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notesSlides/notesSlide1.xml" ContentType="application/vnd.openxmlformats-officedocument.presentationml.notesSlide+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notesSlides/notesSlide2.xml" ContentType="application/vnd.openxmlformats-officedocument.presentationml.notesSlide+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notesSlides/notesSlide26.xml" ContentType="application/vnd.openxmlformats-officedocument.presentationml.notesSlide+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29.xml" ContentType="application/vnd.openxmlformats-officedocument.presentationml.notesSlide+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notesSlides/notesSlide64.xml" ContentType="application/vnd.openxmlformats-officedocument.presentationml.notesSlide+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notesSlides/notesSlide65.xml" ContentType="application/vnd.openxmlformats-officedocument.presentationml.notesSlide+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notesSlides/notesSlide78.xml" ContentType="application/vnd.openxmlformats-officedocument.presentationml.notesSlide+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sldIdLst>
    <p:sldId id="256" r:id="rId2"/>
    <p:sldId id="335" r:id="rId3"/>
    <p:sldId id="426" r:id="rId4"/>
    <p:sldId id="258" r:id="rId5"/>
    <p:sldId id="274" r:id="rId6"/>
    <p:sldId id="273" r:id="rId7"/>
    <p:sldId id="277" r:id="rId8"/>
    <p:sldId id="424" r:id="rId9"/>
    <p:sldId id="332" r:id="rId10"/>
    <p:sldId id="278" r:id="rId11"/>
    <p:sldId id="494" r:id="rId12"/>
    <p:sldId id="493" r:id="rId13"/>
    <p:sldId id="427" r:id="rId14"/>
    <p:sldId id="429" r:id="rId15"/>
    <p:sldId id="430" r:id="rId16"/>
    <p:sldId id="431" r:id="rId17"/>
    <p:sldId id="432" r:id="rId18"/>
    <p:sldId id="334" r:id="rId19"/>
    <p:sldId id="433" r:id="rId20"/>
    <p:sldId id="435" r:id="rId21"/>
    <p:sldId id="434" r:id="rId22"/>
    <p:sldId id="428" r:id="rId23"/>
    <p:sldId id="280" r:id="rId24"/>
    <p:sldId id="282" r:id="rId25"/>
    <p:sldId id="436" r:id="rId26"/>
    <p:sldId id="446" r:id="rId27"/>
    <p:sldId id="447" r:id="rId28"/>
    <p:sldId id="448" r:id="rId29"/>
    <p:sldId id="283" r:id="rId30"/>
    <p:sldId id="452" r:id="rId31"/>
    <p:sldId id="451" r:id="rId32"/>
    <p:sldId id="450" r:id="rId33"/>
    <p:sldId id="437" r:id="rId34"/>
    <p:sldId id="449" r:id="rId35"/>
    <p:sldId id="279" r:id="rId36"/>
    <p:sldId id="438" r:id="rId37"/>
    <p:sldId id="265" r:id="rId38"/>
    <p:sldId id="266" r:id="rId39"/>
    <p:sldId id="261" r:id="rId40"/>
    <p:sldId id="268" r:id="rId41"/>
    <p:sldId id="269" r:id="rId42"/>
    <p:sldId id="271" r:id="rId43"/>
    <p:sldId id="272" r:id="rId44"/>
    <p:sldId id="270" r:id="rId45"/>
    <p:sldId id="276" r:id="rId46"/>
    <p:sldId id="259" r:id="rId47"/>
    <p:sldId id="260" r:id="rId48"/>
    <p:sldId id="275" r:id="rId49"/>
    <p:sldId id="491" r:id="rId50"/>
    <p:sldId id="285" r:id="rId51"/>
    <p:sldId id="287" r:id="rId52"/>
    <p:sldId id="288" r:id="rId53"/>
    <p:sldId id="291" r:id="rId54"/>
    <p:sldId id="289" r:id="rId55"/>
    <p:sldId id="290" r:id="rId56"/>
    <p:sldId id="439" r:id="rId57"/>
    <p:sldId id="440" r:id="rId58"/>
    <p:sldId id="286" r:id="rId59"/>
    <p:sldId id="292" r:id="rId60"/>
    <p:sldId id="293" r:id="rId61"/>
    <p:sldId id="294" r:id="rId62"/>
    <p:sldId id="456" r:id="rId63"/>
    <p:sldId id="455" r:id="rId64"/>
    <p:sldId id="459" r:id="rId65"/>
    <p:sldId id="458" r:id="rId66"/>
    <p:sldId id="454" r:id="rId67"/>
    <p:sldId id="457" r:id="rId68"/>
    <p:sldId id="453" r:id="rId69"/>
    <p:sldId id="441" r:id="rId70"/>
    <p:sldId id="442" r:id="rId71"/>
    <p:sldId id="338" r:id="rId72"/>
    <p:sldId id="297" r:id="rId73"/>
    <p:sldId id="299" r:id="rId74"/>
    <p:sldId id="463" r:id="rId75"/>
    <p:sldId id="466" r:id="rId76"/>
    <p:sldId id="467" r:id="rId77"/>
    <p:sldId id="468" r:id="rId78"/>
    <p:sldId id="469" r:id="rId79"/>
    <p:sldId id="470" r:id="rId80"/>
    <p:sldId id="471" r:id="rId81"/>
    <p:sldId id="472" r:id="rId82"/>
    <p:sldId id="461" r:id="rId83"/>
    <p:sldId id="460" r:id="rId84"/>
    <p:sldId id="443" r:id="rId85"/>
    <p:sldId id="480" r:id="rId86"/>
    <p:sldId id="479" r:id="rId87"/>
    <p:sldId id="478" r:id="rId88"/>
    <p:sldId id="477" r:id="rId89"/>
    <p:sldId id="476" r:id="rId90"/>
    <p:sldId id="475" r:id="rId91"/>
    <p:sldId id="495" r:id="rId92"/>
    <p:sldId id="496" r:id="rId93"/>
    <p:sldId id="474" r:id="rId94"/>
    <p:sldId id="473" r:id="rId95"/>
    <p:sldId id="444" r:id="rId96"/>
    <p:sldId id="304" r:id="rId97"/>
    <p:sldId id="305" r:id="rId98"/>
    <p:sldId id="306" r:id="rId99"/>
    <p:sldId id="307" r:id="rId100"/>
    <p:sldId id="489" r:id="rId101"/>
    <p:sldId id="308" r:id="rId102"/>
    <p:sldId id="310" r:id="rId103"/>
    <p:sldId id="311" r:id="rId104"/>
    <p:sldId id="312" r:id="rId105"/>
    <p:sldId id="313" r:id="rId106"/>
    <p:sldId id="487" r:id="rId107"/>
    <p:sldId id="486" r:id="rId108"/>
    <p:sldId id="485" r:id="rId109"/>
    <p:sldId id="488" r:id="rId110"/>
    <p:sldId id="490" r:id="rId111"/>
    <p:sldId id="484" r:id="rId112"/>
    <p:sldId id="483" r:id="rId113"/>
    <p:sldId id="482" r:id="rId114"/>
    <p:sldId id="481" r:id="rId115"/>
    <p:sldId id="445" r:id="rId116"/>
    <p:sldId id="315" r:id="rId117"/>
    <p:sldId id="317" r:id="rId118"/>
    <p:sldId id="318" r:id="rId119"/>
    <p:sldId id="319" r:id="rId120"/>
    <p:sldId id="320" r:id="rId121"/>
    <p:sldId id="321" r:id="rId122"/>
    <p:sldId id="316" r:id="rId123"/>
    <p:sldId id="325" r:id="rId124"/>
    <p:sldId id="322" r:id="rId125"/>
    <p:sldId id="326" r:id="rId126"/>
    <p:sldId id="323" r:id="rId127"/>
    <p:sldId id="327" r:id="rId128"/>
    <p:sldId id="328" r:id="rId129"/>
    <p:sldId id="329" r:id="rId130"/>
    <p:sldId id="333" r:id="rId13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66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7CB3B3-4163-4F6A-976B-5EC129C1277E}" v="170" dt="2021-02-20T11:48:39.604"/>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69565" autoAdjust="0"/>
  </p:normalViewPr>
  <p:slideViewPr>
    <p:cSldViewPr snapToGrid="0">
      <p:cViewPr varScale="1">
        <p:scale>
          <a:sx n="73" d="100"/>
          <a:sy n="73" d="100"/>
        </p:scale>
        <p:origin x="636" y="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38"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Schwarz" userId="5bb35bb8-905a-4742-88d9-33d9089732e7" providerId="ADAL" clId="{7C7CB3B3-4163-4F6A-976B-5EC129C1277E}"/>
    <pc:docChg chg="undo custSel addSld delSld modSld sldOrd">
      <pc:chgData name="Daniel Schwarz" userId="5bb35bb8-905a-4742-88d9-33d9089732e7" providerId="ADAL" clId="{7C7CB3B3-4163-4F6A-976B-5EC129C1277E}" dt="2021-02-20T11:48:46.023" v="627" actId="1076"/>
      <pc:docMkLst>
        <pc:docMk/>
      </pc:docMkLst>
      <pc:sldChg chg="modSp mod modAnim">
        <pc:chgData name="Daniel Schwarz" userId="5bb35bb8-905a-4742-88d9-33d9089732e7" providerId="ADAL" clId="{7C7CB3B3-4163-4F6A-976B-5EC129C1277E}" dt="2021-02-19T21:10:10.417" v="506" actId="20577"/>
        <pc:sldMkLst>
          <pc:docMk/>
          <pc:sldMk cId="4216732440" sldId="325"/>
        </pc:sldMkLst>
        <pc:spChg chg="mod">
          <ac:chgData name="Daniel Schwarz" userId="5bb35bb8-905a-4742-88d9-33d9089732e7" providerId="ADAL" clId="{7C7CB3B3-4163-4F6A-976B-5EC129C1277E}" dt="2021-02-19T21:10:10.417" v="506" actId="20577"/>
          <ac:spMkLst>
            <pc:docMk/>
            <pc:sldMk cId="4216732440" sldId="325"/>
            <ac:spMk id="5" creationId="{A898A89D-645B-47DD-8760-039A787F90A7}"/>
          </ac:spMkLst>
        </pc:spChg>
      </pc:sldChg>
      <pc:sldChg chg="modSp">
        <pc:chgData name="Daniel Schwarz" userId="5bb35bb8-905a-4742-88d9-33d9089732e7" providerId="ADAL" clId="{7C7CB3B3-4163-4F6A-976B-5EC129C1277E}" dt="2021-02-18T11:37:57.573" v="413" actId="20577"/>
        <pc:sldMkLst>
          <pc:docMk/>
          <pc:sldMk cId="3945651288" sldId="333"/>
        </pc:sldMkLst>
        <pc:spChg chg="mod">
          <ac:chgData name="Daniel Schwarz" userId="5bb35bb8-905a-4742-88d9-33d9089732e7" providerId="ADAL" clId="{7C7CB3B3-4163-4F6A-976B-5EC129C1277E}" dt="2021-02-18T11:37:57.573" v="413" actId="20577"/>
          <ac:spMkLst>
            <pc:docMk/>
            <pc:sldMk cId="3945651288" sldId="333"/>
            <ac:spMk id="3" creationId="{33D1F37F-1471-4291-BE46-E9C2BDE4FD53}"/>
          </ac:spMkLst>
        </pc:spChg>
      </pc:sldChg>
      <pc:sldChg chg="modNotesTx">
        <pc:chgData name="Daniel Schwarz" userId="5bb35bb8-905a-4742-88d9-33d9089732e7" providerId="ADAL" clId="{7C7CB3B3-4163-4F6A-976B-5EC129C1277E}" dt="2021-02-18T11:17:34.901" v="1" actId="20577"/>
        <pc:sldMkLst>
          <pc:docMk/>
          <pc:sldMk cId="113730553" sldId="431"/>
        </pc:sldMkLst>
      </pc:sldChg>
      <pc:sldChg chg="modNotesTx">
        <pc:chgData name="Daniel Schwarz" userId="5bb35bb8-905a-4742-88d9-33d9089732e7" providerId="ADAL" clId="{7C7CB3B3-4163-4F6A-976B-5EC129C1277E}" dt="2021-02-18T11:17:52.863" v="2"/>
        <pc:sldMkLst>
          <pc:docMk/>
          <pc:sldMk cId="281083742" sldId="433"/>
        </pc:sldMkLst>
      </pc:sldChg>
      <pc:sldChg chg="modSp mod">
        <pc:chgData name="Daniel Schwarz" userId="5bb35bb8-905a-4742-88d9-33d9089732e7" providerId="ADAL" clId="{7C7CB3B3-4163-4F6A-976B-5EC129C1277E}" dt="2021-02-18T22:42:40.469" v="433" actId="20577"/>
        <pc:sldMkLst>
          <pc:docMk/>
          <pc:sldMk cId="2545706907" sldId="436"/>
        </pc:sldMkLst>
        <pc:graphicFrameChg chg="modGraphic">
          <ac:chgData name="Daniel Schwarz" userId="5bb35bb8-905a-4742-88d9-33d9089732e7" providerId="ADAL" clId="{7C7CB3B3-4163-4F6A-976B-5EC129C1277E}" dt="2021-02-18T22:42:40.469" v="433" actId="20577"/>
          <ac:graphicFrameMkLst>
            <pc:docMk/>
            <pc:sldMk cId="2545706907" sldId="436"/>
            <ac:graphicFrameMk id="5" creationId="{A69A059B-B37F-41C3-8C58-3F944E58EF29}"/>
          </ac:graphicFrameMkLst>
        </pc:graphicFrameChg>
      </pc:sldChg>
      <pc:sldChg chg="modNotesTx">
        <pc:chgData name="Daniel Schwarz" userId="5bb35bb8-905a-4742-88d9-33d9089732e7" providerId="ADAL" clId="{7C7CB3B3-4163-4F6A-976B-5EC129C1277E}" dt="2021-02-20T07:46:32.746" v="621" actId="20577"/>
        <pc:sldMkLst>
          <pc:docMk/>
          <pc:sldMk cId="172977520" sldId="444"/>
        </pc:sldMkLst>
      </pc:sldChg>
      <pc:sldChg chg="modNotesTx">
        <pc:chgData name="Daniel Schwarz" userId="5bb35bb8-905a-4742-88d9-33d9089732e7" providerId="ADAL" clId="{7C7CB3B3-4163-4F6A-976B-5EC129C1277E}" dt="2021-02-20T07:46:29.705" v="620" actId="20577"/>
        <pc:sldMkLst>
          <pc:docMk/>
          <pc:sldMk cId="1870080675" sldId="473"/>
        </pc:sldMkLst>
      </pc:sldChg>
      <pc:sldChg chg="modNotesTx">
        <pc:chgData name="Daniel Schwarz" userId="5bb35bb8-905a-4742-88d9-33d9089732e7" providerId="ADAL" clId="{7C7CB3B3-4163-4F6A-976B-5EC129C1277E}" dt="2021-02-20T07:46:27.689" v="619" actId="20577"/>
        <pc:sldMkLst>
          <pc:docMk/>
          <pc:sldMk cId="1955337005" sldId="474"/>
        </pc:sldMkLst>
      </pc:sldChg>
      <pc:sldChg chg="modNotesTx">
        <pc:chgData name="Daniel Schwarz" userId="5bb35bb8-905a-4742-88d9-33d9089732e7" providerId="ADAL" clId="{7C7CB3B3-4163-4F6A-976B-5EC129C1277E}" dt="2021-02-20T07:46:25.523" v="618" actId="20577"/>
        <pc:sldMkLst>
          <pc:docMk/>
          <pc:sldMk cId="69500284" sldId="475"/>
        </pc:sldMkLst>
      </pc:sldChg>
      <pc:sldChg chg="modNotesTx">
        <pc:chgData name="Daniel Schwarz" userId="5bb35bb8-905a-4742-88d9-33d9089732e7" providerId="ADAL" clId="{7C7CB3B3-4163-4F6A-976B-5EC129C1277E}" dt="2021-02-20T07:46:06.935" v="613" actId="20577"/>
        <pc:sldMkLst>
          <pc:docMk/>
          <pc:sldMk cId="5804628" sldId="476"/>
        </pc:sldMkLst>
      </pc:sldChg>
      <pc:sldChg chg="modNotesTx">
        <pc:chgData name="Daniel Schwarz" userId="5bb35bb8-905a-4742-88d9-33d9089732e7" providerId="ADAL" clId="{7C7CB3B3-4163-4F6A-976B-5EC129C1277E}" dt="2021-02-20T07:46:10.769" v="614" actId="20577"/>
        <pc:sldMkLst>
          <pc:docMk/>
          <pc:sldMk cId="4007936575" sldId="477"/>
        </pc:sldMkLst>
      </pc:sldChg>
      <pc:sldChg chg="modNotesTx">
        <pc:chgData name="Daniel Schwarz" userId="5bb35bb8-905a-4742-88d9-33d9089732e7" providerId="ADAL" clId="{7C7CB3B3-4163-4F6A-976B-5EC129C1277E}" dt="2021-02-20T07:46:12.870" v="615" actId="20577"/>
        <pc:sldMkLst>
          <pc:docMk/>
          <pc:sldMk cId="3563213379" sldId="478"/>
        </pc:sldMkLst>
      </pc:sldChg>
      <pc:sldChg chg="modNotesTx">
        <pc:chgData name="Daniel Schwarz" userId="5bb35bb8-905a-4742-88d9-33d9089732e7" providerId="ADAL" clId="{7C7CB3B3-4163-4F6A-976B-5EC129C1277E}" dt="2021-02-20T07:46:15.663" v="616" actId="20577"/>
        <pc:sldMkLst>
          <pc:docMk/>
          <pc:sldMk cId="1954769227" sldId="479"/>
        </pc:sldMkLst>
      </pc:sldChg>
      <pc:sldChg chg="modNotesTx">
        <pc:chgData name="Daniel Schwarz" userId="5bb35bb8-905a-4742-88d9-33d9089732e7" providerId="ADAL" clId="{7C7CB3B3-4163-4F6A-976B-5EC129C1277E}" dt="2021-02-20T07:46:18.182" v="617" actId="20577"/>
        <pc:sldMkLst>
          <pc:docMk/>
          <pc:sldMk cId="1637969693" sldId="480"/>
        </pc:sldMkLst>
      </pc:sldChg>
      <pc:sldChg chg="addSp delSp modSp new mod modClrScheme modAnim chgLayout modNotesTx">
        <pc:chgData name="Daniel Schwarz" userId="5bb35bb8-905a-4742-88d9-33d9089732e7" providerId="ADAL" clId="{7C7CB3B3-4163-4F6A-976B-5EC129C1277E}" dt="2021-02-18T11:33:55.414" v="348" actId="20577"/>
        <pc:sldMkLst>
          <pc:docMk/>
          <pc:sldMk cId="3016197713" sldId="491"/>
        </pc:sldMkLst>
        <pc:spChg chg="del">
          <ac:chgData name="Daniel Schwarz" userId="5bb35bb8-905a-4742-88d9-33d9089732e7" providerId="ADAL" clId="{7C7CB3B3-4163-4F6A-976B-5EC129C1277E}" dt="2021-02-18T11:24:02.852" v="4" actId="700"/>
          <ac:spMkLst>
            <pc:docMk/>
            <pc:sldMk cId="3016197713" sldId="491"/>
            <ac:spMk id="2" creationId="{5C313639-6525-4B4E-B922-B329BE602A66}"/>
          </ac:spMkLst>
        </pc:spChg>
        <pc:spChg chg="add mod">
          <ac:chgData name="Daniel Schwarz" userId="5bb35bb8-905a-4742-88d9-33d9089732e7" providerId="ADAL" clId="{7C7CB3B3-4163-4F6A-976B-5EC129C1277E}" dt="2021-02-18T11:27:48.675" v="141" actId="20577"/>
          <ac:spMkLst>
            <pc:docMk/>
            <pc:sldMk cId="3016197713" sldId="491"/>
            <ac:spMk id="3" creationId="{0AB4B2E5-37A4-4AEF-83E9-015A3A49B2BB}"/>
          </ac:spMkLst>
        </pc:spChg>
        <pc:spChg chg="add mod">
          <ac:chgData name="Daniel Schwarz" userId="5bb35bb8-905a-4742-88d9-33d9089732e7" providerId="ADAL" clId="{7C7CB3B3-4163-4F6A-976B-5EC129C1277E}" dt="2021-02-18T11:27:32.873" v="132" actId="1076"/>
          <ac:spMkLst>
            <pc:docMk/>
            <pc:sldMk cId="3016197713" sldId="491"/>
            <ac:spMk id="4" creationId="{738F3CCF-E34A-4A8F-85EE-11D469E75DF6}"/>
          </ac:spMkLst>
        </pc:spChg>
      </pc:sldChg>
      <pc:sldChg chg="add del">
        <pc:chgData name="Daniel Schwarz" userId="5bb35bb8-905a-4742-88d9-33d9089732e7" providerId="ADAL" clId="{7C7CB3B3-4163-4F6A-976B-5EC129C1277E}" dt="2021-02-18T22:24:11.033" v="425" actId="47"/>
        <pc:sldMkLst>
          <pc:docMk/>
          <pc:sldMk cId="380310886" sldId="492"/>
        </pc:sldMkLst>
      </pc:sldChg>
      <pc:sldChg chg="modSp add mod">
        <pc:chgData name="Daniel Schwarz" userId="5bb35bb8-905a-4742-88d9-33d9089732e7" providerId="ADAL" clId="{7C7CB3B3-4163-4F6A-976B-5EC129C1277E}" dt="2021-02-18T22:24:01.265" v="424" actId="20577"/>
        <pc:sldMkLst>
          <pc:docMk/>
          <pc:sldMk cId="1326388074" sldId="493"/>
        </pc:sldMkLst>
        <pc:graphicFrameChg chg="modGraphic">
          <ac:chgData name="Daniel Schwarz" userId="5bb35bb8-905a-4742-88d9-33d9089732e7" providerId="ADAL" clId="{7C7CB3B3-4163-4F6A-976B-5EC129C1277E}" dt="2021-02-18T22:24:01.265" v="424" actId="20577"/>
          <ac:graphicFrameMkLst>
            <pc:docMk/>
            <pc:sldMk cId="1326388074" sldId="493"/>
            <ac:graphicFrameMk id="5" creationId="{A69A059B-B37F-41C3-8C58-3F944E58EF29}"/>
          </ac:graphicFrameMkLst>
        </pc:graphicFrameChg>
      </pc:sldChg>
      <pc:sldChg chg="modSp add mod">
        <pc:chgData name="Daniel Schwarz" userId="5bb35bb8-905a-4742-88d9-33d9089732e7" providerId="ADAL" clId="{7C7CB3B3-4163-4F6A-976B-5EC129C1277E}" dt="2021-02-18T22:24:23.016" v="430" actId="20577"/>
        <pc:sldMkLst>
          <pc:docMk/>
          <pc:sldMk cId="1525350669" sldId="494"/>
        </pc:sldMkLst>
        <pc:graphicFrameChg chg="modGraphic">
          <ac:chgData name="Daniel Schwarz" userId="5bb35bb8-905a-4742-88d9-33d9089732e7" providerId="ADAL" clId="{7C7CB3B3-4163-4F6A-976B-5EC129C1277E}" dt="2021-02-18T22:24:23.016" v="430" actId="20577"/>
          <ac:graphicFrameMkLst>
            <pc:docMk/>
            <pc:sldMk cId="1525350669" sldId="494"/>
            <ac:graphicFrameMk id="5" creationId="{A69A059B-B37F-41C3-8C58-3F944E58EF29}"/>
          </ac:graphicFrameMkLst>
        </pc:graphicFrameChg>
      </pc:sldChg>
      <pc:sldChg chg="addSp delSp modSp new mod ord modAnim">
        <pc:chgData name="Daniel Schwarz" userId="5bb35bb8-905a-4742-88d9-33d9089732e7" providerId="ADAL" clId="{7C7CB3B3-4163-4F6A-976B-5EC129C1277E}" dt="2021-02-20T11:48:46.023" v="627" actId="1076"/>
        <pc:sldMkLst>
          <pc:docMk/>
          <pc:sldMk cId="3776673052" sldId="495"/>
        </pc:sldMkLst>
        <pc:spChg chg="add mod">
          <ac:chgData name="Daniel Schwarz" userId="5bb35bb8-905a-4742-88d9-33d9089732e7" providerId="ADAL" clId="{7C7CB3B3-4163-4F6A-976B-5EC129C1277E}" dt="2021-02-20T07:42:11.046" v="565" actId="1076"/>
          <ac:spMkLst>
            <pc:docMk/>
            <pc:sldMk cId="3776673052" sldId="495"/>
            <ac:spMk id="111" creationId="{65F48A10-31F3-49AD-82D7-B9957C8C3DCB}"/>
          </ac:spMkLst>
        </pc:spChg>
        <pc:spChg chg="add mod">
          <ac:chgData name="Daniel Schwarz" userId="5bb35bb8-905a-4742-88d9-33d9089732e7" providerId="ADAL" clId="{7C7CB3B3-4163-4F6A-976B-5EC129C1277E}" dt="2021-02-20T11:48:46.023" v="627" actId="1076"/>
          <ac:spMkLst>
            <pc:docMk/>
            <pc:sldMk cId="3776673052" sldId="495"/>
            <ac:spMk id="115" creationId="{7B7BAF96-CF30-487F-A563-9FB3DC4CD617}"/>
          </ac:spMkLst>
        </pc:spChg>
        <pc:spChg chg="add mod">
          <ac:chgData name="Daniel Schwarz" userId="5bb35bb8-905a-4742-88d9-33d9089732e7" providerId="ADAL" clId="{7C7CB3B3-4163-4F6A-976B-5EC129C1277E}" dt="2021-02-20T07:43:23.706" v="582" actId="1076"/>
          <ac:spMkLst>
            <pc:docMk/>
            <pc:sldMk cId="3776673052" sldId="495"/>
            <ac:spMk id="119" creationId="{64AFE007-2DDD-4202-9972-23BE5CF4255B}"/>
          </ac:spMkLst>
        </pc:spChg>
        <pc:grpChg chg="add mod">
          <ac:chgData name="Daniel Schwarz" userId="5bb35bb8-905a-4742-88d9-33d9089732e7" providerId="ADAL" clId="{7C7CB3B3-4163-4F6A-976B-5EC129C1277E}" dt="2021-02-20T07:42:08.440" v="564" actId="1076"/>
          <ac:grpSpMkLst>
            <pc:docMk/>
            <pc:sldMk cId="3776673052" sldId="495"/>
            <ac:grpSpMk id="2" creationId="{00FF3EEA-5859-41E3-A89A-25E310B1FCED}"/>
          </ac:grpSpMkLst>
        </pc:grpChg>
        <pc:grpChg chg="add mod">
          <ac:chgData name="Daniel Schwarz" userId="5bb35bb8-905a-4742-88d9-33d9089732e7" providerId="ADAL" clId="{7C7CB3B3-4163-4F6A-976B-5EC129C1277E}" dt="2021-02-20T07:42:08.440" v="564" actId="1076"/>
          <ac:grpSpMkLst>
            <pc:docMk/>
            <pc:sldMk cId="3776673052" sldId="495"/>
            <ac:grpSpMk id="7" creationId="{99B5385A-1118-4402-AA08-7A288D649CC0}"/>
          </ac:grpSpMkLst>
        </pc:grpChg>
        <pc:grpChg chg="add mod">
          <ac:chgData name="Daniel Schwarz" userId="5bb35bb8-905a-4742-88d9-33d9089732e7" providerId="ADAL" clId="{7C7CB3B3-4163-4F6A-976B-5EC129C1277E}" dt="2021-02-20T07:42:08.440" v="564" actId="1076"/>
          <ac:grpSpMkLst>
            <pc:docMk/>
            <pc:sldMk cId="3776673052" sldId="495"/>
            <ac:grpSpMk id="24" creationId="{9CC9A175-3F8C-4B76-BD7E-86DE1DB9F5B8}"/>
          </ac:grpSpMkLst>
        </pc:grpChg>
        <pc:grpChg chg="mod">
          <ac:chgData name="Daniel Schwarz" userId="5bb35bb8-905a-4742-88d9-33d9089732e7" providerId="ADAL" clId="{7C7CB3B3-4163-4F6A-976B-5EC129C1277E}" dt="2021-02-20T07:36:52.377" v="508"/>
          <ac:grpSpMkLst>
            <pc:docMk/>
            <pc:sldMk cId="3776673052" sldId="495"/>
            <ac:grpSpMk id="25" creationId="{8E758133-6157-43E6-AB75-E9DA59D0725D}"/>
          </ac:grpSpMkLst>
        </pc:grpChg>
        <pc:grpChg chg="add mod">
          <ac:chgData name="Daniel Schwarz" userId="5bb35bb8-905a-4742-88d9-33d9089732e7" providerId="ADAL" clId="{7C7CB3B3-4163-4F6A-976B-5EC129C1277E}" dt="2021-02-20T07:42:08.440" v="564" actId="1076"/>
          <ac:grpSpMkLst>
            <pc:docMk/>
            <pc:sldMk cId="3776673052" sldId="495"/>
            <ac:grpSpMk id="39" creationId="{63131CCC-7923-4FD2-AA9B-9A16B4F55047}"/>
          </ac:grpSpMkLst>
        </pc:grpChg>
        <pc:grpChg chg="add mod">
          <ac:chgData name="Daniel Schwarz" userId="5bb35bb8-905a-4742-88d9-33d9089732e7" providerId="ADAL" clId="{7C7CB3B3-4163-4F6A-976B-5EC129C1277E}" dt="2021-02-20T07:39:12.338" v="512" actId="1076"/>
          <ac:grpSpMkLst>
            <pc:docMk/>
            <pc:sldMk cId="3776673052" sldId="495"/>
            <ac:grpSpMk id="48" creationId="{C82C5E14-BF19-4934-84A7-3F168171493F}"/>
          </ac:grpSpMkLst>
        </pc:grpChg>
        <pc:grpChg chg="mod">
          <ac:chgData name="Daniel Schwarz" userId="5bb35bb8-905a-4742-88d9-33d9089732e7" providerId="ADAL" clId="{7C7CB3B3-4163-4F6A-976B-5EC129C1277E}" dt="2021-02-20T07:36:58.021" v="509"/>
          <ac:grpSpMkLst>
            <pc:docMk/>
            <pc:sldMk cId="3776673052" sldId="495"/>
            <ac:grpSpMk id="49" creationId="{7DDDCF17-27C6-4145-85FF-36004C67C96A}"/>
          </ac:grpSpMkLst>
        </pc:grpChg>
        <pc:grpChg chg="mod">
          <ac:chgData name="Daniel Schwarz" userId="5bb35bb8-905a-4742-88d9-33d9089732e7" providerId="ADAL" clId="{7C7CB3B3-4163-4F6A-976B-5EC129C1277E}" dt="2021-02-20T07:36:58.021" v="509"/>
          <ac:grpSpMkLst>
            <pc:docMk/>
            <pc:sldMk cId="3776673052" sldId="495"/>
            <ac:grpSpMk id="50" creationId="{E38E0E08-F68F-49A9-9410-4393EDA14E93}"/>
          </ac:grpSpMkLst>
        </pc:grpChg>
        <pc:grpChg chg="mod">
          <ac:chgData name="Daniel Schwarz" userId="5bb35bb8-905a-4742-88d9-33d9089732e7" providerId="ADAL" clId="{7C7CB3B3-4163-4F6A-976B-5EC129C1277E}" dt="2021-02-20T07:36:58.021" v="509"/>
          <ac:grpSpMkLst>
            <pc:docMk/>
            <pc:sldMk cId="3776673052" sldId="495"/>
            <ac:grpSpMk id="54" creationId="{E056BD22-4713-4773-93FF-880E9EFAB49C}"/>
          </ac:grpSpMkLst>
        </pc:grpChg>
        <pc:grpChg chg="mod">
          <ac:chgData name="Daniel Schwarz" userId="5bb35bb8-905a-4742-88d9-33d9089732e7" providerId="ADAL" clId="{7C7CB3B3-4163-4F6A-976B-5EC129C1277E}" dt="2021-02-20T07:36:58.021" v="509"/>
          <ac:grpSpMkLst>
            <pc:docMk/>
            <pc:sldMk cId="3776673052" sldId="495"/>
            <ac:grpSpMk id="55" creationId="{88CE8BBB-EBBD-4B78-BCD8-4ED8C67762DE}"/>
          </ac:grpSpMkLst>
        </pc:grpChg>
        <pc:grpChg chg="mod">
          <ac:chgData name="Daniel Schwarz" userId="5bb35bb8-905a-4742-88d9-33d9089732e7" providerId="ADAL" clId="{7C7CB3B3-4163-4F6A-976B-5EC129C1277E}" dt="2021-02-20T07:36:58.021" v="509"/>
          <ac:grpSpMkLst>
            <pc:docMk/>
            <pc:sldMk cId="3776673052" sldId="495"/>
            <ac:grpSpMk id="58" creationId="{04BBAC80-CC07-4309-A2CB-2826E21DAF37}"/>
          </ac:grpSpMkLst>
        </pc:grpChg>
        <pc:grpChg chg="add mod">
          <ac:chgData name="Daniel Schwarz" userId="5bb35bb8-905a-4742-88d9-33d9089732e7" providerId="ADAL" clId="{7C7CB3B3-4163-4F6A-976B-5EC129C1277E}" dt="2021-02-20T07:37:02.937" v="510"/>
          <ac:grpSpMkLst>
            <pc:docMk/>
            <pc:sldMk cId="3776673052" sldId="495"/>
            <ac:grpSpMk id="77" creationId="{47B2AF09-7405-4376-B7B3-81A9E29A501E}"/>
          </ac:grpSpMkLst>
        </pc:grpChg>
        <pc:grpChg chg="mod">
          <ac:chgData name="Daniel Schwarz" userId="5bb35bb8-905a-4742-88d9-33d9089732e7" providerId="ADAL" clId="{7C7CB3B3-4163-4F6A-976B-5EC129C1277E}" dt="2021-02-20T07:37:02.937" v="510"/>
          <ac:grpSpMkLst>
            <pc:docMk/>
            <pc:sldMk cId="3776673052" sldId="495"/>
            <ac:grpSpMk id="81" creationId="{A828D78D-3F89-42DF-A770-7142D2DC1B45}"/>
          </ac:grpSpMkLst>
        </pc:grpChg>
        <pc:grpChg chg="mod">
          <ac:chgData name="Daniel Schwarz" userId="5bb35bb8-905a-4742-88d9-33d9089732e7" providerId="ADAL" clId="{7C7CB3B3-4163-4F6A-976B-5EC129C1277E}" dt="2021-02-20T07:40:14.259" v="529"/>
          <ac:grpSpMkLst>
            <pc:docMk/>
            <pc:sldMk cId="3776673052" sldId="495"/>
            <ac:grpSpMk id="101" creationId="{812855BE-04E8-4402-8D28-8BDEB105C3B6}"/>
          </ac:grpSpMkLst>
        </pc:grpChg>
        <pc:grpChg chg="mod">
          <ac:chgData name="Daniel Schwarz" userId="5bb35bb8-905a-4742-88d9-33d9089732e7" providerId="ADAL" clId="{7C7CB3B3-4163-4F6A-976B-5EC129C1277E}" dt="2021-02-20T07:40:32.980" v="541"/>
          <ac:grpSpMkLst>
            <pc:docMk/>
            <pc:sldMk cId="3776673052" sldId="495"/>
            <ac:grpSpMk id="108" creationId="{06E19558-4D67-47D4-BA1C-8D4ECF343F05}"/>
          </ac:grpSpMkLst>
        </pc:grpChg>
        <pc:grpChg chg="add mod">
          <ac:chgData name="Daniel Schwarz" userId="5bb35bb8-905a-4742-88d9-33d9089732e7" providerId="ADAL" clId="{7C7CB3B3-4163-4F6A-976B-5EC129C1277E}" dt="2021-02-20T07:42:32.906" v="568" actId="1076"/>
          <ac:grpSpMkLst>
            <pc:docMk/>
            <pc:sldMk cId="3776673052" sldId="495"/>
            <ac:grpSpMk id="112" creationId="{55534805-9388-4FAB-9E8F-54D56A2C0972}"/>
          </ac:grpSpMkLst>
        </pc:grpChg>
        <pc:grpChg chg="add mod">
          <ac:chgData name="Daniel Schwarz" userId="5bb35bb8-905a-4742-88d9-33d9089732e7" providerId="ADAL" clId="{7C7CB3B3-4163-4F6A-976B-5EC129C1277E}" dt="2021-02-20T07:43:19.993" v="581" actId="688"/>
          <ac:grpSpMkLst>
            <pc:docMk/>
            <pc:sldMk cId="3776673052" sldId="495"/>
            <ac:grpSpMk id="116" creationId="{950963DF-3B14-4FF4-83A7-CBBC326B4C4F}"/>
          </ac:grpSpMkLst>
        </pc:grpChg>
        <pc:inkChg chg="mod">
          <ac:chgData name="Daniel Schwarz" userId="5bb35bb8-905a-4742-88d9-33d9089732e7" providerId="ADAL" clId="{7C7CB3B3-4163-4F6A-976B-5EC129C1277E}" dt="2021-02-20T07:36:52.377" v="508"/>
          <ac:inkMkLst>
            <pc:docMk/>
            <pc:sldMk cId="3776673052" sldId="495"/>
            <ac:inkMk id="3" creationId="{B303B415-FAC0-49A1-8F19-9361337A6968}"/>
          </ac:inkMkLst>
        </pc:inkChg>
        <pc:inkChg chg="mod">
          <ac:chgData name="Daniel Schwarz" userId="5bb35bb8-905a-4742-88d9-33d9089732e7" providerId="ADAL" clId="{7C7CB3B3-4163-4F6A-976B-5EC129C1277E}" dt="2021-02-20T07:36:52.377" v="508"/>
          <ac:inkMkLst>
            <pc:docMk/>
            <pc:sldMk cId="3776673052" sldId="495"/>
            <ac:inkMk id="4" creationId="{95E39214-CA55-4AB4-B1D4-A788EB9EED44}"/>
          </ac:inkMkLst>
        </pc:inkChg>
        <pc:inkChg chg="mod">
          <ac:chgData name="Daniel Schwarz" userId="5bb35bb8-905a-4742-88d9-33d9089732e7" providerId="ADAL" clId="{7C7CB3B3-4163-4F6A-976B-5EC129C1277E}" dt="2021-02-20T07:36:52.377" v="508"/>
          <ac:inkMkLst>
            <pc:docMk/>
            <pc:sldMk cId="3776673052" sldId="495"/>
            <ac:inkMk id="5" creationId="{9146BD34-6558-403E-A4B5-C31BDB0AF57C}"/>
          </ac:inkMkLst>
        </pc:inkChg>
        <pc:inkChg chg="mod">
          <ac:chgData name="Daniel Schwarz" userId="5bb35bb8-905a-4742-88d9-33d9089732e7" providerId="ADAL" clId="{7C7CB3B3-4163-4F6A-976B-5EC129C1277E}" dt="2021-02-20T07:36:52.377" v="508"/>
          <ac:inkMkLst>
            <pc:docMk/>
            <pc:sldMk cId="3776673052" sldId="495"/>
            <ac:inkMk id="6" creationId="{2FA91EAC-0BD9-464B-94F9-942D6CFDD7C8}"/>
          </ac:inkMkLst>
        </pc:inkChg>
        <pc:inkChg chg="mod">
          <ac:chgData name="Daniel Schwarz" userId="5bb35bb8-905a-4742-88d9-33d9089732e7" providerId="ADAL" clId="{7C7CB3B3-4163-4F6A-976B-5EC129C1277E}" dt="2021-02-20T07:36:52.377" v="508"/>
          <ac:inkMkLst>
            <pc:docMk/>
            <pc:sldMk cId="3776673052" sldId="495"/>
            <ac:inkMk id="8" creationId="{5AAE0C7F-B394-4486-9AF9-85E92D6E2CCF}"/>
          </ac:inkMkLst>
        </pc:inkChg>
        <pc:inkChg chg="mod">
          <ac:chgData name="Daniel Schwarz" userId="5bb35bb8-905a-4742-88d9-33d9089732e7" providerId="ADAL" clId="{7C7CB3B3-4163-4F6A-976B-5EC129C1277E}" dt="2021-02-20T07:36:52.377" v="508"/>
          <ac:inkMkLst>
            <pc:docMk/>
            <pc:sldMk cId="3776673052" sldId="495"/>
            <ac:inkMk id="9" creationId="{B97E3C58-CBC9-43BD-A896-5A3AD474C1C5}"/>
          </ac:inkMkLst>
        </pc:inkChg>
        <pc:inkChg chg="mod">
          <ac:chgData name="Daniel Schwarz" userId="5bb35bb8-905a-4742-88d9-33d9089732e7" providerId="ADAL" clId="{7C7CB3B3-4163-4F6A-976B-5EC129C1277E}" dt="2021-02-20T07:36:52.377" v="508"/>
          <ac:inkMkLst>
            <pc:docMk/>
            <pc:sldMk cId="3776673052" sldId="495"/>
            <ac:inkMk id="10" creationId="{4F2B775D-F444-46DC-8DE0-3221E86D6183}"/>
          </ac:inkMkLst>
        </pc:inkChg>
        <pc:inkChg chg="mod">
          <ac:chgData name="Daniel Schwarz" userId="5bb35bb8-905a-4742-88d9-33d9089732e7" providerId="ADAL" clId="{7C7CB3B3-4163-4F6A-976B-5EC129C1277E}" dt="2021-02-20T07:36:52.377" v="508"/>
          <ac:inkMkLst>
            <pc:docMk/>
            <pc:sldMk cId="3776673052" sldId="495"/>
            <ac:inkMk id="11" creationId="{A5F886F7-5657-4568-BB33-6214F0AA4C1B}"/>
          </ac:inkMkLst>
        </pc:inkChg>
        <pc:inkChg chg="mod">
          <ac:chgData name="Daniel Schwarz" userId="5bb35bb8-905a-4742-88d9-33d9089732e7" providerId="ADAL" clId="{7C7CB3B3-4163-4F6A-976B-5EC129C1277E}" dt="2021-02-20T07:36:52.377" v="508"/>
          <ac:inkMkLst>
            <pc:docMk/>
            <pc:sldMk cId="3776673052" sldId="495"/>
            <ac:inkMk id="12" creationId="{C76DE24B-0F32-49DF-9762-DB0B2C34505A}"/>
          </ac:inkMkLst>
        </pc:inkChg>
        <pc:inkChg chg="mod">
          <ac:chgData name="Daniel Schwarz" userId="5bb35bb8-905a-4742-88d9-33d9089732e7" providerId="ADAL" clId="{7C7CB3B3-4163-4F6A-976B-5EC129C1277E}" dt="2021-02-20T07:36:52.377" v="508"/>
          <ac:inkMkLst>
            <pc:docMk/>
            <pc:sldMk cId="3776673052" sldId="495"/>
            <ac:inkMk id="13" creationId="{A239D5BC-DE0A-4480-8563-67E6FC7B1AF1}"/>
          </ac:inkMkLst>
        </pc:inkChg>
        <pc:inkChg chg="mod">
          <ac:chgData name="Daniel Schwarz" userId="5bb35bb8-905a-4742-88d9-33d9089732e7" providerId="ADAL" clId="{7C7CB3B3-4163-4F6A-976B-5EC129C1277E}" dt="2021-02-20T07:36:52.377" v="508"/>
          <ac:inkMkLst>
            <pc:docMk/>
            <pc:sldMk cId="3776673052" sldId="495"/>
            <ac:inkMk id="14" creationId="{CE1687CB-2F2E-49BD-A722-E63BC5DC2D53}"/>
          </ac:inkMkLst>
        </pc:inkChg>
        <pc:inkChg chg="mod">
          <ac:chgData name="Daniel Schwarz" userId="5bb35bb8-905a-4742-88d9-33d9089732e7" providerId="ADAL" clId="{7C7CB3B3-4163-4F6A-976B-5EC129C1277E}" dt="2021-02-20T07:36:52.377" v="508"/>
          <ac:inkMkLst>
            <pc:docMk/>
            <pc:sldMk cId="3776673052" sldId="495"/>
            <ac:inkMk id="15" creationId="{EFACDE1D-3233-4A9E-A435-041952B8BD0B}"/>
          </ac:inkMkLst>
        </pc:inkChg>
        <pc:inkChg chg="mod">
          <ac:chgData name="Daniel Schwarz" userId="5bb35bb8-905a-4742-88d9-33d9089732e7" providerId="ADAL" clId="{7C7CB3B3-4163-4F6A-976B-5EC129C1277E}" dt="2021-02-20T07:36:52.377" v="508"/>
          <ac:inkMkLst>
            <pc:docMk/>
            <pc:sldMk cId="3776673052" sldId="495"/>
            <ac:inkMk id="16" creationId="{F9F64D10-4B79-4B64-A6A0-FB57C5BE8909}"/>
          </ac:inkMkLst>
        </pc:inkChg>
        <pc:inkChg chg="mod">
          <ac:chgData name="Daniel Schwarz" userId="5bb35bb8-905a-4742-88d9-33d9089732e7" providerId="ADAL" clId="{7C7CB3B3-4163-4F6A-976B-5EC129C1277E}" dt="2021-02-20T07:36:52.377" v="508"/>
          <ac:inkMkLst>
            <pc:docMk/>
            <pc:sldMk cId="3776673052" sldId="495"/>
            <ac:inkMk id="17" creationId="{8365EBA2-151F-4F1F-8D67-4888FAFCEB23}"/>
          </ac:inkMkLst>
        </pc:inkChg>
        <pc:inkChg chg="mod">
          <ac:chgData name="Daniel Schwarz" userId="5bb35bb8-905a-4742-88d9-33d9089732e7" providerId="ADAL" clId="{7C7CB3B3-4163-4F6A-976B-5EC129C1277E}" dt="2021-02-20T07:36:52.377" v="508"/>
          <ac:inkMkLst>
            <pc:docMk/>
            <pc:sldMk cId="3776673052" sldId="495"/>
            <ac:inkMk id="18" creationId="{CDA7A1B1-2824-4864-BA98-8054256C7C5B}"/>
          </ac:inkMkLst>
        </pc:inkChg>
        <pc:inkChg chg="mod">
          <ac:chgData name="Daniel Schwarz" userId="5bb35bb8-905a-4742-88d9-33d9089732e7" providerId="ADAL" clId="{7C7CB3B3-4163-4F6A-976B-5EC129C1277E}" dt="2021-02-20T07:36:52.377" v="508"/>
          <ac:inkMkLst>
            <pc:docMk/>
            <pc:sldMk cId="3776673052" sldId="495"/>
            <ac:inkMk id="19" creationId="{4A5FC04D-4E3D-4DE1-943B-54E1A923665C}"/>
          </ac:inkMkLst>
        </pc:inkChg>
        <pc:inkChg chg="mod">
          <ac:chgData name="Daniel Schwarz" userId="5bb35bb8-905a-4742-88d9-33d9089732e7" providerId="ADAL" clId="{7C7CB3B3-4163-4F6A-976B-5EC129C1277E}" dt="2021-02-20T07:36:52.377" v="508"/>
          <ac:inkMkLst>
            <pc:docMk/>
            <pc:sldMk cId="3776673052" sldId="495"/>
            <ac:inkMk id="20" creationId="{0895C333-EF1F-4B05-BB08-4C2B0C2C2798}"/>
          </ac:inkMkLst>
        </pc:inkChg>
        <pc:inkChg chg="mod">
          <ac:chgData name="Daniel Schwarz" userId="5bb35bb8-905a-4742-88d9-33d9089732e7" providerId="ADAL" clId="{7C7CB3B3-4163-4F6A-976B-5EC129C1277E}" dt="2021-02-20T07:36:52.377" v="508"/>
          <ac:inkMkLst>
            <pc:docMk/>
            <pc:sldMk cId="3776673052" sldId="495"/>
            <ac:inkMk id="21" creationId="{4EB21C98-644C-45AE-AFE5-ED323C855F27}"/>
          </ac:inkMkLst>
        </pc:inkChg>
        <pc:inkChg chg="mod">
          <ac:chgData name="Daniel Schwarz" userId="5bb35bb8-905a-4742-88d9-33d9089732e7" providerId="ADAL" clId="{7C7CB3B3-4163-4F6A-976B-5EC129C1277E}" dt="2021-02-20T07:36:52.377" v="508"/>
          <ac:inkMkLst>
            <pc:docMk/>
            <pc:sldMk cId="3776673052" sldId="495"/>
            <ac:inkMk id="22" creationId="{7B82C9D1-8ADA-48E0-8BFE-39DEACD13EA6}"/>
          </ac:inkMkLst>
        </pc:inkChg>
        <pc:inkChg chg="mod">
          <ac:chgData name="Daniel Schwarz" userId="5bb35bb8-905a-4742-88d9-33d9089732e7" providerId="ADAL" clId="{7C7CB3B3-4163-4F6A-976B-5EC129C1277E}" dt="2021-02-20T07:36:52.377" v="508"/>
          <ac:inkMkLst>
            <pc:docMk/>
            <pc:sldMk cId="3776673052" sldId="495"/>
            <ac:inkMk id="23" creationId="{D87F8B73-6C77-4146-8FFE-170F12BFA4DE}"/>
          </ac:inkMkLst>
        </pc:inkChg>
        <pc:inkChg chg="mod">
          <ac:chgData name="Daniel Schwarz" userId="5bb35bb8-905a-4742-88d9-33d9089732e7" providerId="ADAL" clId="{7C7CB3B3-4163-4F6A-976B-5EC129C1277E}" dt="2021-02-20T07:36:52.377" v="508"/>
          <ac:inkMkLst>
            <pc:docMk/>
            <pc:sldMk cId="3776673052" sldId="495"/>
            <ac:inkMk id="26" creationId="{08E4F2AF-B0C1-4313-9EF4-034055174928}"/>
          </ac:inkMkLst>
        </pc:inkChg>
        <pc:inkChg chg="mod">
          <ac:chgData name="Daniel Schwarz" userId="5bb35bb8-905a-4742-88d9-33d9089732e7" providerId="ADAL" clId="{7C7CB3B3-4163-4F6A-976B-5EC129C1277E}" dt="2021-02-20T07:36:52.377" v="508"/>
          <ac:inkMkLst>
            <pc:docMk/>
            <pc:sldMk cId="3776673052" sldId="495"/>
            <ac:inkMk id="27" creationId="{02D9B222-E370-4EEC-80C1-C9CFE1FD08FA}"/>
          </ac:inkMkLst>
        </pc:inkChg>
        <pc:inkChg chg="mod">
          <ac:chgData name="Daniel Schwarz" userId="5bb35bb8-905a-4742-88d9-33d9089732e7" providerId="ADAL" clId="{7C7CB3B3-4163-4F6A-976B-5EC129C1277E}" dt="2021-02-20T07:36:52.377" v="508"/>
          <ac:inkMkLst>
            <pc:docMk/>
            <pc:sldMk cId="3776673052" sldId="495"/>
            <ac:inkMk id="28" creationId="{ACE89076-FBC2-4D45-B925-E3936605ABA2}"/>
          </ac:inkMkLst>
        </pc:inkChg>
        <pc:inkChg chg="mod">
          <ac:chgData name="Daniel Schwarz" userId="5bb35bb8-905a-4742-88d9-33d9089732e7" providerId="ADAL" clId="{7C7CB3B3-4163-4F6A-976B-5EC129C1277E}" dt="2021-02-20T07:36:52.377" v="508"/>
          <ac:inkMkLst>
            <pc:docMk/>
            <pc:sldMk cId="3776673052" sldId="495"/>
            <ac:inkMk id="29" creationId="{DA4AB626-7C64-4C59-B769-A13613CE246E}"/>
          </ac:inkMkLst>
        </pc:inkChg>
        <pc:inkChg chg="mod">
          <ac:chgData name="Daniel Schwarz" userId="5bb35bb8-905a-4742-88d9-33d9089732e7" providerId="ADAL" clId="{7C7CB3B3-4163-4F6A-976B-5EC129C1277E}" dt="2021-02-20T07:36:52.377" v="508"/>
          <ac:inkMkLst>
            <pc:docMk/>
            <pc:sldMk cId="3776673052" sldId="495"/>
            <ac:inkMk id="30" creationId="{80ECEE7D-2A1F-4544-AE7F-1792CB58E604}"/>
          </ac:inkMkLst>
        </pc:inkChg>
        <pc:inkChg chg="mod">
          <ac:chgData name="Daniel Schwarz" userId="5bb35bb8-905a-4742-88d9-33d9089732e7" providerId="ADAL" clId="{7C7CB3B3-4163-4F6A-976B-5EC129C1277E}" dt="2021-02-20T07:36:52.377" v="508"/>
          <ac:inkMkLst>
            <pc:docMk/>
            <pc:sldMk cId="3776673052" sldId="495"/>
            <ac:inkMk id="31" creationId="{F030ACF5-3A97-49A7-A1A1-35BB62487653}"/>
          </ac:inkMkLst>
        </pc:inkChg>
        <pc:inkChg chg="mod">
          <ac:chgData name="Daniel Schwarz" userId="5bb35bb8-905a-4742-88d9-33d9089732e7" providerId="ADAL" clId="{7C7CB3B3-4163-4F6A-976B-5EC129C1277E}" dt="2021-02-20T07:36:52.377" v="508"/>
          <ac:inkMkLst>
            <pc:docMk/>
            <pc:sldMk cId="3776673052" sldId="495"/>
            <ac:inkMk id="32" creationId="{56D5D614-D0F4-4A77-B019-A4CA7CBDCB12}"/>
          </ac:inkMkLst>
        </pc:inkChg>
        <pc:inkChg chg="mod">
          <ac:chgData name="Daniel Schwarz" userId="5bb35bb8-905a-4742-88d9-33d9089732e7" providerId="ADAL" clId="{7C7CB3B3-4163-4F6A-976B-5EC129C1277E}" dt="2021-02-20T07:36:52.377" v="508"/>
          <ac:inkMkLst>
            <pc:docMk/>
            <pc:sldMk cId="3776673052" sldId="495"/>
            <ac:inkMk id="33" creationId="{0C8AF794-9A91-4CC6-B39D-47BFA5DA12A3}"/>
          </ac:inkMkLst>
        </pc:inkChg>
        <pc:inkChg chg="mod">
          <ac:chgData name="Daniel Schwarz" userId="5bb35bb8-905a-4742-88d9-33d9089732e7" providerId="ADAL" clId="{7C7CB3B3-4163-4F6A-976B-5EC129C1277E}" dt="2021-02-20T07:36:52.377" v="508"/>
          <ac:inkMkLst>
            <pc:docMk/>
            <pc:sldMk cId="3776673052" sldId="495"/>
            <ac:inkMk id="34" creationId="{D985AD82-51A9-4500-8D3A-C37E88A15477}"/>
          </ac:inkMkLst>
        </pc:inkChg>
        <pc:inkChg chg="mod">
          <ac:chgData name="Daniel Schwarz" userId="5bb35bb8-905a-4742-88d9-33d9089732e7" providerId="ADAL" clId="{7C7CB3B3-4163-4F6A-976B-5EC129C1277E}" dt="2021-02-20T07:36:52.377" v="508"/>
          <ac:inkMkLst>
            <pc:docMk/>
            <pc:sldMk cId="3776673052" sldId="495"/>
            <ac:inkMk id="35" creationId="{C1C0B038-F409-449F-B334-1D0EDB41FE80}"/>
          </ac:inkMkLst>
        </pc:inkChg>
        <pc:inkChg chg="mod">
          <ac:chgData name="Daniel Schwarz" userId="5bb35bb8-905a-4742-88d9-33d9089732e7" providerId="ADAL" clId="{7C7CB3B3-4163-4F6A-976B-5EC129C1277E}" dt="2021-02-20T07:36:52.377" v="508"/>
          <ac:inkMkLst>
            <pc:docMk/>
            <pc:sldMk cId="3776673052" sldId="495"/>
            <ac:inkMk id="36" creationId="{5BB8FABF-56AC-470D-8358-CB71D144BC6D}"/>
          </ac:inkMkLst>
        </pc:inkChg>
        <pc:inkChg chg="mod">
          <ac:chgData name="Daniel Schwarz" userId="5bb35bb8-905a-4742-88d9-33d9089732e7" providerId="ADAL" clId="{7C7CB3B3-4163-4F6A-976B-5EC129C1277E}" dt="2021-02-20T07:36:52.377" v="508"/>
          <ac:inkMkLst>
            <pc:docMk/>
            <pc:sldMk cId="3776673052" sldId="495"/>
            <ac:inkMk id="37" creationId="{85DD11AB-AE66-4D14-A1AE-8FDB1D56703C}"/>
          </ac:inkMkLst>
        </pc:inkChg>
        <pc:inkChg chg="mod">
          <ac:chgData name="Daniel Schwarz" userId="5bb35bb8-905a-4742-88d9-33d9089732e7" providerId="ADAL" clId="{7C7CB3B3-4163-4F6A-976B-5EC129C1277E}" dt="2021-02-20T07:36:52.377" v="508"/>
          <ac:inkMkLst>
            <pc:docMk/>
            <pc:sldMk cId="3776673052" sldId="495"/>
            <ac:inkMk id="38" creationId="{6F1A6CB4-EAE3-4603-8971-09C8A90D18F8}"/>
          </ac:inkMkLst>
        </pc:inkChg>
        <pc:inkChg chg="mod">
          <ac:chgData name="Daniel Schwarz" userId="5bb35bb8-905a-4742-88d9-33d9089732e7" providerId="ADAL" clId="{7C7CB3B3-4163-4F6A-976B-5EC129C1277E}" dt="2021-02-20T07:36:52.377" v="508"/>
          <ac:inkMkLst>
            <pc:docMk/>
            <pc:sldMk cId="3776673052" sldId="495"/>
            <ac:inkMk id="40" creationId="{66650ADF-28C7-4236-97EA-51666635176B}"/>
          </ac:inkMkLst>
        </pc:inkChg>
        <pc:inkChg chg="mod">
          <ac:chgData name="Daniel Schwarz" userId="5bb35bb8-905a-4742-88d9-33d9089732e7" providerId="ADAL" clId="{7C7CB3B3-4163-4F6A-976B-5EC129C1277E}" dt="2021-02-20T07:36:52.377" v="508"/>
          <ac:inkMkLst>
            <pc:docMk/>
            <pc:sldMk cId="3776673052" sldId="495"/>
            <ac:inkMk id="41" creationId="{78B95089-8273-4C58-95BA-D63BFDF6D71D}"/>
          </ac:inkMkLst>
        </pc:inkChg>
        <pc:inkChg chg="mod">
          <ac:chgData name="Daniel Schwarz" userId="5bb35bb8-905a-4742-88d9-33d9089732e7" providerId="ADAL" clId="{7C7CB3B3-4163-4F6A-976B-5EC129C1277E}" dt="2021-02-20T07:36:52.377" v="508"/>
          <ac:inkMkLst>
            <pc:docMk/>
            <pc:sldMk cId="3776673052" sldId="495"/>
            <ac:inkMk id="42" creationId="{18C959C7-324F-4A64-BB77-1B8DB2168B9A}"/>
          </ac:inkMkLst>
        </pc:inkChg>
        <pc:inkChg chg="mod">
          <ac:chgData name="Daniel Schwarz" userId="5bb35bb8-905a-4742-88d9-33d9089732e7" providerId="ADAL" clId="{7C7CB3B3-4163-4F6A-976B-5EC129C1277E}" dt="2021-02-20T07:36:52.377" v="508"/>
          <ac:inkMkLst>
            <pc:docMk/>
            <pc:sldMk cId="3776673052" sldId="495"/>
            <ac:inkMk id="43" creationId="{13764C5B-A55C-40AF-9338-AE07CF0DFF37}"/>
          </ac:inkMkLst>
        </pc:inkChg>
        <pc:inkChg chg="mod">
          <ac:chgData name="Daniel Schwarz" userId="5bb35bb8-905a-4742-88d9-33d9089732e7" providerId="ADAL" clId="{7C7CB3B3-4163-4F6A-976B-5EC129C1277E}" dt="2021-02-20T07:36:52.377" v="508"/>
          <ac:inkMkLst>
            <pc:docMk/>
            <pc:sldMk cId="3776673052" sldId="495"/>
            <ac:inkMk id="44" creationId="{85DCCCFF-F895-4DBB-A2B6-1CFF36B7E5FA}"/>
          </ac:inkMkLst>
        </pc:inkChg>
        <pc:inkChg chg="mod">
          <ac:chgData name="Daniel Schwarz" userId="5bb35bb8-905a-4742-88d9-33d9089732e7" providerId="ADAL" clId="{7C7CB3B3-4163-4F6A-976B-5EC129C1277E}" dt="2021-02-20T07:36:52.377" v="508"/>
          <ac:inkMkLst>
            <pc:docMk/>
            <pc:sldMk cId="3776673052" sldId="495"/>
            <ac:inkMk id="45" creationId="{2AC3C377-63C0-4748-8584-B68DEAE1B871}"/>
          </ac:inkMkLst>
        </pc:inkChg>
        <pc:inkChg chg="mod">
          <ac:chgData name="Daniel Schwarz" userId="5bb35bb8-905a-4742-88d9-33d9089732e7" providerId="ADAL" clId="{7C7CB3B3-4163-4F6A-976B-5EC129C1277E}" dt="2021-02-20T07:36:52.377" v="508"/>
          <ac:inkMkLst>
            <pc:docMk/>
            <pc:sldMk cId="3776673052" sldId="495"/>
            <ac:inkMk id="46" creationId="{B37E5F72-F5A5-4BC4-83F9-64FC5B5AD591}"/>
          </ac:inkMkLst>
        </pc:inkChg>
        <pc:inkChg chg="mod">
          <ac:chgData name="Daniel Schwarz" userId="5bb35bb8-905a-4742-88d9-33d9089732e7" providerId="ADAL" clId="{7C7CB3B3-4163-4F6A-976B-5EC129C1277E}" dt="2021-02-20T07:36:52.377" v="508"/>
          <ac:inkMkLst>
            <pc:docMk/>
            <pc:sldMk cId="3776673052" sldId="495"/>
            <ac:inkMk id="47" creationId="{C484723B-6393-4531-81BE-E74825436816}"/>
          </ac:inkMkLst>
        </pc:inkChg>
        <pc:inkChg chg="mod">
          <ac:chgData name="Daniel Schwarz" userId="5bb35bb8-905a-4742-88d9-33d9089732e7" providerId="ADAL" clId="{7C7CB3B3-4163-4F6A-976B-5EC129C1277E}" dt="2021-02-20T07:36:58.021" v="509"/>
          <ac:inkMkLst>
            <pc:docMk/>
            <pc:sldMk cId="3776673052" sldId="495"/>
            <ac:inkMk id="51" creationId="{CC59ECAC-3FA9-4FDD-82A6-C1741C8F12C3}"/>
          </ac:inkMkLst>
        </pc:inkChg>
        <pc:inkChg chg="mod">
          <ac:chgData name="Daniel Schwarz" userId="5bb35bb8-905a-4742-88d9-33d9089732e7" providerId="ADAL" clId="{7C7CB3B3-4163-4F6A-976B-5EC129C1277E}" dt="2021-02-20T07:36:58.021" v="509"/>
          <ac:inkMkLst>
            <pc:docMk/>
            <pc:sldMk cId="3776673052" sldId="495"/>
            <ac:inkMk id="52" creationId="{0B00A890-2B70-4AC7-9395-ED621831B4D6}"/>
          </ac:inkMkLst>
        </pc:inkChg>
        <pc:inkChg chg="mod">
          <ac:chgData name="Daniel Schwarz" userId="5bb35bb8-905a-4742-88d9-33d9089732e7" providerId="ADAL" clId="{7C7CB3B3-4163-4F6A-976B-5EC129C1277E}" dt="2021-02-20T07:36:58.021" v="509"/>
          <ac:inkMkLst>
            <pc:docMk/>
            <pc:sldMk cId="3776673052" sldId="495"/>
            <ac:inkMk id="53" creationId="{99AD7C13-AA28-41CF-B713-2985BDE96764}"/>
          </ac:inkMkLst>
        </pc:inkChg>
        <pc:inkChg chg="mod">
          <ac:chgData name="Daniel Schwarz" userId="5bb35bb8-905a-4742-88d9-33d9089732e7" providerId="ADAL" clId="{7C7CB3B3-4163-4F6A-976B-5EC129C1277E}" dt="2021-02-20T07:36:58.021" v="509"/>
          <ac:inkMkLst>
            <pc:docMk/>
            <pc:sldMk cId="3776673052" sldId="495"/>
            <ac:inkMk id="56" creationId="{8F7B99FC-AF92-4971-B660-E4047045A7FE}"/>
          </ac:inkMkLst>
        </pc:inkChg>
        <pc:inkChg chg="mod">
          <ac:chgData name="Daniel Schwarz" userId="5bb35bb8-905a-4742-88d9-33d9089732e7" providerId="ADAL" clId="{7C7CB3B3-4163-4F6A-976B-5EC129C1277E}" dt="2021-02-20T07:36:58.021" v="509"/>
          <ac:inkMkLst>
            <pc:docMk/>
            <pc:sldMk cId="3776673052" sldId="495"/>
            <ac:inkMk id="57" creationId="{79DBFD69-D6F2-4E97-AA1B-A737519140A2}"/>
          </ac:inkMkLst>
        </pc:inkChg>
        <pc:inkChg chg="mod">
          <ac:chgData name="Daniel Schwarz" userId="5bb35bb8-905a-4742-88d9-33d9089732e7" providerId="ADAL" clId="{7C7CB3B3-4163-4F6A-976B-5EC129C1277E}" dt="2021-02-20T07:36:58.021" v="509"/>
          <ac:inkMkLst>
            <pc:docMk/>
            <pc:sldMk cId="3776673052" sldId="495"/>
            <ac:inkMk id="59" creationId="{30157505-E2A9-4D5A-B4E0-A3FE5BB49F93}"/>
          </ac:inkMkLst>
        </pc:inkChg>
        <pc:inkChg chg="mod">
          <ac:chgData name="Daniel Schwarz" userId="5bb35bb8-905a-4742-88d9-33d9089732e7" providerId="ADAL" clId="{7C7CB3B3-4163-4F6A-976B-5EC129C1277E}" dt="2021-02-20T07:36:58.021" v="509"/>
          <ac:inkMkLst>
            <pc:docMk/>
            <pc:sldMk cId="3776673052" sldId="495"/>
            <ac:inkMk id="60" creationId="{1D876BFD-D7B9-4714-9821-3827D851B65B}"/>
          </ac:inkMkLst>
        </pc:inkChg>
        <pc:inkChg chg="mod">
          <ac:chgData name="Daniel Schwarz" userId="5bb35bb8-905a-4742-88d9-33d9089732e7" providerId="ADAL" clId="{7C7CB3B3-4163-4F6A-976B-5EC129C1277E}" dt="2021-02-20T07:36:58.021" v="509"/>
          <ac:inkMkLst>
            <pc:docMk/>
            <pc:sldMk cId="3776673052" sldId="495"/>
            <ac:inkMk id="61" creationId="{3820FEF6-401C-4D80-B7E2-B455A7EE9EE6}"/>
          </ac:inkMkLst>
        </pc:inkChg>
        <pc:inkChg chg="mod">
          <ac:chgData name="Daniel Schwarz" userId="5bb35bb8-905a-4742-88d9-33d9089732e7" providerId="ADAL" clId="{7C7CB3B3-4163-4F6A-976B-5EC129C1277E}" dt="2021-02-20T07:36:58.021" v="509"/>
          <ac:inkMkLst>
            <pc:docMk/>
            <pc:sldMk cId="3776673052" sldId="495"/>
            <ac:inkMk id="62" creationId="{EF0D1A59-D2E0-4F42-BB39-55DA6958996C}"/>
          </ac:inkMkLst>
        </pc:inkChg>
        <pc:inkChg chg="mod">
          <ac:chgData name="Daniel Schwarz" userId="5bb35bb8-905a-4742-88d9-33d9089732e7" providerId="ADAL" clId="{7C7CB3B3-4163-4F6A-976B-5EC129C1277E}" dt="2021-02-20T07:36:58.021" v="509"/>
          <ac:inkMkLst>
            <pc:docMk/>
            <pc:sldMk cId="3776673052" sldId="495"/>
            <ac:inkMk id="63" creationId="{36860731-3A57-4787-B339-528E14D3C468}"/>
          </ac:inkMkLst>
        </pc:inkChg>
        <pc:inkChg chg="mod">
          <ac:chgData name="Daniel Schwarz" userId="5bb35bb8-905a-4742-88d9-33d9089732e7" providerId="ADAL" clId="{7C7CB3B3-4163-4F6A-976B-5EC129C1277E}" dt="2021-02-20T07:36:58.021" v="509"/>
          <ac:inkMkLst>
            <pc:docMk/>
            <pc:sldMk cId="3776673052" sldId="495"/>
            <ac:inkMk id="64" creationId="{251275E1-1A19-4EF9-A3C6-73058279CD3A}"/>
          </ac:inkMkLst>
        </pc:inkChg>
        <pc:inkChg chg="mod">
          <ac:chgData name="Daniel Schwarz" userId="5bb35bb8-905a-4742-88d9-33d9089732e7" providerId="ADAL" clId="{7C7CB3B3-4163-4F6A-976B-5EC129C1277E}" dt="2021-02-20T07:36:58.021" v="509"/>
          <ac:inkMkLst>
            <pc:docMk/>
            <pc:sldMk cId="3776673052" sldId="495"/>
            <ac:inkMk id="65" creationId="{F5DC89FB-6092-4915-83A0-01349E45901F}"/>
          </ac:inkMkLst>
        </pc:inkChg>
        <pc:inkChg chg="mod">
          <ac:chgData name="Daniel Schwarz" userId="5bb35bb8-905a-4742-88d9-33d9089732e7" providerId="ADAL" clId="{7C7CB3B3-4163-4F6A-976B-5EC129C1277E}" dt="2021-02-20T07:36:58.021" v="509"/>
          <ac:inkMkLst>
            <pc:docMk/>
            <pc:sldMk cId="3776673052" sldId="495"/>
            <ac:inkMk id="66" creationId="{C156C6C9-B839-4D35-9A60-040FBEF9BD78}"/>
          </ac:inkMkLst>
        </pc:inkChg>
        <pc:inkChg chg="mod">
          <ac:chgData name="Daniel Schwarz" userId="5bb35bb8-905a-4742-88d9-33d9089732e7" providerId="ADAL" clId="{7C7CB3B3-4163-4F6A-976B-5EC129C1277E}" dt="2021-02-20T07:36:58.021" v="509"/>
          <ac:inkMkLst>
            <pc:docMk/>
            <pc:sldMk cId="3776673052" sldId="495"/>
            <ac:inkMk id="67" creationId="{707B6E17-0959-4379-B21C-FA4A57F32B84}"/>
          </ac:inkMkLst>
        </pc:inkChg>
        <pc:inkChg chg="mod">
          <ac:chgData name="Daniel Schwarz" userId="5bb35bb8-905a-4742-88d9-33d9089732e7" providerId="ADAL" clId="{7C7CB3B3-4163-4F6A-976B-5EC129C1277E}" dt="2021-02-20T07:36:58.021" v="509"/>
          <ac:inkMkLst>
            <pc:docMk/>
            <pc:sldMk cId="3776673052" sldId="495"/>
            <ac:inkMk id="68" creationId="{BA869D16-C359-4B3A-BB8D-2A92C7EB2324}"/>
          </ac:inkMkLst>
        </pc:inkChg>
        <pc:inkChg chg="mod">
          <ac:chgData name="Daniel Schwarz" userId="5bb35bb8-905a-4742-88d9-33d9089732e7" providerId="ADAL" clId="{7C7CB3B3-4163-4F6A-976B-5EC129C1277E}" dt="2021-02-20T07:36:58.021" v="509"/>
          <ac:inkMkLst>
            <pc:docMk/>
            <pc:sldMk cId="3776673052" sldId="495"/>
            <ac:inkMk id="69" creationId="{37F11970-62D8-4910-8FB1-A52B8DAB9397}"/>
          </ac:inkMkLst>
        </pc:inkChg>
        <pc:inkChg chg="mod">
          <ac:chgData name="Daniel Schwarz" userId="5bb35bb8-905a-4742-88d9-33d9089732e7" providerId="ADAL" clId="{7C7CB3B3-4163-4F6A-976B-5EC129C1277E}" dt="2021-02-20T07:36:58.021" v="509"/>
          <ac:inkMkLst>
            <pc:docMk/>
            <pc:sldMk cId="3776673052" sldId="495"/>
            <ac:inkMk id="70" creationId="{54B04C39-1C74-484A-8344-8FCFF8398847}"/>
          </ac:inkMkLst>
        </pc:inkChg>
        <pc:inkChg chg="mod">
          <ac:chgData name="Daniel Schwarz" userId="5bb35bb8-905a-4742-88d9-33d9089732e7" providerId="ADAL" clId="{7C7CB3B3-4163-4F6A-976B-5EC129C1277E}" dt="2021-02-20T07:36:58.021" v="509"/>
          <ac:inkMkLst>
            <pc:docMk/>
            <pc:sldMk cId="3776673052" sldId="495"/>
            <ac:inkMk id="71" creationId="{0514C482-263E-4F9D-AA91-8127B0830A41}"/>
          </ac:inkMkLst>
        </pc:inkChg>
        <pc:inkChg chg="mod">
          <ac:chgData name="Daniel Schwarz" userId="5bb35bb8-905a-4742-88d9-33d9089732e7" providerId="ADAL" clId="{7C7CB3B3-4163-4F6A-976B-5EC129C1277E}" dt="2021-02-20T07:36:58.021" v="509"/>
          <ac:inkMkLst>
            <pc:docMk/>
            <pc:sldMk cId="3776673052" sldId="495"/>
            <ac:inkMk id="72" creationId="{197532BE-06DD-4661-B855-0353AF5E2B9A}"/>
          </ac:inkMkLst>
        </pc:inkChg>
        <pc:inkChg chg="mod">
          <ac:chgData name="Daniel Schwarz" userId="5bb35bb8-905a-4742-88d9-33d9089732e7" providerId="ADAL" clId="{7C7CB3B3-4163-4F6A-976B-5EC129C1277E}" dt="2021-02-20T07:36:58.021" v="509"/>
          <ac:inkMkLst>
            <pc:docMk/>
            <pc:sldMk cId="3776673052" sldId="495"/>
            <ac:inkMk id="73" creationId="{E50594C6-AE46-4954-9497-53AF65F1D55C}"/>
          </ac:inkMkLst>
        </pc:inkChg>
        <pc:inkChg chg="mod">
          <ac:chgData name="Daniel Schwarz" userId="5bb35bb8-905a-4742-88d9-33d9089732e7" providerId="ADAL" clId="{7C7CB3B3-4163-4F6A-976B-5EC129C1277E}" dt="2021-02-20T07:36:58.021" v="509"/>
          <ac:inkMkLst>
            <pc:docMk/>
            <pc:sldMk cId="3776673052" sldId="495"/>
            <ac:inkMk id="74" creationId="{4C085E02-0194-4A67-942F-5D1AE05AB6F4}"/>
          </ac:inkMkLst>
        </pc:inkChg>
        <pc:inkChg chg="mod">
          <ac:chgData name="Daniel Schwarz" userId="5bb35bb8-905a-4742-88d9-33d9089732e7" providerId="ADAL" clId="{7C7CB3B3-4163-4F6A-976B-5EC129C1277E}" dt="2021-02-20T07:36:58.021" v="509"/>
          <ac:inkMkLst>
            <pc:docMk/>
            <pc:sldMk cId="3776673052" sldId="495"/>
            <ac:inkMk id="75" creationId="{C83E9294-F381-4316-BEE7-D88C6978A063}"/>
          </ac:inkMkLst>
        </pc:inkChg>
        <pc:inkChg chg="mod">
          <ac:chgData name="Daniel Schwarz" userId="5bb35bb8-905a-4742-88d9-33d9089732e7" providerId="ADAL" clId="{7C7CB3B3-4163-4F6A-976B-5EC129C1277E}" dt="2021-02-20T07:36:58.021" v="509"/>
          <ac:inkMkLst>
            <pc:docMk/>
            <pc:sldMk cId="3776673052" sldId="495"/>
            <ac:inkMk id="76" creationId="{F2315960-7F70-4F03-ABCB-6E8085F96740}"/>
          </ac:inkMkLst>
        </pc:inkChg>
        <pc:inkChg chg="mod">
          <ac:chgData name="Daniel Schwarz" userId="5bb35bb8-905a-4742-88d9-33d9089732e7" providerId="ADAL" clId="{7C7CB3B3-4163-4F6A-976B-5EC129C1277E}" dt="2021-02-20T07:37:02.937" v="510"/>
          <ac:inkMkLst>
            <pc:docMk/>
            <pc:sldMk cId="3776673052" sldId="495"/>
            <ac:inkMk id="78" creationId="{1B91ECAC-9101-4080-B45B-EBEE0ADCC09F}"/>
          </ac:inkMkLst>
        </pc:inkChg>
        <pc:inkChg chg="mod">
          <ac:chgData name="Daniel Schwarz" userId="5bb35bb8-905a-4742-88d9-33d9089732e7" providerId="ADAL" clId="{7C7CB3B3-4163-4F6A-976B-5EC129C1277E}" dt="2021-02-20T07:37:02.937" v="510"/>
          <ac:inkMkLst>
            <pc:docMk/>
            <pc:sldMk cId="3776673052" sldId="495"/>
            <ac:inkMk id="79" creationId="{C793225C-A795-4195-B68B-40BAF0D9480F}"/>
          </ac:inkMkLst>
        </pc:inkChg>
        <pc:inkChg chg="mod">
          <ac:chgData name="Daniel Schwarz" userId="5bb35bb8-905a-4742-88d9-33d9089732e7" providerId="ADAL" clId="{7C7CB3B3-4163-4F6A-976B-5EC129C1277E}" dt="2021-02-20T07:37:02.937" v="510"/>
          <ac:inkMkLst>
            <pc:docMk/>
            <pc:sldMk cId="3776673052" sldId="495"/>
            <ac:inkMk id="80" creationId="{5295D49C-D568-41CD-88D5-713069EB66A3}"/>
          </ac:inkMkLst>
        </pc:inkChg>
        <pc:inkChg chg="mod">
          <ac:chgData name="Daniel Schwarz" userId="5bb35bb8-905a-4742-88d9-33d9089732e7" providerId="ADAL" clId="{7C7CB3B3-4163-4F6A-976B-5EC129C1277E}" dt="2021-02-20T07:37:02.937" v="510"/>
          <ac:inkMkLst>
            <pc:docMk/>
            <pc:sldMk cId="3776673052" sldId="495"/>
            <ac:inkMk id="82" creationId="{0BDCB032-9A30-457B-8D7F-68E34D5EF068}"/>
          </ac:inkMkLst>
        </pc:inkChg>
        <pc:inkChg chg="mod">
          <ac:chgData name="Daniel Schwarz" userId="5bb35bb8-905a-4742-88d9-33d9089732e7" providerId="ADAL" clId="{7C7CB3B3-4163-4F6A-976B-5EC129C1277E}" dt="2021-02-20T07:37:02.937" v="510"/>
          <ac:inkMkLst>
            <pc:docMk/>
            <pc:sldMk cId="3776673052" sldId="495"/>
            <ac:inkMk id="83" creationId="{186C92E5-02C6-4BBF-84BF-3BA8A052120B}"/>
          </ac:inkMkLst>
        </pc:inkChg>
        <pc:inkChg chg="mod">
          <ac:chgData name="Daniel Schwarz" userId="5bb35bb8-905a-4742-88d9-33d9089732e7" providerId="ADAL" clId="{7C7CB3B3-4163-4F6A-976B-5EC129C1277E}" dt="2021-02-20T07:37:02.937" v="510"/>
          <ac:inkMkLst>
            <pc:docMk/>
            <pc:sldMk cId="3776673052" sldId="495"/>
            <ac:inkMk id="84" creationId="{B7A158AC-93DC-425F-AF6A-85FC95E8A84F}"/>
          </ac:inkMkLst>
        </pc:inkChg>
        <pc:inkChg chg="mod">
          <ac:chgData name="Daniel Schwarz" userId="5bb35bb8-905a-4742-88d9-33d9089732e7" providerId="ADAL" clId="{7C7CB3B3-4163-4F6A-976B-5EC129C1277E}" dt="2021-02-20T07:37:02.937" v="510"/>
          <ac:inkMkLst>
            <pc:docMk/>
            <pc:sldMk cId="3776673052" sldId="495"/>
            <ac:inkMk id="85" creationId="{EE7BE5FB-1FC7-44D6-989C-F9907818D2E8}"/>
          </ac:inkMkLst>
        </pc:inkChg>
        <pc:inkChg chg="mod">
          <ac:chgData name="Daniel Schwarz" userId="5bb35bb8-905a-4742-88d9-33d9089732e7" providerId="ADAL" clId="{7C7CB3B3-4163-4F6A-976B-5EC129C1277E}" dt="2021-02-20T07:37:02.937" v="510"/>
          <ac:inkMkLst>
            <pc:docMk/>
            <pc:sldMk cId="3776673052" sldId="495"/>
            <ac:inkMk id="86" creationId="{274E0D9D-FAE2-40F7-8FC0-93F76FD65F99}"/>
          </ac:inkMkLst>
        </pc:inkChg>
        <pc:inkChg chg="mod">
          <ac:chgData name="Daniel Schwarz" userId="5bb35bb8-905a-4742-88d9-33d9089732e7" providerId="ADAL" clId="{7C7CB3B3-4163-4F6A-976B-5EC129C1277E}" dt="2021-02-20T07:37:02.937" v="510"/>
          <ac:inkMkLst>
            <pc:docMk/>
            <pc:sldMk cId="3776673052" sldId="495"/>
            <ac:inkMk id="87" creationId="{F1EA0FAB-83C5-4426-9CE0-BB6EA0084E1E}"/>
          </ac:inkMkLst>
        </pc:inkChg>
        <pc:inkChg chg="mod">
          <ac:chgData name="Daniel Schwarz" userId="5bb35bb8-905a-4742-88d9-33d9089732e7" providerId="ADAL" clId="{7C7CB3B3-4163-4F6A-976B-5EC129C1277E}" dt="2021-02-20T07:37:02.937" v="510"/>
          <ac:inkMkLst>
            <pc:docMk/>
            <pc:sldMk cId="3776673052" sldId="495"/>
            <ac:inkMk id="88" creationId="{2C03B227-97D3-4DD5-9882-F30911FF2A67}"/>
          </ac:inkMkLst>
        </pc:inkChg>
        <pc:inkChg chg="mod">
          <ac:chgData name="Daniel Schwarz" userId="5bb35bb8-905a-4742-88d9-33d9089732e7" providerId="ADAL" clId="{7C7CB3B3-4163-4F6A-976B-5EC129C1277E}" dt="2021-02-20T07:37:02.937" v="510"/>
          <ac:inkMkLst>
            <pc:docMk/>
            <pc:sldMk cId="3776673052" sldId="495"/>
            <ac:inkMk id="89" creationId="{A69BCF45-D613-4B4E-B8B5-14C2B58598BF}"/>
          </ac:inkMkLst>
        </pc:inkChg>
        <pc:inkChg chg="mod">
          <ac:chgData name="Daniel Schwarz" userId="5bb35bb8-905a-4742-88d9-33d9089732e7" providerId="ADAL" clId="{7C7CB3B3-4163-4F6A-976B-5EC129C1277E}" dt="2021-02-20T07:37:02.937" v="510"/>
          <ac:inkMkLst>
            <pc:docMk/>
            <pc:sldMk cId="3776673052" sldId="495"/>
            <ac:inkMk id="90" creationId="{36134E5D-3327-4B4C-9BD0-282688662DF0}"/>
          </ac:inkMkLst>
        </pc:inkChg>
        <pc:inkChg chg="mod">
          <ac:chgData name="Daniel Schwarz" userId="5bb35bb8-905a-4742-88d9-33d9089732e7" providerId="ADAL" clId="{7C7CB3B3-4163-4F6A-976B-5EC129C1277E}" dt="2021-02-20T07:37:02.937" v="510"/>
          <ac:inkMkLst>
            <pc:docMk/>
            <pc:sldMk cId="3776673052" sldId="495"/>
            <ac:inkMk id="91" creationId="{6934F953-04BD-4420-A590-1F428A441953}"/>
          </ac:inkMkLst>
        </pc:inkChg>
        <pc:inkChg chg="mod">
          <ac:chgData name="Daniel Schwarz" userId="5bb35bb8-905a-4742-88d9-33d9089732e7" providerId="ADAL" clId="{7C7CB3B3-4163-4F6A-976B-5EC129C1277E}" dt="2021-02-20T07:37:02.937" v="510"/>
          <ac:inkMkLst>
            <pc:docMk/>
            <pc:sldMk cId="3776673052" sldId="495"/>
            <ac:inkMk id="92" creationId="{4DA619F9-9BF0-430F-8488-5D2A7245E7B1}"/>
          </ac:inkMkLst>
        </pc:inkChg>
        <pc:inkChg chg="add del">
          <ac:chgData name="Daniel Schwarz" userId="5bb35bb8-905a-4742-88d9-33d9089732e7" providerId="ADAL" clId="{7C7CB3B3-4163-4F6A-976B-5EC129C1277E}" dt="2021-02-20T07:39:44.264" v="514" actId="9405"/>
          <ac:inkMkLst>
            <pc:docMk/>
            <pc:sldMk cId="3776673052" sldId="495"/>
            <ac:inkMk id="93" creationId="{EC920D72-D07E-4E40-AF23-51C3B189117D}"/>
          </ac:inkMkLst>
        </pc:inkChg>
        <pc:inkChg chg="add del">
          <ac:chgData name="Daniel Schwarz" userId="5bb35bb8-905a-4742-88d9-33d9089732e7" providerId="ADAL" clId="{7C7CB3B3-4163-4F6A-976B-5EC129C1277E}" dt="2021-02-20T07:39:49.367" v="516" actId="9405"/>
          <ac:inkMkLst>
            <pc:docMk/>
            <pc:sldMk cId="3776673052" sldId="495"/>
            <ac:inkMk id="94" creationId="{49499338-4AAB-430B-974A-D4C0A431A42C}"/>
          </ac:inkMkLst>
        </pc:inkChg>
        <pc:inkChg chg="add del">
          <ac:chgData name="Daniel Schwarz" userId="5bb35bb8-905a-4742-88d9-33d9089732e7" providerId="ADAL" clId="{7C7CB3B3-4163-4F6A-976B-5EC129C1277E}" dt="2021-02-20T07:39:53.317" v="518" actId="9405"/>
          <ac:inkMkLst>
            <pc:docMk/>
            <pc:sldMk cId="3776673052" sldId="495"/>
            <ac:inkMk id="95" creationId="{11E13A4D-DC36-41A6-9716-C4C123E445B7}"/>
          </ac:inkMkLst>
        </pc:inkChg>
        <pc:inkChg chg="add del">
          <ac:chgData name="Daniel Schwarz" userId="5bb35bb8-905a-4742-88d9-33d9089732e7" providerId="ADAL" clId="{7C7CB3B3-4163-4F6A-976B-5EC129C1277E}" dt="2021-02-20T07:39:57.555" v="520" actId="9405"/>
          <ac:inkMkLst>
            <pc:docMk/>
            <pc:sldMk cId="3776673052" sldId="495"/>
            <ac:inkMk id="96" creationId="{B80D4ACD-E8F4-4E02-BE1B-4E795CE82D16}"/>
          </ac:inkMkLst>
        </pc:inkChg>
        <pc:inkChg chg="add del">
          <ac:chgData name="Daniel Schwarz" userId="5bb35bb8-905a-4742-88d9-33d9089732e7" providerId="ADAL" clId="{7C7CB3B3-4163-4F6A-976B-5EC129C1277E}" dt="2021-02-20T07:40:01.535" v="522" actId="9405"/>
          <ac:inkMkLst>
            <pc:docMk/>
            <pc:sldMk cId="3776673052" sldId="495"/>
            <ac:inkMk id="97" creationId="{9A068CFB-D650-4370-A1A9-B7DB0F7AB9F9}"/>
          </ac:inkMkLst>
        </pc:inkChg>
        <pc:inkChg chg="add del">
          <ac:chgData name="Daniel Schwarz" userId="5bb35bb8-905a-4742-88d9-33d9089732e7" providerId="ADAL" clId="{7C7CB3B3-4163-4F6A-976B-5EC129C1277E}" dt="2021-02-20T07:40:07.974" v="524" actId="9405"/>
          <ac:inkMkLst>
            <pc:docMk/>
            <pc:sldMk cId="3776673052" sldId="495"/>
            <ac:inkMk id="98" creationId="{895712AC-EF7E-43F9-BC7B-84E0E5C7C320}"/>
          </ac:inkMkLst>
        </pc:inkChg>
        <pc:inkChg chg="add del mod">
          <ac:chgData name="Daniel Schwarz" userId="5bb35bb8-905a-4742-88d9-33d9089732e7" providerId="ADAL" clId="{7C7CB3B3-4163-4F6A-976B-5EC129C1277E}" dt="2021-02-20T07:40:22.245" v="534" actId="9405"/>
          <ac:inkMkLst>
            <pc:docMk/>
            <pc:sldMk cId="3776673052" sldId="495"/>
            <ac:inkMk id="99" creationId="{A6291F2E-A03F-4131-9E4E-F272F30805B5}"/>
          </ac:inkMkLst>
        </pc:inkChg>
        <pc:inkChg chg="add del mod">
          <ac:chgData name="Daniel Schwarz" userId="5bb35bb8-905a-4742-88d9-33d9089732e7" providerId="ADAL" clId="{7C7CB3B3-4163-4F6A-976B-5EC129C1277E}" dt="2021-02-20T07:40:14.259" v="529"/>
          <ac:inkMkLst>
            <pc:docMk/>
            <pc:sldMk cId="3776673052" sldId="495"/>
            <ac:inkMk id="100" creationId="{C0EF96D2-762C-4802-BCEC-C31D47594B34}"/>
          </ac:inkMkLst>
        </pc:inkChg>
        <pc:inkChg chg="add del">
          <ac:chgData name="Daniel Schwarz" userId="5bb35bb8-905a-4742-88d9-33d9089732e7" providerId="ADAL" clId="{7C7CB3B3-4163-4F6A-976B-5EC129C1277E}" dt="2021-02-20T07:40:21.855" v="533" actId="9405"/>
          <ac:inkMkLst>
            <pc:docMk/>
            <pc:sldMk cId="3776673052" sldId="495"/>
            <ac:inkMk id="102" creationId="{EC10CDF4-62F7-4F90-9802-73F6F0E6EEC4}"/>
          </ac:inkMkLst>
        </pc:inkChg>
        <pc:inkChg chg="add del">
          <ac:chgData name="Daniel Schwarz" userId="5bb35bb8-905a-4742-88d9-33d9089732e7" providerId="ADAL" clId="{7C7CB3B3-4163-4F6A-976B-5EC129C1277E}" dt="2021-02-20T07:40:20.309" v="532" actId="9405"/>
          <ac:inkMkLst>
            <pc:docMk/>
            <pc:sldMk cId="3776673052" sldId="495"/>
            <ac:inkMk id="103" creationId="{AC59F7A1-5F3C-4A44-8969-62CE7ED322B5}"/>
          </ac:inkMkLst>
        </pc:inkChg>
        <pc:inkChg chg="add del mod">
          <ac:chgData name="Daniel Schwarz" userId="5bb35bb8-905a-4742-88d9-33d9089732e7" providerId="ADAL" clId="{7C7CB3B3-4163-4F6A-976B-5EC129C1277E}" dt="2021-02-20T07:40:35.136" v="544" actId="9405"/>
          <ac:inkMkLst>
            <pc:docMk/>
            <pc:sldMk cId="3776673052" sldId="495"/>
            <ac:inkMk id="104" creationId="{A880240D-D82C-4DDE-9B57-18B7CFB89E7E}"/>
          </ac:inkMkLst>
        </pc:inkChg>
        <pc:inkChg chg="add del mod">
          <ac:chgData name="Daniel Schwarz" userId="5bb35bb8-905a-4742-88d9-33d9089732e7" providerId="ADAL" clId="{7C7CB3B3-4163-4F6A-976B-5EC129C1277E}" dt="2021-02-20T07:40:33.588" v="543" actId="9405"/>
          <ac:inkMkLst>
            <pc:docMk/>
            <pc:sldMk cId="3776673052" sldId="495"/>
            <ac:inkMk id="105" creationId="{4FFE43F0-7028-43A4-85C2-B3BBF78F839D}"/>
          </ac:inkMkLst>
        </pc:inkChg>
        <pc:inkChg chg="add del mod">
          <ac:chgData name="Daniel Schwarz" userId="5bb35bb8-905a-4742-88d9-33d9089732e7" providerId="ADAL" clId="{7C7CB3B3-4163-4F6A-976B-5EC129C1277E}" dt="2021-02-20T07:40:33.306" v="542" actId="9405"/>
          <ac:inkMkLst>
            <pc:docMk/>
            <pc:sldMk cId="3776673052" sldId="495"/>
            <ac:inkMk id="106" creationId="{B2CA7910-E8C9-490F-96D2-0C33AEC2CDCB}"/>
          </ac:inkMkLst>
        </pc:inkChg>
        <pc:inkChg chg="add del mod">
          <ac:chgData name="Daniel Schwarz" userId="5bb35bb8-905a-4742-88d9-33d9089732e7" providerId="ADAL" clId="{7C7CB3B3-4163-4F6A-976B-5EC129C1277E}" dt="2021-02-20T07:40:32.980" v="541"/>
          <ac:inkMkLst>
            <pc:docMk/>
            <pc:sldMk cId="3776673052" sldId="495"/>
            <ac:inkMk id="107" creationId="{35A24F05-960C-4A5D-9C94-467AAB37E18E}"/>
          </ac:inkMkLst>
        </pc:inkChg>
        <pc:inkChg chg="mod">
          <ac:chgData name="Daniel Schwarz" userId="5bb35bb8-905a-4742-88d9-33d9089732e7" providerId="ADAL" clId="{7C7CB3B3-4163-4F6A-976B-5EC129C1277E}" dt="2021-02-20T07:42:27.850" v="566"/>
          <ac:inkMkLst>
            <pc:docMk/>
            <pc:sldMk cId="3776673052" sldId="495"/>
            <ac:inkMk id="113" creationId="{60DC7CCF-EACC-42B9-ACC2-38568A60C4A3}"/>
          </ac:inkMkLst>
        </pc:inkChg>
        <pc:inkChg chg="mod">
          <ac:chgData name="Daniel Schwarz" userId="5bb35bb8-905a-4742-88d9-33d9089732e7" providerId="ADAL" clId="{7C7CB3B3-4163-4F6A-976B-5EC129C1277E}" dt="2021-02-20T07:42:27.850" v="566"/>
          <ac:inkMkLst>
            <pc:docMk/>
            <pc:sldMk cId="3776673052" sldId="495"/>
            <ac:inkMk id="114" creationId="{F1EA8A0F-C78A-4ED4-8A8D-5FC0C041FF5F}"/>
          </ac:inkMkLst>
        </pc:inkChg>
        <pc:inkChg chg="mod">
          <ac:chgData name="Daniel Schwarz" userId="5bb35bb8-905a-4742-88d9-33d9089732e7" providerId="ADAL" clId="{7C7CB3B3-4163-4F6A-976B-5EC129C1277E}" dt="2021-02-20T07:43:07.891" v="576"/>
          <ac:inkMkLst>
            <pc:docMk/>
            <pc:sldMk cId="3776673052" sldId="495"/>
            <ac:inkMk id="117" creationId="{B1A0837B-6E10-4EC1-9FEC-17AA4D8E51B7}"/>
          </ac:inkMkLst>
        </pc:inkChg>
        <pc:inkChg chg="mod">
          <ac:chgData name="Daniel Schwarz" userId="5bb35bb8-905a-4742-88d9-33d9089732e7" providerId="ADAL" clId="{7C7CB3B3-4163-4F6A-976B-5EC129C1277E}" dt="2021-02-20T07:43:07.891" v="576"/>
          <ac:inkMkLst>
            <pc:docMk/>
            <pc:sldMk cId="3776673052" sldId="495"/>
            <ac:inkMk id="118" creationId="{F973D954-B1E3-406F-8D50-36CA7EB4E333}"/>
          </ac:inkMkLst>
        </pc:inkChg>
        <pc:cxnChg chg="add mod">
          <ac:chgData name="Daniel Schwarz" userId="5bb35bb8-905a-4742-88d9-33d9089732e7" providerId="ADAL" clId="{7C7CB3B3-4163-4F6A-976B-5EC129C1277E}" dt="2021-02-20T07:42:05.112" v="563" actId="1076"/>
          <ac:cxnSpMkLst>
            <pc:docMk/>
            <pc:sldMk cId="3776673052" sldId="495"/>
            <ac:cxnSpMk id="110" creationId="{61FD30A6-60EF-4962-BFD2-2958508CBEB4}"/>
          </ac:cxnSpMkLst>
        </pc:cxnChg>
      </pc:sldChg>
      <pc:sldChg chg="addSp modSp new mod ord modAnim">
        <pc:chgData name="Daniel Schwarz" userId="5bb35bb8-905a-4742-88d9-33d9089732e7" providerId="ADAL" clId="{7C7CB3B3-4163-4F6A-976B-5EC129C1277E}" dt="2021-02-20T07:45:21.236" v="612"/>
        <pc:sldMkLst>
          <pc:docMk/>
          <pc:sldMk cId="1389734967" sldId="496"/>
        </pc:sldMkLst>
        <pc:spChg chg="add mod">
          <ac:chgData name="Daniel Schwarz" userId="5bb35bb8-905a-4742-88d9-33d9089732e7" providerId="ADAL" clId="{7C7CB3B3-4163-4F6A-976B-5EC129C1277E}" dt="2021-02-20T07:44:36.395" v="600" actId="20577"/>
          <ac:spMkLst>
            <pc:docMk/>
            <pc:sldMk cId="1389734967" sldId="496"/>
            <ac:spMk id="78" creationId="{7A7B1913-6C89-4E5C-80E3-1F54AFD58755}"/>
          </ac:spMkLst>
        </pc:spChg>
        <pc:spChg chg="add mod">
          <ac:chgData name="Daniel Schwarz" userId="5bb35bb8-905a-4742-88d9-33d9089732e7" providerId="ADAL" clId="{7C7CB3B3-4163-4F6A-976B-5EC129C1277E}" dt="2021-02-20T07:45:00.622" v="608" actId="20577"/>
          <ac:spMkLst>
            <pc:docMk/>
            <pc:sldMk cId="1389734967" sldId="496"/>
            <ac:spMk id="98" creationId="{81BFA04F-074F-4CE2-B5C3-3AD35979467C}"/>
          </ac:spMkLst>
        </pc:spChg>
        <pc:grpChg chg="add mod">
          <ac:chgData name="Daniel Schwarz" userId="5bb35bb8-905a-4742-88d9-33d9089732e7" providerId="ADAL" clId="{7C7CB3B3-4163-4F6A-976B-5EC129C1277E}" dt="2021-02-20T07:44:27.271" v="586"/>
          <ac:grpSpMkLst>
            <pc:docMk/>
            <pc:sldMk cId="1389734967" sldId="496"/>
            <ac:grpSpMk id="2" creationId="{34FB1B2A-0743-4BA2-BA73-E8EBD2DF675D}"/>
          </ac:grpSpMkLst>
        </pc:grpChg>
        <pc:grpChg chg="add mod">
          <ac:chgData name="Daniel Schwarz" userId="5bb35bb8-905a-4742-88d9-33d9089732e7" providerId="ADAL" clId="{7C7CB3B3-4163-4F6A-976B-5EC129C1277E}" dt="2021-02-20T07:44:27.271" v="586"/>
          <ac:grpSpMkLst>
            <pc:docMk/>
            <pc:sldMk cId="1389734967" sldId="496"/>
            <ac:grpSpMk id="7" creationId="{7D564920-9C04-4EED-915C-6C952D583792}"/>
          </ac:grpSpMkLst>
        </pc:grpChg>
        <pc:grpChg chg="add mod">
          <ac:chgData name="Daniel Schwarz" userId="5bb35bb8-905a-4742-88d9-33d9089732e7" providerId="ADAL" clId="{7C7CB3B3-4163-4F6A-976B-5EC129C1277E}" dt="2021-02-20T07:44:27.271" v="586"/>
          <ac:grpSpMkLst>
            <pc:docMk/>
            <pc:sldMk cId="1389734967" sldId="496"/>
            <ac:grpSpMk id="24" creationId="{BBB040E8-BDF7-4596-B188-5CEF24E0FBAD}"/>
          </ac:grpSpMkLst>
        </pc:grpChg>
        <pc:grpChg chg="mod">
          <ac:chgData name="Daniel Schwarz" userId="5bb35bb8-905a-4742-88d9-33d9089732e7" providerId="ADAL" clId="{7C7CB3B3-4163-4F6A-976B-5EC129C1277E}" dt="2021-02-20T07:44:27.271" v="586"/>
          <ac:grpSpMkLst>
            <pc:docMk/>
            <pc:sldMk cId="1389734967" sldId="496"/>
            <ac:grpSpMk id="25" creationId="{DA8ADDAD-C19A-4678-827B-FBC94C710DBF}"/>
          </ac:grpSpMkLst>
        </pc:grpChg>
        <pc:grpChg chg="add mod">
          <ac:chgData name="Daniel Schwarz" userId="5bb35bb8-905a-4742-88d9-33d9089732e7" providerId="ADAL" clId="{7C7CB3B3-4163-4F6A-976B-5EC129C1277E}" dt="2021-02-20T07:44:27.271" v="586"/>
          <ac:grpSpMkLst>
            <pc:docMk/>
            <pc:sldMk cId="1389734967" sldId="496"/>
            <ac:grpSpMk id="39" creationId="{EEDC7656-4E5D-486C-9AAB-A1ED4C28B365}"/>
          </ac:grpSpMkLst>
        </pc:grpChg>
        <pc:grpChg chg="add mod">
          <ac:chgData name="Daniel Schwarz" userId="5bb35bb8-905a-4742-88d9-33d9089732e7" providerId="ADAL" clId="{7C7CB3B3-4163-4F6A-976B-5EC129C1277E}" dt="2021-02-20T07:44:27.271" v="586"/>
          <ac:grpSpMkLst>
            <pc:docMk/>
            <pc:sldMk cId="1389734967" sldId="496"/>
            <ac:grpSpMk id="48" creationId="{B184A99D-735A-4DAC-85CE-175D48AF137F}"/>
          </ac:grpSpMkLst>
        </pc:grpChg>
        <pc:grpChg chg="mod">
          <ac:chgData name="Daniel Schwarz" userId="5bb35bb8-905a-4742-88d9-33d9089732e7" providerId="ADAL" clId="{7C7CB3B3-4163-4F6A-976B-5EC129C1277E}" dt="2021-02-20T07:44:27.271" v="586"/>
          <ac:grpSpMkLst>
            <pc:docMk/>
            <pc:sldMk cId="1389734967" sldId="496"/>
            <ac:grpSpMk id="49" creationId="{F63A51CB-ED28-4E87-9BFF-FBCF565BB2C9}"/>
          </ac:grpSpMkLst>
        </pc:grpChg>
        <pc:grpChg chg="mod">
          <ac:chgData name="Daniel Schwarz" userId="5bb35bb8-905a-4742-88d9-33d9089732e7" providerId="ADAL" clId="{7C7CB3B3-4163-4F6A-976B-5EC129C1277E}" dt="2021-02-20T07:44:27.271" v="586"/>
          <ac:grpSpMkLst>
            <pc:docMk/>
            <pc:sldMk cId="1389734967" sldId="496"/>
            <ac:grpSpMk id="50" creationId="{EBA5C8A6-F1EA-409B-84D1-98BA75063553}"/>
          </ac:grpSpMkLst>
        </pc:grpChg>
        <pc:grpChg chg="mod">
          <ac:chgData name="Daniel Schwarz" userId="5bb35bb8-905a-4742-88d9-33d9089732e7" providerId="ADAL" clId="{7C7CB3B3-4163-4F6A-976B-5EC129C1277E}" dt="2021-02-20T07:44:27.271" v="586"/>
          <ac:grpSpMkLst>
            <pc:docMk/>
            <pc:sldMk cId="1389734967" sldId="496"/>
            <ac:grpSpMk id="54" creationId="{41607AF5-A967-4C3C-B68C-AEB17C56630C}"/>
          </ac:grpSpMkLst>
        </pc:grpChg>
        <pc:grpChg chg="mod">
          <ac:chgData name="Daniel Schwarz" userId="5bb35bb8-905a-4742-88d9-33d9089732e7" providerId="ADAL" clId="{7C7CB3B3-4163-4F6A-976B-5EC129C1277E}" dt="2021-02-20T07:44:27.271" v="586"/>
          <ac:grpSpMkLst>
            <pc:docMk/>
            <pc:sldMk cId="1389734967" sldId="496"/>
            <ac:grpSpMk id="55" creationId="{3E818362-494D-4964-949C-4A476857F90E}"/>
          </ac:grpSpMkLst>
        </pc:grpChg>
        <pc:grpChg chg="mod">
          <ac:chgData name="Daniel Schwarz" userId="5bb35bb8-905a-4742-88d9-33d9089732e7" providerId="ADAL" clId="{7C7CB3B3-4163-4F6A-976B-5EC129C1277E}" dt="2021-02-20T07:44:27.271" v="586"/>
          <ac:grpSpMkLst>
            <pc:docMk/>
            <pc:sldMk cId="1389734967" sldId="496"/>
            <ac:grpSpMk id="58" creationId="{5ABD8209-EBDB-44A6-A982-118F8AD5FE37}"/>
          </ac:grpSpMkLst>
        </pc:grpChg>
        <pc:grpChg chg="add mod">
          <ac:chgData name="Daniel Schwarz" userId="5bb35bb8-905a-4742-88d9-33d9089732e7" providerId="ADAL" clId="{7C7CB3B3-4163-4F6A-976B-5EC129C1277E}" dt="2021-02-20T07:44:45.006" v="601"/>
          <ac:grpSpMkLst>
            <pc:docMk/>
            <pc:sldMk cId="1389734967" sldId="496"/>
            <ac:grpSpMk id="79" creationId="{AAB63E35-4DB0-409E-B04F-77AD0DD1FCA2}"/>
          </ac:grpSpMkLst>
        </pc:grpChg>
        <pc:grpChg chg="mod">
          <ac:chgData name="Daniel Schwarz" userId="5bb35bb8-905a-4742-88d9-33d9089732e7" providerId="ADAL" clId="{7C7CB3B3-4163-4F6A-976B-5EC129C1277E}" dt="2021-02-20T07:44:45.006" v="601"/>
          <ac:grpSpMkLst>
            <pc:docMk/>
            <pc:sldMk cId="1389734967" sldId="496"/>
            <ac:grpSpMk id="83" creationId="{78DD5B91-197A-4D9D-814F-6CC1181BDF1E}"/>
          </ac:grpSpMkLst>
        </pc:grpChg>
        <pc:grpChg chg="add mod">
          <ac:chgData name="Daniel Schwarz" userId="5bb35bb8-905a-4742-88d9-33d9089732e7" providerId="ADAL" clId="{7C7CB3B3-4163-4F6A-976B-5EC129C1277E}" dt="2021-02-20T07:45:07.346" v="610" actId="1076"/>
          <ac:grpSpMkLst>
            <pc:docMk/>
            <pc:sldMk cId="1389734967" sldId="496"/>
            <ac:grpSpMk id="95" creationId="{E739B9DC-9170-444C-AA1E-39277213D999}"/>
          </ac:grpSpMkLst>
        </pc:grpChg>
        <pc:inkChg chg="mod">
          <ac:chgData name="Daniel Schwarz" userId="5bb35bb8-905a-4742-88d9-33d9089732e7" providerId="ADAL" clId="{7C7CB3B3-4163-4F6A-976B-5EC129C1277E}" dt="2021-02-20T07:44:27.271" v="586"/>
          <ac:inkMkLst>
            <pc:docMk/>
            <pc:sldMk cId="1389734967" sldId="496"/>
            <ac:inkMk id="3" creationId="{82930BFF-98D7-486C-8F3B-6017C04A1A8A}"/>
          </ac:inkMkLst>
        </pc:inkChg>
        <pc:inkChg chg="mod">
          <ac:chgData name="Daniel Schwarz" userId="5bb35bb8-905a-4742-88d9-33d9089732e7" providerId="ADAL" clId="{7C7CB3B3-4163-4F6A-976B-5EC129C1277E}" dt="2021-02-20T07:44:27.271" v="586"/>
          <ac:inkMkLst>
            <pc:docMk/>
            <pc:sldMk cId="1389734967" sldId="496"/>
            <ac:inkMk id="4" creationId="{4AA0F528-BC9C-4077-896D-D638DDEC3AE2}"/>
          </ac:inkMkLst>
        </pc:inkChg>
        <pc:inkChg chg="mod">
          <ac:chgData name="Daniel Schwarz" userId="5bb35bb8-905a-4742-88d9-33d9089732e7" providerId="ADAL" clId="{7C7CB3B3-4163-4F6A-976B-5EC129C1277E}" dt="2021-02-20T07:44:27.271" v="586"/>
          <ac:inkMkLst>
            <pc:docMk/>
            <pc:sldMk cId="1389734967" sldId="496"/>
            <ac:inkMk id="5" creationId="{11D134D6-DD05-4E3B-91C3-BCF91F65BF33}"/>
          </ac:inkMkLst>
        </pc:inkChg>
        <pc:inkChg chg="mod">
          <ac:chgData name="Daniel Schwarz" userId="5bb35bb8-905a-4742-88d9-33d9089732e7" providerId="ADAL" clId="{7C7CB3B3-4163-4F6A-976B-5EC129C1277E}" dt="2021-02-20T07:44:27.271" v="586"/>
          <ac:inkMkLst>
            <pc:docMk/>
            <pc:sldMk cId="1389734967" sldId="496"/>
            <ac:inkMk id="6" creationId="{DA9A343E-B1BD-4DC6-85C5-1BE046490E81}"/>
          </ac:inkMkLst>
        </pc:inkChg>
        <pc:inkChg chg="mod">
          <ac:chgData name="Daniel Schwarz" userId="5bb35bb8-905a-4742-88d9-33d9089732e7" providerId="ADAL" clId="{7C7CB3B3-4163-4F6A-976B-5EC129C1277E}" dt="2021-02-20T07:44:27.271" v="586"/>
          <ac:inkMkLst>
            <pc:docMk/>
            <pc:sldMk cId="1389734967" sldId="496"/>
            <ac:inkMk id="8" creationId="{816CD3AD-F80F-4C6A-9330-035AB76929AF}"/>
          </ac:inkMkLst>
        </pc:inkChg>
        <pc:inkChg chg="mod">
          <ac:chgData name="Daniel Schwarz" userId="5bb35bb8-905a-4742-88d9-33d9089732e7" providerId="ADAL" clId="{7C7CB3B3-4163-4F6A-976B-5EC129C1277E}" dt="2021-02-20T07:44:27.271" v="586"/>
          <ac:inkMkLst>
            <pc:docMk/>
            <pc:sldMk cId="1389734967" sldId="496"/>
            <ac:inkMk id="9" creationId="{CED271C4-EA32-4224-A035-E43E9FC498DC}"/>
          </ac:inkMkLst>
        </pc:inkChg>
        <pc:inkChg chg="mod">
          <ac:chgData name="Daniel Schwarz" userId="5bb35bb8-905a-4742-88d9-33d9089732e7" providerId="ADAL" clId="{7C7CB3B3-4163-4F6A-976B-5EC129C1277E}" dt="2021-02-20T07:44:27.271" v="586"/>
          <ac:inkMkLst>
            <pc:docMk/>
            <pc:sldMk cId="1389734967" sldId="496"/>
            <ac:inkMk id="10" creationId="{9CFB1E2F-B5FA-4389-B8FD-DE56451B2264}"/>
          </ac:inkMkLst>
        </pc:inkChg>
        <pc:inkChg chg="mod">
          <ac:chgData name="Daniel Schwarz" userId="5bb35bb8-905a-4742-88d9-33d9089732e7" providerId="ADAL" clId="{7C7CB3B3-4163-4F6A-976B-5EC129C1277E}" dt="2021-02-20T07:44:27.271" v="586"/>
          <ac:inkMkLst>
            <pc:docMk/>
            <pc:sldMk cId="1389734967" sldId="496"/>
            <ac:inkMk id="11" creationId="{087F8C98-4CE4-4ABB-951B-2124EA02074F}"/>
          </ac:inkMkLst>
        </pc:inkChg>
        <pc:inkChg chg="mod">
          <ac:chgData name="Daniel Schwarz" userId="5bb35bb8-905a-4742-88d9-33d9089732e7" providerId="ADAL" clId="{7C7CB3B3-4163-4F6A-976B-5EC129C1277E}" dt="2021-02-20T07:44:27.271" v="586"/>
          <ac:inkMkLst>
            <pc:docMk/>
            <pc:sldMk cId="1389734967" sldId="496"/>
            <ac:inkMk id="12" creationId="{22C71E3D-3B2E-460F-B866-2D27C871BBF1}"/>
          </ac:inkMkLst>
        </pc:inkChg>
        <pc:inkChg chg="mod">
          <ac:chgData name="Daniel Schwarz" userId="5bb35bb8-905a-4742-88d9-33d9089732e7" providerId="ADAL" clId="{7C7CB3B3-4163-4F6A-976B-5EC129C1277E}" dt="2021-02-20T07:44:27.271" v="586"/>
          <ac:inkMkLst>
            <pc:docMk/>
            <pc:sldMk cId="1389734967" sldId="496"/>
            <ac:inkMk id="13" creationId="{C6E983DE-AF59-45B4-ACB6-4C9277B6880B}"/>
          </ac:inkMkLst>
        </pc:inkChg>
        <pc:inkChg chg="mod">
          <ac:chgData name="Daniel Schwarz" userId="5bb35bb8-905a-4742-88d9-33d9089732e7" providerId="ADAL" clId="{7C7CB3B3-4163-4F6A-976B-5EC129C1277E}" dt="2021-02-20T07:44:27.271" v="586"/>
          <ac:inkMkLst>
            <pc:docMk/>
            <pc:sldMk cId="1389734967" sldId="496"/>
            <ac:inkMk id="14" creationId="{7569A76F-24AD-40DB-BD0E-C699D0712E83}"/>
          </ac:inkMkLst>
        </pc:inkChg>
        <pc:inkChg chg="mod">
          <ac:chgData name="Daniel Schwarz" userId="5bb35bb8-905a-4742-88d9-33d9089732e7" providerId="ADAL" clId="{7C7CB3B3-4163-4F6A-976B-5EC129C1277E}" dt="2021-02-20T07:44:27.271" v="586"/>
          <ac:inkMkLst>
            <pc:docMk/>
            <pc:sldMk cId="1389734967" sldId="496"/>
            <ac:inkMk id="15" creationId="{0B8140EF-64DE-4AF4-B0F7-8323E445EDE3}"/>
          </ac:inkMkLst>
        </pc:inkChg>
        <pc:inkChg chg="mod">
          <ac:chgData name="Daniel Schwarz" userId="5bb35bb8-905a-4742-88d9-33d9089732e7" providerId="ADAL" clId="{7C7CB3B3-4163-4F6A-976B-5EC129C1277E}" dt="2021-02-20T07:44:27.271" v="586"/>
          <ac:inkMkLst>
            <pc:docMk/>
            <pc:sldMk cId="1389734967" sldId="496"/>
            <ac:inkMk id="16" creationId="{200A9862-860F-4BEE-A9C4-5028106724BE}"/>
          </ac:inkMkLst>
        </pc:inkChg>
        <pc:inkChg chg="mod">
          <ac:chgData name="Daniel Schwarz" userId="5bb35bb8-905a-4742-88d9-33d9089732e7" providerId="ADAL" clId="{7C7CB3B3-4163-4F6A-976B-5EC129C1277E}" dt="2021-02-20T07:44:27.271" v="586"/>
          <ac:inkMkLst>
            <pc:docMk/>
            <pc:sldMk cId="1389734967" sldId="496"/>
            <ac:inkMk id="17" creationId="{BB7E4732-3162-422E-8D31-13B458899A1E}"/>
          </ac:inkMkLst>
        </pc:inkChg>
        <pc:inkChg chg="mod">
          <ac:chgData name="Daniel Schwarz" userId="5bb35bb8-905a-4742-88d9-33d9089732e7" providerId="ADAL" clId="{7C7CB3B3-4163-4F6A-976B-5EC129C1277E}" dt="2021-02-20T07:44:27.271" v="586"/>
          <ac:inkMkLst>
            <pc:docMk/>
            <pc:sldMk cId="1389734967" sldId="496"/>
            <ac:inkMk id="18" creationId="{2D5E6B39-F109-426A-8C72-3AE106C9F4A7}"/>
          </ac:inkMkLst>
        </pc:inkChg>
        <pc:inkChg chg="mod">
          <ac:chgData name="Daniel Schwarz" userId="5bb35bb8-905a-4742-88d9-33d9089732e7" providerId="ADAL" clId="{7C7CB3B3-4163-4F6A-976B-5EC129C1277E}" dt="2021-02-20T07:44:27.271" v="586"/>
          <ac:inkMkLst>
            <pc:docMk/>
            <pc:sldMk cId="1389734967" sldId="496"/>
            <ac:inkMk id="19" creationId="{6E392D28-3F1F-4DA0-A79E-07CF47D0CF1C}"/>
          </ac:inkMkLst>
        </pc:inkChg>
        <pc:inkChg chg="mod">
          <ac:chgData name="Daniel Schwarz" userId="5bb35bb8-905a-4742-88d9-33d9089732e7" providerId="ADAL" clId="{7C7CB3B3-4163-4F6A-976B-5EC129C1277E}" dt="2021-02-20T07:44:27.271" v="586"/>
          <ac:inkMkLst>
            <pc:docMk/>
            <pc:sldMk cId="1389734967" sldId="496"/>
            <ac:inkMk id="20" creationId="{5478DE39-7A26-4C80-A783-BC5F5A72C540}"/>
          </ac:inkMkLst>
        </pc:inkChg>
        <pc:inkChg chg="mod">
          <ac:chgData name="Daniel Schwarz" userId="5bb35bb8-905a-4742-88d9-33d9089732e7" providerId="ADAL" clId="{7C7CB3B3-4163-4F6A-976B-5EC129C1277E}" dt="2021-02-20T07:44:27.271" v="586"/>
          <ac:inkMkLst>
            <pc:docMk/>
            <pc:sldMk cId="1389734967" sldId="496"/>
            <ac:inkMk id="21" creationId="{2BB3B6D8-FE6D-4B20-B5C3-E33EF1DFF602}"/>
          </ac:inkMkLst>
        </pc:inkChg>
        <pc:inkChg chg="mod">
          <ac:chgData name="Daniel Schwarz" userId="5bb35bb8-905a-4742-88d9-33d9089732e7" providerId="ADAL" clId="{7C7CB3B3-4163-4F6A-976B-5EC129C1277E}" dt="2021-02-20T07:44:27.271" v="586"/>
          <ac:inkMkLst>
            <pc:docMk/>
            <pc:sldMk cId="1389734967" sldId="496"/>
            <ac:inkMk id="22" creationId="{D9256D94-6336-4F56-8115-1DF32C74650D}"/>
          </ac:inkMkLst>
        </pc:inkChg>
        <pc:inkChg chg="mod">
          <ac:chgData name="Daniel Schwarz" userId="5bb35bb8-905a-4742-88d9-33d9089732e7" providerId="ADAL" clId="{7C7CB3B3-4163-4F6A-976B-5EC129C1277E}" dt="2021-02-20T07:44:27.271" v="586"/>
          <ac:inkMkLst>
            <pc:docMk/>
            <pc:sldMk cId="1389734967" sldId="496"/>
            <ac:inkMk id="23" creationId="{D28C8A22-E604-4141-8FBF-B82B26D76A60}"/>
          </ac:inkMkLst>
        </pc:inkChg>
        <pc:inkChg chg="mod">
          <ac:chgData name="Daniel Schwarz" userId="5bb35bb8-905a-4742-88d9-33d9089732e7" providerId="ADAL" clId="{7C7CB3B3-4163-4F6A-976B-5EC129C1277E}" dt="2021-02-20T07:44:27.271" v="586"/>
          <ac:inkMkLst>
            <pc:docMk/>
            <pc:sldMk cId="1389734967" sldId="496"/>
            <ac:inkMk id="26" creationId="{7E472935-5091-4D32-BAAC-B2929882C1CF}"/>
          </ac:inkMkLst>
        </pc:inkChg>
        <pc:inkChg chg="mod">
          <ac:chgData name="Daniel Schwarz" userId="5bb35bb8-905a-4742-88d9-33d9089732e7" providerId="ADAL" clId="{7C7CB3B3-4163-4F6A-976B-5EC129C1277E}" dt="2021-02-20T07:44:27.271" v="586"/>
          <ac:inkMkLst>
            <pc:docMk/>
            <pc:sldMk cId="1389734967" sldId="496"/>
            <ac:inkMk id="27" creationId="{FB3D75E0-348A-488C-BA6E-ACAEC7812FE1}"/>
          </ac:inkMkLst>
        </pc:inkChg>
        <pc:inkChg chg="mod">
          <ac:chgData name="Daniel Schwarz" userId="5bb35bb8-905a-4742-88d9-33d9089732e7" providerId="ADAL" clId="{7C7CB3B3-4163-4F6A-976B-5EC129C1277E}" dt="2021-02-20T07:44:27.271" v="586"/>
          <ac:inkMkLst>
            <pc:docMk/>
            <pc:sldMk cId="1389734967" sldId="496"/>
            <ac:inkMk id="28" creationId="{AF2D11F9-8341-423E-929F-3DB1F4344FFE}"/>
          </ac:inkMkLst>
        </pc:inkChg>
        <pc:inkChg chg="mod">
          <ac:chgData name="Daniel Schwarz" userId="5bb35bb8-905a-4742-88d9-33d9089732e7" providerId="ADAL" clId="{7C7CB3B3-4163-4F6A-976B-5EC129C1277E}" dt="2021-02-20T07:44:27.271" v="586"/>
          <ac:inkMkLst>
            <pc:docMk/>
            <pc:sldMk cId="1389734967" sldId="496"/>
            <ac:inkMk id="29" creationId="{F35C327B-0BB9-4828-82D5-9B7615D46225}"/>
          </ac:inkMkLst>
        </pc:inkChg>
        <pc:inkChg chg="mod">
          <ac:chgData name="Daniel Schwarz" userId="5bb35bb8-905a-4742-88d9-33d9089732e7" providerId="ADAL" clId="{7C7CB3B3-4163-4F6A-976B-5EC129C1277E}" dt="2021-02-20T07:44:27.271" v="586"/>
          <ac:inkMkLst>
            <pc:docMk/>
            <pc:sldMk cId="1389734967" sldId="496"/>
            <ac:inkMk id="30" creationId="{5997B55A-AA5D-477F-B544-91FA7BD0A87B}"/>
          </ac:inkMkLst>
        </pc:inkChg>
        <pc:inkChg chg="mod">
          <ac:chgData name="Daniel Schwarz" userId="5bb35bb8-905a-4742-88d9-33d9089732e7" providerId="ADAL" clId="{7C7CB3B3-4163-4F6A-976B-5EC129C1277E}" dt="2021-02-20T07:44:27.271" v="586"/>
          <ac:inkMkLst>
            <pc:docMk/>
            <pc:sldMk cId="1389734967" sldId="496"/>
            <ac:inkMk id="31" creationId="{D89142DF-7985-4436-B031-C0A16411C3D6}"/>
          </ac:inkMkLst>
        </pc:inkChg>
        <pc:inkChg chg="mod">
          <ac:chgData name="Daniel Schwarz" userId="5bb35bb8-905a-4742-88d9-33d9089732e7" providerId="ADAL" clId="{7C7CB3B3-4163-4F6A-976B-5EC129C1277E}" dt="2021-02-20T07:44:27.271" v="586"/>
          <ac:inkMkLst>
            <pc:docMk/>
            <pc:sldMk cId="1389734967" sldId="496"/>
            <ac:inkMk id="32" creationId="{4C6556D0-DEC1-47A3-B83C-28B56C32C388}"/>
          </ac:inkMkLst>
        </pc:inkChg>
        <pc:inkChg chg="mod">
          <ac:chgData name="Daniel Schwarz" userId="5bb35bb8-905a-4742-88d9-33d9089732e7" providerId="ADAL" clId="{7C7CB3B3-4163-4F6A-976B-5EC129C1277E}" dt="2021-02-20T07:44:27.271" v="586"/>
          <ac:inkMkLst>
            <pc:docMk/>
            <pc:sldMk cId="1389734967" sldId="496"/>
            <ac:inkMk id="33" creationId="{35A6AE4F-E75B-477D-ACF2-87AF17E67B1B}"/>
          </ac:inkMkLst>
        </pc:inkChg>
        <pc:inkChg chg="mod">
          <ac:chgData name="Daniel Schwarz" userId="5bb35bb8-905a-4742-88d9-33d9089732e7" providerId="ADAL" clId="{7C7CB3B3-4163-4F6A-976B-5EC129C1277E}" dt="2021-02-20T07:44:27.271" v="586"/>
          <ac:inkMkLst>
            <pc:docMk/>
            <pc:sldMk cId="1389734967" sldId="496"/>
            <ac:inkMk id="34" creationId="{796AB7B6-BF9C-4783-BB48-4BD852CF8DC8}"/>
          </ac:inkMkLst>
        </pc:inkChg>
        <pc:inkChg chg="mod">
          <ac:chgData name="Daniel Schwarz" userId="5bb35bb8-905a-4742-88d9-33d9089732e7" providerId="ADAL" clId="{7C7CB3B3-4163-4F6A-976B-5EC129C1277E}" dt="2021-02-20T07:44:27.271" v="586"/>
          <ac:inkMkLst>
            <pc:docMk/>
            <pc:sldMk cId="1389734967" sldId="496"/>
            <ac:inkMk id="35" creationId="{96BD553E-2B19-42A4-BE10-161A1BD62469}"/>
          </ac:inkMkLst>
        </pc:inkChg>
        <pc:inkChg chg="mod">
          <ac:chgData name="Daniel Schwarz" userId="5bb35bb8-905a-4742-88d9-33d9089732e7" providerId="ADAL" clId="{7C7CB3B3-4163-4F6A-976B-5EC129C1277E}" dt="2021-02-20T07:44:27.271" v="586"/>
          <ac:inkMkLst>
            <pc:docMk/>
            <pc:sldMk cId="1389734967" sldId="496"/>
            <ac:inkMk id="36" creationId="{BC647904-F87E-4171-9B13-84E2353DD6F8}"/>
          </ac:inkMkLst>
        </pc:inkChg>
        <pc:inkChg chg="mod">
          <ac:chgData name="Daniel Schwarz" userId="5bb35bb8-905a-4742-88d9-33d9089732e7" providerId="ADAL" clId="{7C7CB3B3-4163-4F6A-976B-5EC129C1277E}" dt="2021-02-20T07:44:27.271" v="586"/>
          <ac:inkMkLst>
            <pc:docMk/>
            <pc:sldMk cId="1389734967" sldId="496"/>
            <ac:inkMk id="37" creationId="{AECC9391-34A8-44A8-95B6-4978024E4A1B}"/>
          </ac:inkMkLst>
        </pc:inkChg>
        <pc:inkChg chg="mod">
          <ac:chgData name="Daniel Schwarz" userId="5bb35bb8-905a-4742-88d9-33d9089732e7" providerId="ADAL" clId="{7C7CB3B3-4163-4F6A-976B-5EC129C1277E}" dt="2021-02-20T07:44:27.271" v="586"/>
          <ac:inkMkLst>
            <pc:docMk/>
            <pc:sldMk cId="1389734967" sldId="496"/>
            <ac:inkMk id="38" creationId="{FCA6C338-3810-498A-9A8D-3859DD7BEBA2}"/>
          </ac:inkMkLst>
        </pc:inkChg>
        <pc:inkChg chg="mod">
          <ac:chgData name="Daniel Schwarz" userId="5bb35bb8-905a-4742-88d9-33d9089732e7" providerId="ADAL" clId="{7C7CB3B3-4163-4F6A-976B-5EC129C1277E}" dt="2021-02-20T07:44:27.271" v="586"/>
          <ac:inkMkLst>
            <pc:docMk/>
            <pc:sldMk cId="1389734967" sldId="496"/>
            <ac:inkMk id="40" creationId="{348DE558-9299-463B-A3ED-29C559D545A0}"/>
          </ac:inkMkLst>
        </pc:inkChg>
        <pc:inkChg chg="mod">
          <ac:chgData name="Daniel Schwarz" userId="5bb35bb8-905a-4742-88d9-33d9089732e7" providerId="ADAL" clId="{7C7CB3B3-4163-4F6A-976B-5EC129C1277E}" dt="2021-02-20T07:44:27.271" v="586"/>
          <ac:inkMkLst>
            <pc:docMk/>
            <pc:sldMk cId="1389734967" sldId="496"/>
            <ac:inkMk id="41" creationId="{41B78C76-80D3-466B-930B-A4C9E0F97981}"/>
          </ac:inkMkLst>
        </pc:inkChg>
        <pc:inkChg chg="mod">
          <ac:chgData name="Daniel Schwarz" userId="5bb35bb8-905a-4742-88d9-33d9089732e7" providerId="ADAL" clId="{7C7CB3B3-4163-4F6A-976B-5EC129C1277E}" dt="2021-02-20T07:44:27.271" v="586"/>
          <ac:inkMkLst>
            <pc:docMk/>
            <pc:sldMk cId="1389734967" sldId="496"/>
            <ac:inkMk id="42" creationId="{13E85629-DF4B-4B9C-B7A0-0E7AC64809D4}"/>
          </ac:inkMkLst>
        </pc:inkChg>
        <pc:inkChg chg="mod">
          <ac:chgData name="Daniel Schwarz" userId="5bb35bb8-905a-4742-88d9-33d9089732e7" providerId="ADAL" clId="{7C7CB3B3-4163-4F6A-976B-5EC129C1277E}" dt="2021-02-20T07:44:27.271" v="586"/>
          <ac:inkMkLst>
            <pc:docMk/>
            <pc:sldMk cId="1389734967" sldId="496"/>
            <ac:inkMk id="43" creationId="{1374919E-74DF-4B8B-943B-982551D9AD53}"/>
          </ac:inkMkLst>
        </pc:inkChg>
        <pc:inkChg chg="mod">
          <ac:chgData name="Daniel Schwarz" userId="5bb35bb8-905a-4742-88d9-33d9089732e7" providerId="ADAL" clId="{7C7CB3B3-4163-4F6A-976B-5EC129C1277E}" dt="2021-02-20T07:44:27.271" v="586"/>
          <ac:inkMkLst>
            <pc:docMk/>
            <pc:sldMk cId="1389734967" sldId="496"/>
            <ac:inkMk id="44" creationId="{751E5628-B844-4196-A6C4-2BB5FFA25FC0}"/>
          </ac:inkMkLst>
        </pc:inkChg>
        <pc:inkChg chg="mod">
          <ac:chgData name="Daniel Schwarz" userId="5bb35bb8-905a-4742-88d9-33d9089732e7" providerId="ADAL" clId="{7C7CB3B3-4163-4F6A-976B-5EC129C1277E}" dt="2021-02-20T07:44:27.271" v="586"/>
          <ac:inkMkLst>
            <pc:docMk/>
            <pc:sldMk cId="1389734967" sldId="496"/>
            <ac:inkMk id="45" creationId="{E0D74554-7B04-47C9-B6FA-577C699F5EAE}"/>
          </ac:inkMkLst>
        </pc:inkChg>
        <pc:inkChg chg="mod">
          <ac:chgData name="Daniel Schwarz" userId="5bb35bb8-905a-4742-88d9-33d9089732e7" providerId="ADAL" clId="{7C7CB3B3-4163-4F6A-976B-5EC129C1277E}" dt="2021-02-20T07:44:27.271" v="586"/>
          <ac:inkMkLst>
            <pc:docMk/>
            <pc:sldMk cId="1389734967" sldId="496"/>
            <ac:inkMk id="46" creationId="{20FA1695-A8E3-4711-B7CA-76E9335262F4}"/>
          </ac:inkMkLst>
        </pc:inkChg>
        <pc:inkChg chg="mod">
          <ac:chgData name="Daniel Schwarz" userId="5bb35bb8-905a-4742-88d9-33d9089732e7" providerId="ADAL" clId="{7C7CB3B3-4163-4F6A-976B-5EC129C1277E}" dt="2021-02-20T07:44:27.271" v="586"/>
          <ac:inkMkLst>
            <pc:docMk/>
            <pc:sldMk cId="1389734967" sldId="496"/>
            <ac:inkMk id="47" creationId="{7091D0F7-70C4-46AC-A4F9-2A93E49CCA26}"/>
          </ac:inkMkLst>
        </pc:inkChg>
        <pc:inkChg chg="mod">
          <ac:chgData name="Daniel Schwarz" userId="5bb35bb8-905a-4742-88d9-33d9089732e7" providerId="ADAL" clId="{7C7CB3B3-4163-4F6A-976B-5EC129C1277E}" dt="2021-02-20T07:44:27.271" v="586"/>
          <ac:inkMkLst>
            <pc:docMk/>
            <pc:sldMk cId="1389734967" sldId="496"/>
            <ac:inkMk id="51" creationId="{4158A403-96AF-4E3F-A026-9C2F10593660}"/>
          </ac:inkMkLst>
        </pc:inkChg>
        <pc:inkChg chg="mod">
          <ac:chgData name="Daniel Schwarz" userId="5bb35bb8-905a-4742-88d9-33d9089732e7" providerId="ADAL" clId="{7C7CB3B3-4163-4F6A-976B-5EC129C1277E}" dt="2021-02-20T07:44:27.271" v="586"/>
          <ac:inkMkLst>
            <pc:docMk/>
            <pc:sldMk cId="1389734967" sldId="496"/>
            <ac:inkMk id="52" creationId="{3F2EA8EC-5B92-4D27-9215-6E32C60D7B5A}"/>
          </ac:inkMkLst>
        </pc:inkChg>
        <pc:inkChg chg="mod">
          <ac:chgData name="Daniel Schwarz" userId="5bb35bb8-905a-4742-88d9-33d9089732e7" providerId="ADAL" clId="{7C7CB3B3-4163-4F6A-976B-5EC129C1277E}" dt="2021-02-20T07:44:27.271" v="586"/>
          <ac:inkMkLst>
            <pc:docMk/>
            <pc:sldMk cId="1389734967" sldId="496"/>
            <ac:inkMk id="53" creationId="{CC68DE59-BF71-4DDD-9740-E0729C92C43C}"/>
          </ac:inkMkLst>
        </pc:inkChg>
        <pc:inkChg chg="mod">
          <ac:chgData name="Daniel Schwarz" userId="5bb35bb8-905a-4742-88d9-33d9089732e7" providerId="ADAL" clId="{7C7CB3B3-4163-4F6A-976B-5EC129C1277E}" dt="2021-02-20T07:44:27.271" v="586"/>
          <ac:inkMkLst>
            <pc:docMk/>
            <pc:sldMk cId="1389734967" sldId="496"/>
            <ac:inkMk id="56" creationId="{92523B5E-D29E-44DD-96EC-C087DBA549DF}"/>
          </ac:inkMkLst>
        </pc:inkChg>
        <pc:inkChg chg="mod">
          <ac:chgData name="Daniel Schwarz" userId="5bb35bb8-905a-4742-88d9-33d9089732e7" providerId="ADAL" clId="{7C7CB3B3-4163-4F6A-976B-5EC129C1277E}" dt="2021-02-20T07:44:27.271" v="586"/>
          <ac:inkMkLst>
            <pc:docMk/>
            <pc:sldMk cId="1389734967" sldId="496"/>
            <ac:inkMk id="57" creationId="{AE8B570C-BA21-4B46-928B-DAECAF53F8F0}"/>
          </ac:inkMkLst>
        </pc:inkChg>
        <pc:inkChg chg="mod">
          <ac:chgData name="Daniel Schwarz" userId="5bb35bb8-905a-4742-88d9-33d9089732e7" providerId="ADAL" clId="{7C7CB3B3-4163-4F6A-976B-5EC129C1277E}" dt="2021-02-20T07:44:27.271" v="586"/>
          <ac:inkMkLst>
            <pc:docMk/>
            <pc:sldMk cId="1389734967" sldId="496"/>
            <ac:inkMk id="59" creationId="{19A45A7E-46C6-4D9F-B215-711392D0223D}"/>
          </ac:inkMkLst>
        </pc:inkChg>
        <pc:inkChg chg="mod">
          <ac:chgData name="Daniel Schwarz" userId="5bb35bb8-905a-4742-88d9-33d9089732e7" providerId="ADAL" clId="{7C7CB3B3-4163-4F6A-976B-5EC129C1277E}" dt="2021-02-20T07:44:27.271" v="586"/>
          <ac:inkMkLst>
            <pc:docMk/>
            <pc:sldMk cId="1389734967" sldId="496"/>
            <ac:inkMk id="60" creationId="{CAD5C699-27E6-4DF0-9079-F6573B0649A2}"/>
          </ac:inkMkLst>
        </pc:inkChg>
        <pc:inkChg chg="mod">
          <ac:chgData name="Daniel Schwarz" userId="5bb35bb8-905a-4742-88d9-33d9089732e7" providerId="ADAL" clId="{7C7CB3B3-4163-4F6A-976B-5EC129C1277E}" dt="2021-02-20T07:44:27.271" v="586"/>
          <ac:inkMkLst>
            <pc:docMk/>
            <pc:sldMk cId="1389734967" sldId="496"/>
            <ac:inkMk id="61" creationId="{6C386766-CB7F-485F-9D23-426533E912C5}"/>
          </ac:inkMkLst>
        </pc:inkChg>
        <pc:inkChg chg="mod">
          <ac:chgData name="Daniel Schwarz" userId="5bb35bb8-905a-4742-88d9-33d9089732e7" providerId="ADAL" clId="{7C7CB3B3-4163-4F6A-976B-5EC129C1277E}" dt="2021-02-20T07:44:27.271" v="586"/>
          <ac:inkMkLst>
            <pc:docMk/>
            <pc:sldMk cId="1389734967" sldId="496"/>
            <ac:inkMk id="62" creationId="{17CCD93C-F14B-48E7-A95D-56613210BFC1}"/>
          </ac:inkMkLst>
        </pc:inkChg>
        <pc:inkChg chg="mod">
          <ac:chgData name="Daniel Schwarz" userId="5bb35bb8-905a-4742-88d9-33d9089732e7" providerId="ADAL" clId="{7C7CB3B3-4163-4F6A-976B-5EC129C1277E}" dt="2021-02-20T07:44:27.271" v="586"/>
          <ac:inkMkLst>
            <pc:docMk/>
            <pc:sldMk cId="1389734967" sldId="496"/>
            <ac:inkMk id="63" creationId="{000BC461-2FBC-47F7-9320-5B63A685367B}"/>
          </ac:inkMkLst>
        </pc:inkChg>
        <pc:inkChg chg="mod">
          <ac:chgData name="Daniel Schwarz" userId="5bb35bb8-905a-4742-88d9-33d9089732e7" providerId="ADAL" clId="{7C7CB3B3-4163-4F6A-976B-5EC129C1277E}" dt="2021-02-20T07:44:27.271" v="586"/>
          <ac:inkMkLst>
            <pc:docMk/>
            <pc:sldMk cId="1389734967" sldId="496"/>
            <ac:inkMk id="64" creationId="{FD7EF7F1-2CD1-4927-AA68-21ACF0EF3031}"/>
          </ac:inkMkLst>
        </pc:inkChg>
        <pc:inkChg chg="mod">
          <ac:chgData name="Daniel Schwarz" userId="5bb35bb8-905a-4742-88d9-33d9089732e7" providerId="ADAL" clId="{7C7CB3B3-4163-4F6A-976B-5EC129C1277E}" dt="2021-02-20T07:44:27.271" v="586"/>
          <ac:inkMkLst>
            <pc:docMk/>
            <pc:sldMk cId="1389734967" sldId="496"/>
            <ac:inkMk id="65" creationId="{F754F60D-C313-42A7-836C-2CFD57661A12}"/>
          </ac:inkMkLst>
        </pc:inkChg>
        <pc:inkChg chg="mod">
          <ac:chgData name="Daniel Schwarz" userId="5bb35bb8-905a-4742-88d9-33d9089732e7" providerId="ADAL" clId="{7C7CB3B3-4163-4F6A-976B-5EC129C1277E}" dt="2021-02-20T07:44:27.271" v="586"/>
          <ac:inkMkLst>
            <pc:docMk/>
            <pc:sldMk cId="1389734967" sldId="496"/>
            <ac:inkMk id="66" creationId="{72DE0364-402E-4CE1-8302-156EF44A8D19}"/>
          </ac:inkMkLst>
        </pc:inkChg>
        <pc:inkChg chg="mod">
          <ac:chgData name="Daniel Schwarz" userId="5bb35bb8-905a-4742-88d9-33d9089732e7" providerId="ADAL" clId="{7C7CB3B3-4163-4F6A-976B-5EC129C1277E}" dt="2021-02-20T07:44:27.271" v="586"/>
          <ac:inkMkLst>
            <pc:docMk/>
            <pc:sldMk cId="1389734967" sldId="496"/>
            <ac:inkMk id="67" creationId="{6397089C-4233-459B-916B-770A023269B2}"/>
          </ac:inkMkLst>
        </pc:inkChg>
        <pc:inkChg chg="mod">
          <ac:chgData name="Daniel Schwarz" userId="5bb35bb8-905a-4742-88d9-33d9089732e7" providerId="ADAL" clId="{7C7CB3B3-4163-4F6A-976B-5EC129C1277E}" dt="2021-02-20T07:44:27.271" v="586"/>
          <ac:inkMkLst>
            <pc:docMk/>
            <pc:sldMk cId="1389734967" sldId="496"/>
            <ac:inkMk id="68" creationId="{1E7EEAC1-96DF-4E61-815A-7B4CEBC0D511}"/>
          </ac:inkMkLst>
        </pc:inkChg>
        <pc:inkChg chg="mod">
          <ac:chgData name="Daniel Schwarz" userId="5bb35bb8-905a-4742-88d9-33d9089732e7" providerId="ADAL" clId="{7C7CB3B3-4163-4F6A-976B-5EC129C1277E}" dt="2021-02-20T07:44:27.271" v="586"/>
          <ac:inkMkLst>
            <pc:docMk/>
            <pc:sldMk cId="1389734967" sldId="496"/>
            <ac:inkMk id="69" creationId="{B4DDB2A3-EFF7-44F9-B06C-0D3CAFF6BD1F}"/>
          </ac:inkMkLst>
        </pc:inkChg>
        <pc:inkChg chg="mod">
          <ac:chgData name="Daniel Schwarz" userId="5bb35bb8-905a-4742-88d9-33d9089732e7" providerId="ADAL" clId="{7C7CB3B3-4163-4F6A-976B-5EC129C1277E}" dt="2021-02-20T07:44:27.271" v="586"/>
          <ac:inkMkLst>
            <pc:docMk/>
            <pc:sldMk cId="1389734967" sldId="496"/>
            <ac:inkMk id="70" creationId="{9DAA8EF8-85D3-4923-A520-2FBF81256697}"/>
          </ac:inkMkLst>
        </pc:inkChg>
        <pc:inkChg chg="mod">
          <ac:chgData name="Daniel Schwarz" userId="5bb35bb8-905a-4742-88d9-33d9089732e7" providerId="ADAL" clId="{7C7CB3B3-4163-4F6A-976B-5EC129C1277E}" dt="2021-02-20T07:44:27.271" v="586"/>
          <ac:inkMkLst>
            <pc:docMk/>
            <pc:sldMk cId="1389734967" sldId="496"/>
            <ac:inkMk id="71" creationId="{A0EC274D-31BF-42A0-9D81-0E08E3358BB8}"/>
          </ac:inkMkLst>
        </pc:inkChg>
        <pc:inkChg chg="mod">
          <ac:chgData name="Daniel Schwarz" userId="5bb35bb8-905a-4742-88d9-33d9089732e7" providerId="ADAL" clId="{7C7CB3B3-4163-4F6A-976B-5EC129C1277E}" dt="2021-02-20T07:44:27.271" v="586"/>
          <ac:inkMkLst>
            <pc:docMk/>
            <pc:sldMk cId="1389734967" sldId="496"/>
            <ac:inkMk id="72" creationId="{BD93915A-6BCA-4397-B890-1180B49C28B5}"/>
          </ac:inkMkLst>
        </pc:inkChg>
        <pc:inkChg chg="mod">
          <ac:chgData name="Daniel Schwarz" userId="5bb35bb8-905a-4742-88d9-33d9089732e7" providerId="ADAL" clId="{7C7CB3B3-4163-4F6A-976B-5EC129C1277E}" dt="2021-02-20T07:44:27.271" v="586"/>
          <ac:inkMkLst>
            <pc:docMk/>
            <pc:sldMk cId="1389734967" sldId="496"/>
            <ac:inkMk id="73" creationId="{B9DE6588-9D12-467B-A827-7E3CFDC564A9}"/>
          </ac:inkMkLst>
        </pc:inkChg>
        <pc:inkChg chg="mod">
          <ac:chgData name="Daniel Schwarz" userId="5bb35bb8-905a-4742-88d9-33d9089732e7" providerId="ADAL" clId="{7C7CB3B3-4163-4F6A-976B-5EC129C1277E}" dt="2021-02-20T07:44:27.271" v="586"/>
          <ac:inkMkLst>
            <pc:docMk/>
            <pc:sldMk cId="1389734967" sldId="496"/>
            <ac:inkMk id="74" creationId="{3B5C7913-BA57-4FF7-95BC-A3F04183D2AB}"/>
          </ac:inkMkLst>
        </pc:inkChg>
        <pc:inkChg chg="mod">
          <ac:chgData name="Daniel Schwarz" userId="5bb35bb8-905a-4742-88d9-33d9089732e7" providerId="ADAL" clId="{7C7CB3B3-4163-4F6A-976B-5EC129C1277E}" dt="2021-02-20T07:44:27.271" v="586"/>
          <ac:inkMkLst>
            <pc:docMk/>
            <pc:sldMk cId="1389734967" sldId="496"/>
            <ac:inkMk id="75" creationId="{15B38AAD-EF74-43E9-BCF6-B9F7B0F3BE45}"/>
          </ac:inkMkLst>
        </pc:inkChg>
        <pc:inkChg chg="mod">
          <ac:chgData name="Daniel Schwarz" userId="5bb35bb8-905a-4742-88d9-33d9089732e7" providerId="ADAL" clId="{7C7CB3B3-4163-4F6A-976B-5EC129C1277E}" dt="2021-02-20T07:44:27.271" v="586"/>
          <ac:inkMkLst>
            <pc:docMk/>
            <pc:sldMk cId="1389734967" sldId="496"/>
            <ac:inkMk id="76" creationId="{6DC21FA3-13DE-4A1A-8F6D-46F39177A614}"/>
          </ac:inkMkLst>
        </pc:inkChg>
        <pc:inkChg chg="mod">
          <ac:chgData name="Daniel Schwarz" userId="5bb35bb8-905a-4742-88d9-33d9089732e7" providerId="ADAL" clId="{7C7CB3B3-4163-4F6A-976B-5EC129C1277E}" dt="2021-02-20T07:44:45.006" v="601"/>
          <ac:inkMkLst>
            <pc:docMk/>
            <pc:sldMk cId="1389734967" sldId="496"/>
            <ac:inkMk id="80" creationId="{54694A94-4EE9-4390-A4CC-54BE85177DF7}"/>
          </ac:inkMkLst>
        </pc:inkChg>
        <pc:inkChg chg="mod">
          <ac:chgData name="Daniel Schwarz" userId="5bb35bb8-905a-4742-88d9-33d9089732e7" providerId="ADAL" clId="{7C7CB3B3-4163-4F6A-976B-5EC129C1277E}" dt="2021-02-20T07:44:45.006" v="601"/>
          <ac:inkMkLst>
            <pc:docMk/>
            <pc:sldMk cId="1389734967" sldId="496"/>
            <ac:inkMk id="81" creationId="{E4D886FE-361C-41B0-A01F-2BB2AE142502}"/>
          </ac:inkMkLst>
        </pc:inkChg>
        <pc:inkChg chg="mod">
          <ac:chgData name="Daniel Schwarz" userId="5bb35bb8-905a-4742-88d9-33d9089732e7" providerId="ADAL" clId="{7C7CB3B3-4163-4F6A-976B-5EC129C1277E}" dt="2021-02-20T07:44:45.006" v="601"/>
          <ac:inkMkLst>
            <pc:docMk/>
            <pc:sldMk cId="1389734967" sldId="496"/>
            <ac:inkMk id="82" creationId="{EF2EC92B-F91D-4113-B14C-9D4C36792203}"/>
          </ac:inkMkLst>
        </pc:inkChg>
        <pc:inkChg chg="mod">
          <ac:chgData name="Daniel Schwarz" userId="5bb35bb8-905a-4742-88d9-33d9089732e7" providerId="ADAL" clId="{7C7CB3B3-4163-4F6A-976B-5EC129C1277E}" dt="2021-02-20T07:44:45.006" v="601"/>
          <ac:inkMkLst>
            <pc:docMk/>
            <pc:sldMk cId="1389734967" sldId="496"/>
            <ac:inkMk id="84" creationId="{510F81D5-FAA5-4460-9AFA-A8C45E44ACB5}"/>
          </ac:inkMkLst>
        </pc:inkChg>
        <pc:inkChg chg="mod">
          <ac:chgData name="Daniel Schwarz" userId="5bb35bb8-905a-4742-88d9-33d9089732e7" providerId="ADAL" clId="{7C7CB3B3-4163-4F6A-976B-5EC129C1277E}" dt="2021-02-20T07:44:45.006" v="601"/>
          <ac:inkMkLst>
            <pc:docMk/>
            <pc:sldMk cId="1389734967" sldId="496"/>
            <ac:inkMk id="85" creationId="{AC878FAC-F2C9-4DE4-AB92-9418736EC6E7}"/>
          </ac:inkMkLst>
        </pc:inkChg>
        <pc:inkChg chg="mod">
          <ac:chgData name="Daniel Schwarz" userId="5bb35bb8-905a-4742-88d9-33d9089732e7" providerId="ADAL" clId="{7C7CB3B3-4163-4F6A-976B-5EC129C1277E}" dt="2021-02-20T07:44:45.006" v="601"/>
          <ac:inkMkLst>
            <pc:docMk/>
            <pc:sldMk cId="1389734967" sldId="496"/>
            <ac:inkMk id="86" creationId="{1077D682-331B-4F45-8D2A-6F8153935CB6}"/>
          </ac:inkMkLst>
        </pc:inkChg>
        <pc:inkChg chg="mod">
          <ac:chgData name="Daniel Schwarz" userId="5bb35bb8-905a-4742-88d9-33d9089732e7" providerId="ADAL" clId="{7C7CB3B3-4163-4F6A-976B-5EC129C1277E}" dt="2021-02-20T07:44:45.006" v="601"/>
          <ac:inkMkLst>
            <pc:docMk/>
            <pc:sldMk cId="1389734967" sldId="496"/>
            <ac:inkMk id="87" creationId="{7E731598-4C18-44EE-B37E-960EADE0E15A}"/>
          </ac:inkMkLst>
        </pc:inkChg>
        <pc:inkChg chg="mod">
          <ac:chgData name="Daniel Schwarz" userId="5bb35bb8-905a-4742-88d9-33d9089732e7" providerId="ADAL" clId="{7C7CB3B3-4163-4F6A-976B-5EC129C1277E}" dt="2021-02-20T07:44:45.006" v="601"/>
          <ac:inkMkLst>
            <pc:docMk/>
            <pc:sldMk cId="1389734967" sldId="496"/>
            <ac:inkMk id="88" creationId="{8D56BB64-98DA-4C85-AE53-B53195A33E02}"/>
          </ac:inkMkLst>
        </pc:inkChg>
        <pc:inkChg chg="mod">
          <ac:chgData name="Daniel Schwarz" userId="5bb35bb8-905a-4742-88d9-33d9089732e7" providerId="ADAL" clId="{7C7CB3B3-4163-4F6A-976B-5EC129C1277E}" dt="2021-02-20T07:44:45.006" v="601"/>
          <ac:inkMkLst>
            <pc:docMk/>
            <pc:sldMk cId="1389734967" sldId="496"/>
            <ac:inkMk id="89" creationId="{397EE5BB-F267-4871-BAEF-E1C59A3E5FCA}"/>
          </ac:inkMkLst>
        </pc:inkChg>
        <pc:inkChg chg="mod">
          <ac:chgData name="Daniel Schwarz" userId="5bb35bb8-905a-4742-88d9-33d9089732e7" providerId="ADAL" clId="{7C7CB3B3-4163-4F6A-976B-5EC129C1277E}" dt="2021-02-20T07:44:45.006" v="601"/>
          <ac:inkMkLst>
            <pc:docMk/>
            <pc:sldMk cId="1389734967" sldId="496"/>
            <ac:inkMk id="90" creationId="{44CE8937-50F4-4985-91D5-0B7119F3632C}"/>
          </ac:inkMkLst>
        </pc:inkChg>
        <pc:inkChg chg="mod">
          <ac:chgData name="Daniel Schwarz" userId="5bb35bb8-905a-4742-88d9-33d9089732e7" providerId="ADAL" clId="{7C7CB3B3-4163-4F6A-976B-5EC129C1277E}" dt="2021-02-20T07:44:45.006" v="601"/>
          <ac:inkMkLst>
            <pc:docMk/>
            <pc:sldMk cId="1389734967" sldId="496"/>
            <ac:inkMk id="91" creationId="{9B063077-E62A-4604-986F-ECDEA18C5914}"/>
          </ac:inkMkLst>
        </pc:inkChg>
        <pc:inkChg chg="mod">
          <ac:chgData name="Daniel Schwarz" userId="5bb35bb8-905a-4742-88d9-33d9089732e7" providerId="ADAL" clId="{7C7CB3B3-4163-4F6A-976B-5EC129C1277E}" dt="2021-02-20T07:44:45.006" v="601"/>
          <ac:inkMkLst>
            <pc:docMk/>
            <pc:sldMk cId="1389734967" sldId="496"/>
            <ac:inkMk id="92" creationId="{2CAEF20F-FCC0-4DA9-9056-F2358748B76E}"/>
          </ac:inkMkLst>
        </pc:inkChg>
        <pc:inkChg chg="mod">
          <ac:chgData name="Daniel Schwarz" userId="5bb35bb8-905a-4742-88d9-33d9089732e7" providerId="ADAL" clId="{7C7CB3B3-4163-4F6A-976B-5EC129C1277E}" dt="2021-02-20T07:44:45.006" v="601"/>
          <ac:inkMkLst>
            <pc:docMk/>
            <pc:sldMk cId="1389734967" sldId="496"/>
            <ac:inkMk id="93" creationId="{5605AC27-0659-45B8-B9DA-50050FBC3564}"/>
          </ac:inkMkLst>
        </pc:inkChg>
        <pc:inkChg chg="mod">
          <ac:chgData name="Daniel Schwarz" userId="5bb35bb8-905a-4742-88d9-33d9089732e7" providerId="ADAL" clId="{7C7CB3B3-4163-4F6A-976B-5EC129C1277E}" dt="2021-02-20T07:44:45.006" v="601"/>
          <ac:inkMkLst>
            <pc:docMk/>
            <pc:sldMk cId="1389734967" sldId="496"/>
            <ac:inkMk id="94" creationId="{1F6A3700-21B0-436A-A6F4-C36D249934A9}"/>
          </ac:inkMkLst>
        </pc:inkChg>
        <pc:inkChg chg="mod">
          <ac:chgData name="Daniel Schwarz" userId="5bb35bb8-905a-4742-88d9-33d9089732e7" providerId="ADAL" clId="{7C7CB3B3-4163-4F6A-976B-5EC129C1277E}" dt="2021-02-20T07:44:54.394" v="602"/>
          <ac:inkMkLst>
            <pc:docMk/>
            <pc:sldMk cId="1389734967" sldId="496"/>
            <ac:inkMk id="96" creationId="{359D6658-F18E-4459-B8A7-99B5DB3EA14C}"/>
          </ac:inkMkLst>
        </pc:inkChg>
        <pc:inkChg chg="mod">
          <ac:chgData name="Daniel Schwarz" userId="5bb35bb8-905a-4742-88d9-33d9089732e7" providerId="ADAL" clId="{7C7CB3B3-4163-4F6A-976B-5EC129C1277E}" dt="2021-02-20T07:44:54.394" v="602"/>
          <ac:inkMkLst>
            <pc:docMk/>
            <pc:sldMk cId="1389734967" sldId="496"/>
            <ac:inkMk id="97" creationId="{5D916827-2A24-4D5C-A422-D0FC6448DCEA}"/>
          </ac:inkMkLst>
        </pc:inkChg>
        <pc:cxnChg chg="add mod">
          <ac:chgData name="Daniel Schwarz" userId="5bb35bb8-905a-4742-88d9-33d9089732e7" providerId="ADAL" clId="{7C7CB3B3-4163-4F6A-976B-5EC129C1277E}" dt="2021-02-20T07:44:27.271" v="586"/>
          <ac:cxnSpMkLst>
            <pc:docMk/>
            <pc:sldMk cId="1389734967" sldId="496"/>
            <ac:cxnSpMk id="77" creationId="{CB4CAAF9-EF8F-4F74-95E4-3FA473B411A4}"/>
          </ac:cxnSpMkLst>
        </pc:cxnChg>
      </pc:sldChg>
    </pc:docChg>
  </pc:docChgLst>
  <pc:docChgLst>
    <pc:chgData name="Daniel Schwarz" userId="5bb35bb8-905a-4742-88d9-33d9089732e7" providerId="ADAL" clId="{B2570963-B9CB-47AD-A9FB-82DE2532D6AD}"/>
    <pc:docChg chg="undo redo custSel addSld delSld modSld sldOrd">
      <pc:chgData name="Daniel Schwarz" userId="5bb35bb8-905a-4742-88d9-33d9089732e7" providerId="ADAL" clId="{B2570963-B9CB-47AD-A9FB-82DE2532D6AD}" dt="2020-12-06T11:53:53.502" v="7047" actId="20577"/>
      <pc:docMkLst>
        <pc:docMk/>
      </pc:docMkLst>
      <pc:sldChg chg="modSp mod">
        <pc:chgData name="Daniel Schwarz" userId="5bb35bb8-905a-4742-88d9-33d9089732e7" providerId="ADAL" clId="{B2570963-B9CB-47AD-A9FB-82DE2532D6AD}" dt="2020-10-19T19:38:35.406" v="150" actId="404"/>
        <pc:sldMkLst>
          <pc:docMk/>
          <pc:sldMk cId="4073586220" sldId="256"/>
        </pc:sldMkLst>
        <pc:spChg chg="mod">
          <ac:chgData name="Daniel Schwarz" userId="5bb35bb8-905a-4742-88d9-33d9089732e7" providerId="ADAL" clId="{B2570963-B9CB-47AD-A9FB-82DE2532D6AD}" dt="2020-10-19T19:38:35.406" v="150" actId="404"/>
          <ac:spMkLst>
            <pc:docMk/>
            <pc:sldMk cId="4073586220" sldId="256"/>
            <ac:spMk id="3" creationId="{A705490D-FDBC-4842-87D1-73577E6541F1}"/>
          </ac:spMkLst>
        </pc:spChg>
      </pc:sldChg>
      <pc:sldChg chg="addSp delSp modSp mod">
        <pc:chgData name="Daniel Schwarz" userId="5bb35bb8-905a-4742-88d9-33d9089732e7" providerId="ADAL" clId="{B2570963-B9CB-47AD-A9FB-82DE2532D6AD}" dt="2020-11-15T11:10:01.354" v="682" actId="1076"/>
        <pc:sldMkLst>
          <pc:docMk/>
          <pc:sldMk cId="490495379" sldId="258"/>
        </pc:sldMkLst>
        <pc:grpChg chg="del">
          <ac:chgData name="Daniel Schwarz" userId="5bb35bb8-905a-4742-88d9-33d9089732e7" providerId="ADAL" clId="{B2570963-B9CB-47AD-A9FB-82DE2532D6AD}" dt="2020-11-15T11:00:32.347" v="477" actId="478"/>
          <ac:grpSpMkLst>
            <pc:docMk/>
            <pc:sldMk cId="490495379" sldId="258"/>
            <ac:grpSpMk id="14" creationId="{744B6E72-6989-49F8-AED8-69A0BCA9DB70}"/>
          </ac:grpSpMkLst>
        </pc:grpChg>
        <pc:grpChg chg="mod">
          <ac:chgData name="Daniel Schwarz" userId="5bb35bb8-905a-4742-88d9-33d9089732e7" providerId="ADAL" clId="{B2570963-B9CB-47AD-A9FB-82DE2532D6AD}" dt="2020-11-15T11:10:01.354" v="682" actId="1076"/>
          <ac:grpSpMkLst>
            <pc:docMk/>
            <pc:sldMk cId="490495379" sldId="258"/>
            <ac:grpSpMk id="50" creationId="{266EA2CA-7F64-4B0C-BF6F-621B7DEADAB0}"/>
          </ac:grpSpMkLst>
        </pc:grpChg>
        <pc:grpChg chg="add mod">
          <ac:chgData name="Daniel Schwarz" userId="5bb35bb8-905a-4742-88d9-33d9089732e7" providerId="ADAL" clId="{B2570963-B9CB-47AD-A9FB-82DE2532D6AD}" dt="2020-11-15T11:00:22.899" v="475"/>
          <ac:grpSpMkLst>
            <pc:docMk/>
            <pc:sldMk cId="490495379" sldId="258"/>
            <ac:grpSpMk id="70" creationId="{94CC0275-340B-40D3-B92E-B12A42DEA724}"/>
          </ac:grpSpMkLst>
        </pc:grpChg>
        <pc:grpChg chg="mod">
          <ac:chgData name="Daniel Schwarz" userId="5bb35bb8-905a-4742-88d9-33d9089732e7" providerId="ADAL" clId="{B2570963-B9CB-47AD-A9FB-82DE2532D6AD}" dt="2020-11-15T11:00:22.899" v="475"/>
          <ac:grpSpMkLst>
            <pc:docMk/>
            <pc:sldMk cId="490495379" sldId="258"/>
            <ac:grpSpMk id="71" creationId="{31D1A1DC-73CD-40A6-B8D6-5EF53AC7EDAB}"/>
          </ac:grpSpMkLst>
        </pc:grpChg>
        <pc:grpChg chg="mod">
          <ac:chgData name="Daniel Schwarz" userId="5bb35bb8-905a-4742-88d9-33d9089732e7" providerId="ADAL" clId="{B2570963-B9CB-47AD-A9FB-82DE2532D6AD}" dt="2020-11-15T11:00:22.899" v="475"/>
          <ac:grpSpMkLst>
            <pc:docMk/>
            <pc:sldMk cId="490495379" sldId="258"/>
            <ac:grpSpMk id="72" creationId="{556987D8-1294-4D7D-932E-8E94E21F8C5A}"/>
          </ac:grpSpMkLst>
        </pc:grpChg>
        <pc:grpChg chg="mod">
          <ac:chgData name="Daniel Schwarz" userId="5bb35bb8-905a-4742-88d9-33d9089732e7" providerId="ADAL" clId="{B2570963-B9CB-47AD-A9FB-82DE2532D6AD}" dt="2020-11-15T11:00:22.899" v="475"/>
          <ac:grpSpMkLst>
            <pc:docMk/>
            <pc:sldMk cId="490495379" sldId="258"/>
            <ac:grpSpMk id="76" creationId="{582C8958-CDA3-4704-A814-892E78687767}"/>
          </ac:grpSpMkLst>
        </pc:grpChg>
        <pc:grpChg chg="mod">
          <ac:chgData name="Daniel Schwarz" userId="5bb35bb8-905a-4742-88d9-33d9089732e7" providerId="ADAL" clId="{B2570963-B9CB-47AD-A9FB-82DE2532D6AD}" dt="2020-11-15T11:00:22.899" v="475"/>
          <ac:grpSpMkLst>
            <pc:docMk/>
            <pc:sldMk cId="490495379" sldId="258"/>
            <ac:grpSpMk id="77" creationId="{6E7174F5-6B2F-47BC-8CEA-A04971B7B751}"/>
          </ac:grpSpMkLst>
        </pc:grpChg>
        <pc:grpChg chg="mod">
          <ac:chgData name="Daniel Schwarz" userId="5bb35bb8-905a-4742-88d9-33d9089732e7" providerId="ADAL" clId="{B2570963-B9CB-47AD-A9FB-82DE2532D6AD}" dt="2020-11-15T11:00:22.899" v="475"/>
          <ac:grpSpMkLst>
            <pc:docMk/>
            <pc:sldMk cId="490495379" sldId="258"/>
            <ac:grpSpMk id="80" creationId="{3046DF16-93F5-45CD-A718-8CEDFC0433DA}"/>
          </ac:grpSpMkLst>
        </pc:grpChg>
        <pc:grpChg chg="mod">
          <ac:chgData name="Daniel Schwarz" userId="5bb35bb8-905a-4742-88d9-33d9089732e7" providerId="ADAL" clId="{B2570963-B9CB-47AD-A9FB-82DE2532D6AD}" dt="2020-11-15T11:10:01.354" v="682" actId="1076"/>
          <ac:grpSpMkLst>
            <pc:docMk/>
            <pc:sldMk cId="490495379" sldId="258"/>
            <ac:grpSpMk id="88" creationId="{A06FF425-7092-4682-AC90-B46385051EB8}"/>
          </ac:grpSpMkLst>
        </pc:grpChg>
        <pc:grpChg chg="mod">
          <ac:chgData name="Daniel Schwarz" userId="5bb35bb8-905a-4742-88d9-33d9089732e7" providerId="ADAL" clId="{B2570963-B9CB-47AD-A9FB-82DE2532D6AD}" dt="2020-11-15T11:10:01.354" v="682" actId="1076"/>
          <ac:grpSpMkLst>
            <pc:docMk/>
            <pc:sldMk cId="490495379" sldId="258"/>
            <ac:grpSpMk id="109" creationId="{2271E70E-D959-42BD-8763-6834E29292C0}"/>
          </ac:grpSpMkLst>
        </pc:grpChg>
        <pc:grpChg chg="add mod">
          <ac:chgData name="Daniel Schwarz" userId="5bb35bb8-905a-4742-88d9-33d9089732e7" providerId="ADAL" clId="{B2570963-B9CB-47AD-A9FB-82DE2532D6AD}" dt="2020-11-15T11:00:32.843" v="478"/>
          <ac:grpSpMkLst>
            <pc:docMk/>
            <pc:sldMk cId="490495379" sldId="258"/>
            <ac:grpSpMk id="118" creationId="{0609AB94-5203-4AB5-AF05-DB307371AA22}"/>
          </ac:grpSpMkLst>
        </pc:grpChg>
        <pc:grpChg chg="mod">
          <ac:chgData name="Daniel Schwarz" userId="5bb35bb8-905a-4742-88d9-33d9089732e7" providerId="ADAL" clId="{B2570963-B9CB-47AD-A9FB-82DE2532D6AD}" dt="2020-11-15T11:00:32.843" v="478"/>
          <ac:grpSpMkLst>
            <pc:docMk/>
            <pc:sldMk cId="490495379" sldId="258"/>
            <ac:grpSpMk id="122" creationId="{BA851284-809D-4723-991E-330F6B3D31D2}"/>
          </ac:grpSpMkLst>
        </pc:grpChg>
        <pc:picChg chg="del">
          <ac:chgData name="Daniel Schwarz" userId="5bb35bb8-905a-4742-88d9-33d9089732e7" providerId="ADAL" clId="{B2570963-B9CB-47AD-A9FB-82DE2532D6AD}" dt="2020-11-15T11:00:15.165" v="474" actId="478"/>
          <ac:picMkLst>
            <pc:docMk/>
            <pc:sldMk cId="490495379" sldId="258"/>
            <ac:picMk id="4" creationId="{D9634018-6B5E-4640-86E8-B5804574A5B5}"/>
          </ac:picMkLst>
        </pc:picChg>
        <pc:inkChg chg="del">
          <ac:chgData name="Daniel Schwarz" userId="5bb35bb8-905a-4742-88d9-33d9089732e7" providerId="ADAL" clId="{B2570963-B9CB-47AD-A9FB-82DE2532D6AD}" dt="2020-11-15T11:00:32.347" v="477" actId="478"/>
          <ac:inkMkLst>
            <pc:docMk/>
            <pc:sldMk cId="490495379" sldId="258"/>
            <ac:inkMk id="5" creationId="{2B9E46AA-FFAD-4C75-BD20-03DE1C1A8E53}"/>
          </ac:inkMkLst>
        </pc:inkChg>
        <pc:inkChg chg="del">
          <ac:chgData name="Daniel Schwarz" userId="5bb35bb8-905a-4742-88d9-33d9089732e7" providerId="ADAL" clId="{B2570963-B9CB-47AD-A9FB-82DE2532D6AD}" dt="2020-11-15T11:00:29.516" v="476" actId="478"/>
          <ac:inkMkLst>
            <pc:docMk/>
            <pc:sldMk cId="490495379" sldId="258"/>
            <ac:inkMk id="6" creationId="{37240BCD-56C5-425D-B6DA-E8B9581B017B}"/>
          </ac:inkMkLst>
        </pc:inkChg>
        <pc:inkChg chg="del">
          <ac:chgData name="Daniel Schwarz" userId="5bb35bb8-905a-4742-88d9-33d9089732e7" providerId="ADAL" clId="{B2570963-B9CB-47AD-A9FB-82DE2532D6AD}" dt="2020-11-15T11:00:32.347" v="477" actId="478"/>
          <ac:inkMkLst>
            <pc:docMk/>
            <pc:sldMk cId="490495379" sldId="258"/>
            <ac:inkMk id="7" creationId="{862D8D32-EA42-45B2-BDED-B80852C18A0B}"/>
          </ac:inkMkLst>
        </pc:inkChg>
        <pc:inkChg chg="mod">
          <ac:chgData name="Daniel Schwarz" userId="5bb35bb8-905a-4742-88d9-33d9089732e7" providerId="ADAL" clId="{B2570963-B9CB-47AD-A9FB-82DE2532D6AD}" dt="2020-11-15T11:00:22.899" v="475"/>
          <ac:inkMkLst>
            <pc:docMk/>
            <pc:sldMk cId="490495379" sldId="258"/>
            <ac:inkMk id="73" creationId="{6F822DE0-B8B4-4282-8A2D-73982DADE735}"/>
          </ac:inkMkLst>
        </pc:inkChg>
        <pc:inkChg chg="mod">
          <ac:chgData name="Daniel Schwarz" userId="5bb35bb8-905a-4742-88d9-33d9089732e7" providerId="ADAL" clId="{B2570963-B9CB-47AD-A9FB-82DE2532D6AD}" dt="2020-11-15T11:00:22.899" v="475"/>
          <ac:inkMkLst>
            <pc:docMk/>
            <pc:sldMk cId="490495379" sldId="258"/>
            <ac:inkMk id="74" creationId="{5C7CF524-928E-4981-8AB5-6D7944A4847C}"/>
          </ac:inkMkLst>
        </pc:inkChg>
        <pc:inkChg chg="mod">
          <ac:chgData name="Daniel Schwarz" userId="5bb35bb8-905a-4742-88d9-33d9089732e7" providerId="ADAL" clId="{B2570963-B9CB-47AD-A9FB-82DE2532D6AD}" dt="2020-11-15T11:00:22.899" v="475"/>
          <ac:inkMkLst>
            <pc:docMk/>
            <pc:sldMk cId="490495379" sldId="258"/>
            <ac:inkMk id="75" creationId="{7BEA8BC9-4EE1-4C50-A814-86D2C5D0452E}"/>
          </ac:inkMkLst>
        </pc:inkChg>
        <pc:inkChg chg="mod">
          <ac:chgData name="Daniel Schwarz" userId="5bb35bb8-905a-4742-88d9-33d9089732e7" providerId="ADAL" clId="{B2570963-B9CB-47AD-A9FB-82DE2532D6AD}" dt="2020-11-15T11:00:22.899" v="475"/>
          <ac:inkMkLst>
            <pc:docMk/>
            <pc:sldMk cId="490495379" sldId="258"/>
            <ac:inkMk id="78" creationId="{C15A068E-03E5-4B22-BAE6-4F3285D608D7}"/>
          </ac:inkMkLst>
        </pc:inkChg>
        <pc:inkChg chg="mod">
          <ac:chgData name="Daniel Schwarz" userId="5bb35bb8-905a-4742-88d9-33d9089732e7" providerId="ADAL" clId="{B2570963-B9CB-47AD-A9FB-82DE2532D6AD}" dt="2020-11-15T11:00:22.899" v="475"/>
          <ac:inkMkLst>
            <pc:docMk/>
            <pc:sldMk cId="490495379" sldId="258"/>
            <ac:inkMk id="79" creationId="{7A516BFD-00C1-4106-BE3D-458CF75D537E}"/>
          </ac:inkMkLst>
        </pc:inkChg>
        <pc:inkChg chg="mod">
          <ac:chgData name="Daniel Schwarz" userId="5bb35bb8-905a-4742-88d9-33d9089732e7" providerId="ADAL" clId="{B2570963-B9CB-47AD-A9FB-82DE2532D6AD}" dt="2020-11-15T11:00:22.899" v="475"/>
          <ac:inkMkLst>
            <pc:docMk/>
            <pc:sldMk cId="490495379" sldId="258"/>
            <ac:inkMk id="81" creationId="{D28EB6EC-F67C-4BFB-B46D-7B8AB8BE7F1A}"/>
          </ac:inkMkLst>
        </pc:inkChg>
        <pc:inkChg chg="mod">
          <ac:chgData name="Daniel Schwarz" userId="5bb35bb8-905a-4742-88d9-33d9089732e7" providerId="ADAL" clId="{B2570963-B9CB-47AD-A9FB-82DE2532D6AD}" dt="2020-11-15T11:00:22.899" v="475"/>
          <ac:inkMkLst>
            <pc:docMk/>
            <pc:sldMk cId="490495379" sldId="258"/>
            <ac:inkMk id="82" creationId="{48E16D66-9033-4295-A9F5-F83CC5F8E8FD}"/>
          </ac:inkMkLst>
        </pc:inkChg>
        <pc:inkChg chg="mod">
          <ac:chgData name="Daniel Schwarz" userId="5bb35bb8-905a-4742-88d9-33d9089732e7" providerId="ADAL" clId="{B2570963-B9CB-47AD-A9FB-82DE2532D6AD}" dt="2020-11-15T11:00:22.899" v="475"/>
          <ac:inkMkLst>
            <pc:docMk/>
            <pc:sldMk cId="490495379" sldId="258"/>
            <ac:inkMk id="83" creationId="{DA583B85-EB82-4AEF-9E7D-ADEBE098BA4D}"/>
          </ac:inkMkLst>
        </pc:inkChg>
        <pc:inkChg chg="mod">
          <ac:chgData name="Daniel Schwarz" userId="5bb35bb8-905a-4742-88d9-33d9089732e7" providerId="ADAL" clId="{B2570963-B9CB-47AD-A9FB-82DE2532D6AD}" dt="2020-11-15T11:00:22.899" v="475"/>
          <ac:inkMkLst>
            <pc:docMk/>
            <pc:sldMk cId="490495379" sldId="258"/>
            <ac:inkMk id="84" creationId="{F3F46648-F905-4DFB-AEB4-965A5D5A60D2}"/>
          </ac:inkMkLst>
        </pc:inkChg>
        <pc:inkChg chg="mod">
          <ac:chgData name="Daniel Schwarz" userId="5bb35bb8-905a-4742-88d9-33d9089732e7" providerId="ADAL" clId="{B2570963-B9CB-47AD-A9FB-82DE2532D6AD}" dt="2020-11-15T11:00:22.899" v="475"/>
          <ac:inkMkLst>
            <pc:docMk/>
            <pc:sldMk cId="490495379" sldId="258"/>
            <ac:inkMk id="89" creationId="{E0DD6F89-61D0-41BB-977B-13A157EFCB57}"/>
          </ac:inkMkLst>
        </pc:inkChg>
        <pc:inkChg chg="mod">
          <ac:chgData name="Daniel Schwarz" userId="5bb35bb8-905a-4742-88d9-33d9089732e7" providerId="ADAL" clId="{B2570963-B9CB-47AD-A9FB-82DE2532D6AD}" dt="2020-11-15T11:00:22.899" v="475"/>
          <ac:inkMkLst>
            <pc:docMk/>
            <pc:sldMk cId="490495379" sldId="258"/>
            <ac:inkMk id="90" creationId="{C4306484-3958-4F81-91E3-70ADFB437EEC}"/>
          </ac:inkMkLst>
        </pc:inkChg>
        <pc:inkChg chg="mod">
          <ac:chgData name="Daniel Schwarz" userId="5bb35bb8-905a-4742-88d9-33d9089732e7" providerId="ADAL" clId="{B2570963-B9CB-47AD-A9FB-82DE2532D6AD}" dt="2020-11-15T11:00:22.899" v="475"/>
          <ac:inkMkLst>
            <pc:docMk/>
            <pc:sldMk cId="490495379" sldId="258"/>
            <ac:inkMk id="91" creationId="{A4EECEF1-3042-425F-AE3C-B04BCD0F7A0A}"/>
          </ac:inkMkLst>
        </pc:inkChg>
        <pc:inkChg chg="mod">
          <ac:chgData name="Daniel Schwarz" userId="5bb35bb8-905a-4742-88d9-33d9089732e7" providerId="ADAL" clId="{B2570963-B9CB-47AD-A9FB-82DE2532D6AD}" dt="2020-11-15T11:00:22.899" v="475"/>
          <ac:inkMkLst>
            <pc:docMk/>
            <pc:sldMk cId="490495379" sldId="258"/>
            <ac:inkMk id="92" creationId="{D0834608-F92B-4714-8872-8E3D5A1985ED}"/>
          </ac:inkMkLst>
        </pc:inkChg>
        <pc:inkChg chg="mod">
          <ac:chgData name="Daniel Schwarz" userId="5bb35bb8-905a-4742-88d9-33d9089732e7" providerId="ADAL" clId="{B2570963-B9CB-47AD-A9FB-82DE2532D6AD}" dt="2020-11-15T11:00:22.899" v="475"/>
          <ac:inkMkLst>
            <pc:docMk/>
            <pc:sldMk cId="490495379" sldId="258"/>
            <ac:inkMk id="102" creationId="{37A5E0C3-597B-4994-8F00-2D4EEED797BD}"/>
          </ac:inkMkLst>
        </pc:inkChg>
        <pc:inkChg chg="mod">
          <ac:chgData name="Daniel Schwarz" userId="5bb35bb8-905a-4742-88d9-33d9089732e7" providerId="ADAL" clId="{B2570963-B9CB-47AD-A9FB-82DE2532D6AD}" dt="2020-11-15T11:00:22.899" v="475"/>
          <ac:inkMkLst>
            <pc:docMk/>
            <pc:sldMk cId="490495379" sldId="258"/>
            <ac:inkMk id="106" creationId="{4ABFC8FD-D03A-4C2E-BD60-3AF269E340B5}"/>
          </ac:inkMkLst>
        </pc:inkChg>
        <pc:inkChg chg="mod">
          <ac:chgData name="Daniel Schwarz" userId="5bb35bb8-905a-4742-88d9-33d9089732e7" providerId="ADAL" clId="{B2570963-B9CB-47AD-A9FB-82DE2532D6AD}" dt="2020-11-15T11:00:22.899" v="475"/>
          <ac:inkMkLst>
            <pc:docMk/>
            <pc:sldMk cId="490495379" sldId="258"/>
            <ac:inkMk id="110" creationId="{9B6F4D40-6F3D-4079-8B4C-E4CA0B158C2C}"/>
          </ac:inkMkLst>
        </pc:inkChg>
        <pc:inkChg chg="mod">
          <ac:chgData name="Daniel Schwarz" userId="5bb35bb8-905a-4742-88d9-33d9089732e7" providerId="ADAL" clId="{B2570963-B9CB-47AD-A9FB-82DE2532D6AD}" dt="2020-11-15T11:00:22.899" v="475"/>
          <ac:inkMkLst>
            <pc:docMk/>
            <pc:sldMk cId="490495379" sldId="258"/>
            <ac:inkMk id="111" creationId="{6661A040-1C21-4459-A70D-E418DDCFB653}"/>
          </ac:inkMkLst>
        </pc:inkChg>
        <pc:inkChg chg="mod">
          <ac:chgData name="Daniel Schwarz" userId="5bb35bb8-905a-4742-88d9-33d9089732e7" providerId="ADAL" clId="{B2570963-B9CB-47AD-A9FB-82DE2532D6AD}" dt="2020-11-15T11:00:22.899" v="475"/>
          <ac:inkMkLst>
            <pc:docMk/>
            <pc:sldMk cId="490495379" sldId="258"/>
            <ac:inkMk id="112" creationId="{AC3141C5-0254-4525-A85C-FCF16E3AFA9E}"/>
          </ac:inkMkLst>
        </pc:inkChg>
        <pc:inkChg chg="mod">
          <ac:chgData name="Daniel Schwarz" userId="5bb35bb8-905a-4742-88d9-33d9089732e7" providerId="ADAL" clId="{B2570963-B9CB-47AD-A9FB-82DE2532D6AD}" dt="2020-11-15T11:00:22.899" v="475"/>
          <ac:inkMkLst>
            <pc:docMk/>
            <pc:sldMk cId="490495379" sldId="258"/>
            <ac:inkMk id="113" creationId="{44BD837E-7C40-47E9-9174-FA631E103A81}"/>
          </ac:inkMkLst>
        </pc:inkChg>
        <pc:inkChg chg="mod">
          <ac:chgData name="Daniel Schwarz" userId="5bb35bb8-905a-4742-88d9-33d9089732e7" providerId="ADAL" clId="{B2570963-B9CB-47AD-A9FB-82DE2532D6AD}" dt="2020-11-15T11:00:22.899" v="475"/>
          <ac:inkMkLst>
            <pc:docMk/>
            <pc:sldMk cId="490495379" sldId="258"/>
            <ac:inkMk id="114" creationId="{B8104321-D820-49F0-B1F9-2E7DCD813281}"/>
          </ac:inkMkLst>
        </pc:inkChg>
        <pc:inkChg chg="mod">
          <ac:chgData name="Daniel Schwarz" userId="5bb35bb8-905a-4742-88d9-33d9089732e7" providerId="ADAL" clId="{B2570963-B9CB-47AD-A9FB-82DE2532D6AD}" dt="2020-11-15T11:00:22.899" v="475"/>
          <ac:inkMkLst>
            <pc:docMk/>
            <pc:sldMk cId="490495379" sldId="258"/>
            <ac:inkMk id="115" creationId="{8D6D2044-62FF-49C6-8A76-4F598B44AB58}"/>
          </ac:inkMkLst>
        </pc:inkChg>
        <pc:inkChg chg="mod">
          <ac:chgData name="Daniel Schwarz" userId="5bb35bb8-905a-4742-88d9-33d9089732e7" providerId="ADAL" clId="{B2570963-B9CB-47AD-A9FB-82DE2532D6AD}" dt="2020-11-15T11:00:22.899" v="475"/>
          <ac:inkMkLst>
            <pc:docMk/>
            <pc:sldMk cId="490495379" sldId="258"/>
            <ac:inkMk id="116" creationId="{D7822C21-16C1-4A7A-9C3A-5326C7370699}"/>
          </ac:inkMkLst>
        </pc:inkChg>
        <pc:inkChg chg="mod">
          <ac:chgData name="Daniel Schwarz" userId="5bb35bb8-905a-4742-88d9-33d9089732e7" providerId="ADAL" clId="{B2570963-B9CB-47AD-A9FB-82DE2532D6AD}" dt="2020-11-15T11:00:22.899" v="475"/>
          <ac:inkMkLst>
            <pc:docMk/>
            <pc:sldMk cId="490495379" sldId="258"/>
            <ac:inkMk id="117" creationId="{EF3CAF10-D856-4B0A-B498-7901AB571BA0}"/>
          </ac:inkMkLst>
        </pc:inkChg>
        <pc:inkChg chg="mod">
          <ac:chgData name="Daniel Schwarz" userId="5bb35bb8-905a-4742-88d9-33d9089732e7" providerId="ADAL" clId="{B2570963-B9CB-47AD-A9FB-82DE2532D6AD}" dt="2020-11-15T11:00:32.843" v="478"/>
          <ac:inkMkLst>
            <pc:docMk/>
            <pc:sldMk cId="490495379" sldId="258"/>
            <ac:inkMk id="119" creationId="{9ED9297D-6E3F-44E0-9623-B07C43A23D7A}"/>
          </ac:inkMkLst>
        </pc:inkChg>
        <pc:inkChg chg="mod">
          <ac:chgData name="Daniel Schwarz" userId="5bb35bb8-905a-4742-88d9-33d9089732e7" providerId="ADAL" clId="{B2570963-B9CB-47AD-A9FB-82DE2532D6AD}" dt="2020-11-15T11:00:32.843" v="478"/>
          <ac:inkMkLst>
            <pc:docMk/>
            <pc:sldMk cId="490495379" sldId="258"/>
            <ac:inkMk id="120" creationId="{24A5B39F-7A51-42D3-A62B-8F9AE78BE355}"/>
          </ac:inkMkLst>
        </pc:inkChg>
        <pc:inkChg chg="mod">
          <ac:chgData name="Daniel Schwarz" userId="5bb35bb8-905a-4742-88d9-33d9089732e7" providerId="ADAL" clId="{B2570963-B9CB-47AD-A9FB-82DE2532D6AD}" dt="2020-11-15T11:00:32.843" v="478"/>
          <ac:inkMkLst>
            <pc:docMk/>
            <pc:sldMk cId="490495379" sldId="258"/>
            <ac:inkMk id="121" creationId="{B75F3520-6D1E-4830-A184-181D3A55BDF1}"/>
          </ac:inkMkLst>
        </pc:inkChg>
        <pc:inkChg chg="mod">
          <ac:chgData name="Daniel Schwarz" userId="5bb35bb8-905a-4742-88d9-33d9089732e7" providerId="ADAL" clId="{B2570963-B9CB-47AD-A9FB-82DE2532D6AD}" dt="2020-11-15T11:00:32.843" v="478"/>
          <ac:inkMkLst>
            <pc:docMk/>
            <pc:sldMk cId="490495379" sldId="258"/>
            <ac:inkMk id="123" creationId="{90896C38-D5AC-40CD-9BEF-0676BBDF0396}"/>
          </ac:inkMkLst>
        </pc:inkChg>
        <pc:inkChg chg="mod">
          <ac:chgData name="Daniel Schwarz" userId="5bb35bb8-905a-4742-88d9-33d9089732e7" providerId="ADAL" clId="{B2570963-B9CB-47AD-A9FB-82DE2532D6AD}" dt="2020-11-15T11:00:32.843" v="478"/>
          <ac:inkMkLst>
            <pc:docMk/>
            <pc:sldMk cId="490495379" sldId="258"/>
            <ac:inkMk id="124" creationId="{3E80B1ED-B6BC-4F1E-BA69-9D9DB6B4A5D8}"/>
          </ac:inkMkLst>
        </pc:inkChg>
        <pc:inkChg chg="mod">
          <ac:chgData name="Daniel Schwarz" userId="5bb35bb8-905a-4742-88d9-33d9089732e7" providerId="ADAL" clId="{B2570963-B9CB-47AD-A9FB-82DE2532D6AD}" dt="2020-11-15T11:00:32.843" v="478"/>
          <ac:inkMkLst>
            <pc:docMk/>
            <pc:sldMk cId="490495379" sldId="258"/>
            <ac:inkMk id="125" creationId="{5388AB2C-DE9E-41D1-A1AB-DD547F51CABC}"/>
          </ac:inkMkLst>
        </pc:inkChg>
        <pc:inkChg chg="mod">
          <ac:chgData name="Daniel Schwarz" userId="5bb35bb8-905a-4742-88d9-33d9089732e7" providerId="ADAL" clId="{B2570963-B9CB-47AD-A9FB-82DE2532D6AD}" dt="2020-11-15T11:00:32.843" v="478"/>
          <ac:inkMkLst>
            <pc:docMk/>
            <pc:sldMk cId="490495379" sldId="258"/>
            <ac:inkMk id="126" creationId="{DAB66577-DC86-4B34-A643-30160320A240}"/>
          </ac:inkMkLst>
        </pc:inkChg>
        <pc:inkChg chg="mod">
          <ac:chgData name="Daniel Schwarz" userId="5bb35bb8-905a-4742-88d9-33d9089732e7" providerId="ADAL" clId="{B2570963-B9CB-47AD-A9FB-82DE2532D6AD}" dt="2020-11-15T11:00:32.843" v="478"/>
          <ac:inkMkLst>
            <pc:docMk/>
            <pc:sldMk cId="490495379" sldId="258"/>
            <ac:inkMk id="127" creationId="{37794956-55FF-49CC-BE10-AB2D97CAD281}"/>
          </ac:inkMkLst>
        </pc:inkChg>
        <pc:inkChg chg="mod">
          <ac:chgData name="Daniel Schwarz" userId="5bb35bb8-905a-4742-88d9-33d9089732e7" providerId="ADAL" clId="{B2570963-B9CB-47AD-A9FB-82DE2532D6AD}" dt="2020-11-15T11:00:32.843" v="478"/>
          <ac:inkMkLst>
            <pc:docMk/>
            <pc:sldMk cId="490495379" sldId="258"/>
            <ac:inkMk id="128" creationId="{96800825-464A-46A7-9851-359A2165BE10}"/>
          </ac:inkMkLst>
        </pc:inkChg>
        <pc:inkChg chg="mod">
          <ac:chgData name="Daniel Schwarz" userId="5bb35bb8-905a-4742-88d9-33d9089732e7" providerId="ADAL" clId="{B2570963-B9CB-47AD-A9FB-82DE2532D6AD}" dt="2020-11-15T11:00:32.843" v="478"/>
          <ac:inkMkLst>
            <pc:docMk/>
            <pc:sldMk cId="490495379" sldId="258"/>
            <ac:inkMk id="129" creationId="{8E90BBF7-DF43-4C88-A9C2-473A3BA55AC3}"/>
          </ac:inkMkLst>
        </pc:inkChg>
        <pc:inkChg chg="mod">
          <ac:chgData name="Daniel Schwarz" userId="5bb35bb8-905a-4742-88d9-33d9089732e7" providerId="ADAL" clId="{B2570963-B9CB-47AD-A9FB-82DE2532D6AD}" dt="2020-11-15T11:00:32.843" v="478"/>
          <ac:inkMkLst>
            <pc:docMk/>
            <pc:sldMk cId="490495379" sldId="258"/>
            <ac:inkMk id="130" creationId="{8DF74310-C2DD-4D34-A7F5-92A3B214AE5F}"/>
          </ac:inkMkLst>
        </pc:inkChg>
        <pc:inkChg chg="mod">
          <ac:chgData name="Daniel Schwarz" userId="5bb35bb8-905a-4742-88d9-33d9089732e7" providerId="ADAL" clId="{B2570963-B9CB-47AD-A9FB-82DE2532D6AD}" dt="2020-11-15T11:00:32.843" v="478"/>
          <ac:inkMkLst>
            <pc:docMk/>
            <pc:sldMk cId="490495379" sldId="258"/>
            <ac:inkMk id="131" creationId="{A642FF4B-7B0C-477B-A1AD-45FE676B784E}"/>
          </ac:inkMkLst>
        </pc:inkChg>
        <pc:inkChg chg="mod">
          <ac:chgData name="Daniel Schwarz" userId="5bb35bb8-905a-4742-88d9-33d9089732e7" providerId="ADAL" clId="{B2570963-B9CB-47AD-A9FB-82DE2532D6AD}" dt="2020-11-15T11:00:32.843" v="478"/>
          <ac:inkMkLst>
            <pc:docMk/>
            <pc:sldMk cId="490495379" sldId="258"/>
            <ac:inkMk id="132" creationId="{20EE73AD-F99B-47E2-9052-813582170C22}"/>
          </ac:inkMkLst>
        </pc:inkChg>
        <pc:inkChg chg="mod">
          <ac:chgData name="Daniel Schwarz" userId="5bb35bb8-905a-4742-88d9-33d9089732e7" providerId="ADAL" clId="{B2570963-B9CB-47AD-A9FB-82DE2532D6AD}" dt="2020-11-15T11:00:32.843" v="478"/>
          <ac:inkMkLst>
            <pc:docMk/>
            <pc:sldMk cId="490495379" sldId="258"/>
            <ac:inkMk id="133" creationId="{710831DE-C29A-4E12-82A6-7258ACEC75C0}"/>
          </ac:inkMkLst>
        </pc:inkChg>
      </pc:sldChg>
      <pc:sldChg chg="addSp delSp modSp mod modNotesTx">
        <pc:chgData name="Daniel Schwarz" userId="5bb35bb8-905a-4742-88d9-33d9089732e7" providerId="ADAL" clId="{B2570963-B9CB-47AD-A9FB-82DE2532D6AD}" dt="2020-11-19T19:24:07.636" v="4908" actId="20577"/>
        <pc:sldMkLst>
          <pc:docMk/>
          <pc:sldMk cId="3628453235" sldId="261"/>
        </pc:sldMkLst>
        <pc:grpChg chg="del">
          <ac:chgData name="Daniel Schwarz" userId="5bb35bb8-905a-4742-88d9-33d9089732e7" providerId="ADAL" clId="{B2570963-B9CB-47AD-A9FB-82DE2532D6AD}" dt="2020-11-15T11:03:04.782" v="511" actId="478"/>
          <ac:grpSpMkLst>
            <pc:docMk/>
            <pc:sldMk cId="3628453235" sldId="261"/>
            <ac:grpSpMk id="13" creationId="{02EFBEDF-D6C3-4EE8-808D-013421492292}"/>
          </ac:grpSpMkLst>
        </pc:grpChg>
        <pc:grpChg chg="add mod">
          <ac:chgData name="Daniel Schwarz" userId="5bb35bb8-905a-4742-88d9-33d9089732e7" providerId="ADAL" clId="{B2570963-B9CB-47AD-A9FB-82DE2532D6AD}" dt="2020-11-15T11:03:10.033" v="533" actId="1036"/>
          <ac:grpSpMkLst>
            <pc:docMk/>
            <pc:sldMk cId="3628453235" sldId="261"/>
            <ac:grpSpMk id="27" creationId="{50606149-3800-4FCD-8859-F89E60AA40E5}"/>
          </ac:grpSpMkLst>
        </pc:grpChg>
        <pc:grpChg chg="mod">
          <ac:chgData name="Daniel Schwarz" userId="5bb35bb8-905a-4742-88d9-33d9089732e7" providerId="ADAL" clId="{B2570963-B9CB-47AD-A9FB-82DE2532D6AD}" dt="2020-11-15T11:03:06.141" v="512"/>
          <ac:grpSpMkLst>
            <pc:docMk/>
            <pc:sldMk cId="3628453235" sldId="261"/>
            <ac:grpSpMk id="28" creationId="{C6F9A5DA-B28B-42BE-B84C-0C2AF80C28E0}"/>
          </ac:grpSpMkLst>
        </pc:grpChg>
        <pc:grpChg chg="mod">
          <ac:chgData name="Daniel Schwarz" userId="5bb35bb8-905a-4742-88d9-33d9089732e7" providerId="ADAL" clId="{B2570963-B9CB-47AD-A9FB-82DE2532D6AD}" dt="2020-11-15T11:03:06.141" v="512"/>
          <ac:grpSpMkLst>
            <pc:docMk/>
            <pc:sldMk cId="3628453235" sldId="261"/>
            <ac:grpSpMk id="29" creationId="{D8AA647F-5940-4698-965F-D24CFD00A6DB}"/>
          </ac:grpSpMkLst>
        </pc:grpChg>
        <pc:grpChg chg="mod">
          <ac:chgData name="Daniel Schwarz" userId="5bb35bb8-905a-4742-88d9-33d9089732e7" providerId="ADAL" clId="{B2570963-B9CB-47AD-A9FB-82DE2532D6AD}" dt="2020-11-15T11:03:06.141" v="512"/>
          <ac:grpSpMkLst>
            <pc:docMk/>
            <pc:sldMk cId="3628453235" sldId="261"/>
            <ac:grpSpMk id="33" creationId="{4AB7CA7B-DF12-4CFF-95AD-282BE77E36CD}"/>
          </ac:grpSpMkLst>
        </pc:grpChg>
        <pc:grpChg chg="mod">
          <ac:chgData name="Daniel Schwarz" userId="5bb35bb8-905a-4742-88d9-33d9089732e7" providerId="ADAL" clId="{B2570963-B9CB-47AD-A9FB-82DE2532D6AD}" dt="2020-11-15T11:03:06.141" v="512"/>
          <ac:grpSpMkLst>
            <pc:docMk/>
            <pc:sldMk cId="3628453235" sldId="261"/>
            <ac:grpSpMk id="34" creationId="{8E8702E8-9BF2-4591-B40F-5760D9DFA039}"/>
          </ac:grpSpMkLst>
        </pc:grpChg>
        <pc:grpChg chg="mod">
          <ac:chgData name="Daniel Schwarz" userId="5bb35bb8-905a-4742-88d9-33d9089732e7" providerId="ADAL" clId="{B2570963-B9CB-47AD-A9FB-82DE2532D6AD}" dt="2020-11-15T11:03:06.141" v="512"/>
          <ac:grpSpMkLst>
            <pc:docMk/>
            <pc:sldMk cId="3628453235" sldId="261"/>
            <ac:grpSpMk id="37" creationId="{F198048B-08C1-4FD6-8BFC-A9EDCC1687D3}"/>
          </ac:grpSpMkLst>
        </pc:grpChg>
        <pc:grpChg chg="add mod">
          <ac:chgData name="Daniel Schwarz" userId="5bb35bb8-905a-4742-88d9-33d9089732e7" providerId="ADAL" clId="{B2570963-B9CB-47AD-A9FB-82DE2532D6AD}" dt="2020-11-15T11:03:10.033" v="533" actId="1036"/>
          <ac:grpSpMkLst>
            <pc:docMk/>
            <pc:sldMk cId="3628453235" sldId="261"/>
            <ac:grpSpMk id="57" creationId="{93E466AC-8064-45A8-8420-DD9A22B0B1EC}"/>
          </ac:grpSpMkLst>
        </pc:grpChg>
        <pc:grpChg chg="mod">
          <ac:chgData name="Daniel Schwarz" userId="5bb35bb8-905a-4742-88d9-33d9089732e7" providerId="ADAL" clId="{B2570963-B9CB-47AD-A9FB-82DE2532D6AD}" dt="2020-11-15T11:03:06.141" v="512"/>
          <ac:grpSpMkLst>
            <pc:docMk/>
            <pc:sldMk cId="3628453235" sldId="261"/>
            <ac:grpSpMk id="61" creationId="{71D3C2E5-0264-438F-97C1-7F96E07FC958}"/>
          </ac:grpSpMkLst>
        </pc:grpChg>
        <pc:picChg chg="del">
          <ac:chgData name="Daniel Schwarz" userId="5bb35bb8-905a-4742-88d9-33d9089732e7" providerId="ADAL" clId="{B2570963-B9CB-47AD-A9FB-82DE2532D6AD}" dt="2020-11-15T11:03:02.336" v="510" actId="478"/>
          <ac:picMkLst>
            <pc:docMk/>
            <pc:sldMk cId="3628453235" sldId="261"/>
            <ac:picMk id="3" creationId="{0DBD30BE-A95C-4843-BBDC-EB445E31FC77}"/>
          </ac:picMkLst>
        </pc:picChg>
        <pc:inkChg chg="del">
          <ac:chgData name="Daniel Schwarz" userId="5bb35bb8-905a-4742-88d9-33d9089732e7" providerId="ADAL" clId="{B2570963-B9CB-47AD-A9FB-82DE2532D6AD}" dt="2020-11-15T11:03:04.782" v="511" actId="478"/>
          <ac:inkMkLst>
            <pc:docMk/>
            <pc:sldMk cId="3628453235" sldId="261"/>
            <ac:inkMk id="4" creationId="{D1004F7B-A808-49AC-887F-BDA3A4863A41}"/>
          </ac:inkMkLst>
        </pc:inkChg>
        <pc:inkChg chg="del">
          <ac:chgData name="Daniel Schwarz" userId="5bb35bb8-905a-4742-88d9-33d9089732e7" providerId="ADAL" clId="{B2570963-B9CB-47AD-A9FB-82DE2532D6AD}" dt="2020-11-15T11:03:04.782" v="511" actId="478"/>
          <ac:inkMkLst>
            <pc:docMk/>
            <pc:sldMk cId="3628453235" sldId="261"/>
            <ac:inkMk id="5" creationId="{42F250E4-95AA-4335-8904-FB2C9CD2F34D}"/>
          </ac:inkMkLst>
        </pc:inkChg>
        <pc:inkChg chg="del">
          <ac:chgData name="Daniel Schwarz" userId="5bb35bb8-905a-4742-88d9-33d9089732e7" providerId="ADAL" clId="{B2570963-B9CB-47AD-A9FB-82DE2532D6AD}" dt="2020-11-15T11:03:04.782" v="511" actId="478"/>
          <ac:inkMkLst>
            <pc:docMk/>
            <pc:sldMk cId="3628453235" sldId="261"/>
            <ac:inkMk id="6" creationId="{57353EB6-2ABE-4D88-A426-54BEE0643DA7}"/>
          </ac:inkMkLst>
        </pc:inkChg>
        <pc:inkChg chg="mod">
          <ac:chgData name="Daniel Schwarz" userId="5bb35bb8-905a-4742-88d9-33d9089732e7" providerId="ADAL" clId="{B2570963-B9CB-47AD-A9FB-82DE2532D6AD}" dt="2020-11-15T11:03:06.141" v="512"/>
          <ac:inkMkLst>
            <pc:docMk/>
            <pc:sldMk cId="3628453235" sldId="261"/>
            <ac:inkMk id="30" creationId="{0E76A6ED-22CB-479D-8078-AA19202910E0}"/>
          </ac:inkMkLst>
        </pc:inkChg>
        <pc:inkChg chg="mod">
          <ac:chgData name="Daniel Schwarz" userId="5bb35bb8-905a-4742-88d9-33d9089732e7" providerId="ADAL" clId="{B2570963-B9CB-47AD-A9FB-82DE2532D6AD}" dt="2020-11-15T11:03:06.141" v="512"/>
          <ac:inkMkLst>
            <pc:docMk/>
            <pc:sldMk cId="3628453235" sldId="261"/>
            <ac:inkMk id="31" creationId="{1682EE63-AC4B-452F-A573-7169D4AA0336}"/>
          </ac:inkMkLst>
        </pc:inkChg>
        <pc:inkChg chg="mod">
          <ac:chgData name="Daniel Schwarz" userId="5bb35bb8-905a-4742-88d9-33d9089732e7" providerId="ADAL" clId="{B2570963-B9CB-47AD-A9FB-82DE2532D6AD}" dt="2020-11-15T11:03:06.141" v="512"/>
          <ac:inkMkLst>
            <pc:docMk/>
            <pc:sldMk cId="3628453235" sldId="261"/>
            <ac:inkMk id="32" creationId="{7C80EE1B-BCC3-4BA5-9190-BEB2CCBCFC3A}"/>
          </ac:inkMkLst>
        </pc:inkChg>
        <pc:inkChg chg="mod">
          <ac:chgData name="Daniel Schwarz" userId="5bb35bb8-905a-4742-88d9-33d9089732e7" providerId="ADAL" clId="{B2570963-B9CB-47AD-A9FB-82DE2532D6AD}" dt="2020-11-15T11:03:06.141" v="512"/>
          <ac:inkMkLst>
            <pc:docMk/>
            <pc:sldMk cId="3628453235" sldId="261"/>
            <ac:inkMk id="35" creationId="{6ADDA9E1-8FA7-4E5B-8A78-73244E81763E}"/>
          </ac:inkMkLst>
        </pc:inkChg>
        <pc:inkChg chg="mod">
          <ac:chgData name="Daniel Schwarz" userId="5bb35bb8-905a-4742-88d9-33d9089732e7" providerId="ADAL" clId="{B2570963-B9CB-47AD-A9FB-82DE2532D6AD}" dt="2020-11-15T11:03:06.141" v="512"/>
          <ac:inkMkLst>
            <pc:docMk/>
            <pc:sldMk cId="3628453235" sldId="261"/>
            <ac:inkMk id="36" creationId="{9D9BD07F-A88A-4342-8E8A-5FD3B0346205}"/>
          </ac:inkMkLst>
        </pc:inkChg>
        <pc:inkChg chg="mod">
          <ac:chgData name="Daniel Schwarz" userId="5bb35bb8-905a-4742-88d9-33d9089732e7" providerId="ADAL" clId="{B2570963-B9CB-47AD-A9FB-82DE2532D6AD}" dt="2020-11-15T11:03:06.141" v="512"/>
          <ac:inkMkLst>
            <pc:docMk/>
            <pc:sldMk cId="3628453235" sldId="261"/>
            <ac:inkMk id="38" creationId="{11ADEB7C-D044-430A-B3C8-AE53F493A3E3}"/>
          </ac:inkMkLst>
        </pc:inkChg>
        <pc:inkChg chg="mod">
          <ac:chgData name="Daniel Schwarz" userId="5bb35bb8-905a-4742-88d9-33d9089732e7" providerId="ADAL" clId="{B2570963-B9CB-47AD-A9FB-82DE2532D6AD}" dt="2020-11-15T11:03:06.141" v="512"/>
          <ac:inkMkLst>
            <pc:docMk/>
            <pc:sldMk cId="3628453235" sldId="261"/>
            <ac:inkMk id="39" creationId="{C10DB3FF-8BC1-4284-B0E6-70024F31C593}"/>
          </ac:inkMkLst>
        </pc:inkChg>
        <pc:inkChg chg="mod">
          <ac:chgData name="Daniel Schwarz" userId="5bb35bb8-905a-4742-88d9-33d9089732e7" providerId="ADAL" clId="{B2570963-B9CB-47AD-A9FB-82DE2532D6AD}" dt="2020-11-15T11:03:06.141" v="512"/>
          <ac:inkMkLst>
            <pc:docMk/>
            <pc:sldMk cId="3628453235" sldId="261"/>
            <ac:inkMk id="40" creationId="{C5B563E6-0B0A-427E-B9A0-95E30BA63336}"/>
          </ac:inkMkLst>
        </pc:inkChg>
        <pc:inkChg chg="mod">
          <ac:chgData name="Daniel Schwarz" userId="5bb35bb8-905a-4742-88d9-33d9089732e7" providerId="ADAL" clId="{B2570963-B9CB-47AD-A9FB-82DE2532D6AD}" dt="2020-11-15T11:03:06.141" v="512"/>
          <ac:inkMkLst>
            <pc:docMk/>
            <pc:sldMk cId="3628453235" sldId="261"/>
            <ac:inkMk id="41" creationId="{DEC9C136-16B7-45DF-98E5-84E67928482D}"/>
          </ac:inkMkLst>
        </pc:inkChg>
        <pc:inkChg chg="mod">
          <ac:chgData name="Daniel Schwarz" userId="5bb35bb8-905a-4742-88d9-33d9089732e7" providerId="ADAL" clId="{B2570963-B9CB-47AD-A9FB-82DE2532D6AD}" dt="2020-11-15T11:03:06.141" v="512"/>
          <ac:inkMkLst>
            <pc:docMk/>
            <pc:sldMk cId="3628453235" sldId="261"/>
            <ac:inkMk id="42" creationId="{71F332AD-AE79-4710-90DF-93E294931B9A}"/>
          </ac:inkMkLst>
        </pc:inkChg>
        <pc:inkChg chg="mod">
          <ac:chgData name="Daniel Schwarz" userId="5bb35bb8-905a-4742-88d9-33d9089732e7" providerId="ADAL" clId="{B2570963-B9CB-47AD-A9FB-82DE2532D6AD}" dt="2020-11-15T11:03:06.141" v="512"/>
          <ac:inkMkLst>
            <pc:docMk/>
            <pc:sldMk cId="3628453235" sldId="261"/>
            <ac:inkMk id="43" creationId="{8DBA4822-43CA-411A-AD00-D000C87C9AC3}"/>
          </ac:inkMkLst>
        </pc:inkChg>
        <pc:inkChg chg="mod">
          <ac:chgData name="Daniel Schwarz" userId="5bb35bb8-905a-4742-88d9-33d9089732e7" providerId="ADAL" clId="{B2570963-B9CB-47AD-A9FB-82DE2532D6AD}" dt="2020-11-15T11:03:06.141" v="512"/>
          <ac:inkMkLst>
            <pc:docMk/>
            <pc:sldMk cId="3628453235" sldId="261"/>
            <ac:inkMk id="44" creationId="{0F540FB8-534D-47EA-AD71-7DEA5AFD935D}"/>
          </ac:inkMkLst>
        </pc:inkChg>
        <pc:inkChg chg="mod">
          <ac:chgData name="Daniel Schwarz" userId="5bb35bb8-905a-4742-88d9-33d9089732e7" providerId="ADAL" clId="{B2570963-B9CB-47AD-A9FB-82DE2532D6AD}" dt="2020-11-15T11:03:06.141" v="512"/>
          <ac:inkMkLst>
            <pc:docMk/>
            <pc:sldMk cId="3628453235" sldId="261"/>
            <ac:inkMk id="45" creationId="{5DB138FE-BCC3-4508-80FE-AB9E757E69D8}"/>
          </ac:inkMkLst>
        </pc:inkChg>
        <pc:inkChg chg="mod">
          <ac:chgData name="Daniel Schwarz" userId="5bb35bb8-905a-4742-88d9-33d9089732e7" providerId="ADAL" clId="{B2570963-B9CB-47AD-A9FB-82DE2532D6AD}" dt="2020-11-15T11:03:06.141" v="512"/>
          <ac:inkMkLst>
            <pc:docMk/>
            <pc:sldMk cId="3628453235" sldId="261"/>
            <ac:inkMk id="46" creationId="{94E3F3BE-A6A1-485D-8984-02B8ECDEE9C7}"/>
          </ac:inkMkLst>
        </pc:inkChg>
        <pc:inkChg chg="mod">
          <ac:chgData name="Daniel Schwarz" userId="5bb35bb8-905a-4742-88d9-33d9089732e7" providerId="ADAL" clId="{B2570963-B9CB-47AD-A9FB-82DE2532D6AD}" dt="2020-11-15T11:03:06.141" v="512"/>
          <ac:inkMkLst>
            <pc:docMk/>
            <pc:sldMk cId="3628453235" sldId="261"/>
            <ac:inkMk id="47" creationId="{744A66AC-570B-4F9F-A9E8-E754F104FEAC}"/>
          </ac:inkMkLst>
        </pc:inkChg>
        <pc:inkChg chg="mod">
          <ac:chgData name="Daniel Schwarz" userId="5bb35bb8-905a-4742-88d9-33d9089732e7" providerId="ADAL" clId="{B2570963-B9CB-47AD-A9FB-82DE2532D6AD}" dt="2020-11-15T11:03:06.141" v="512"/>
          <ac:inkMkLst>
            <pc:docMk/>
            <pc:sldMk cId="3628453235" sldId="261"/>
            <ac:inkMk id="49" creationId="{7F2EA2E7-B77D-4C8F-B8C3-B596118F8CC2}"/>
          </ac:inkMkLst>
        </pc:inkChg>
        <pc:inkChg chg="mod">
          <ac:chgData name="Daniel Schwarz" userId="5bb35bb8-905a-4742-88d9-33d9089732e7" providerId="ADAL" clId="{B2570963-B9CB-47AD-A9FB-82DE2532D6AD}" dt="2020-11-15T11:03:06.141" v="512"/>
          <ac:inkMkLst>
            <pc:docMk/>
            <pc:sldMk cId="3628453235" sldId="261"/>
            <ac:inkMk id="50" creationId="{74E173FE-67D0-4AF4-827B-F4B022CA4CC7}"/>
          </ac:inkMkLst>
        </pc:inkChg>
        <pc:inkChg chg="mod">
          <ac:chgData name="Daniel Schwarz" userId="5bb35bb8-905a-4742-88d9-33d9089732e7" providerId="ADAL" clId="{B2570963-B9CB-47AD-A9FB-82DE2532D6AD}" dt="2020-11-15T11:03:06.141" v="512"/>
          <ac:inkMkLst>
            <pc:docMk/>
            <pc:sldMk cId="3628453235" sldId="261"/>
            <ac:inkMk id="51" creationId="{4D7A3F30-F465-47C9-B0E4-36DEDE3BE3C4}"/>
          </ac:inkMkLst>
        </pc:inkChg>
        <pc:inkChg chg="mod">
          <ac:chgData name="Daniel Schwarz" userId="5bb35bb8-905a-4742-88d9-33d9089732e7" providerId="ADAL" clId="{B2570963-B9CB-47AD-A9FB-82DE2532D6AD}" dt="2020-11-15T11:03:06.141" v="512"/>
          <ac:inkMkLst>
            <pc:docMk/>
            <pc:sldMk cId="3628453235" sldId="261"/>
            <ac:inkMk id="52" creationId="{66C1B197-AF7F-43DC-9F87-23420DAA2D6A}"/>
          </ac:inkMkLst>
        </pc:inkChg>
        <pc:inkChg chg="mod">
          <ac:chgData name="Daniel Schwarz" userId="5bb35bb8-905a-4742-88d9-33d9089732e7" providerId="ADAL" clId="{B2570963-B9CB-47AD-A9FB-82DE2532D6AD}" dt="2020-11-15T11:03:06.141" v="512"/>
          <ac:inkMkLst>
            <pc:docMk/>
            <pc:sldMk cId="3628453235" sldId="261"/>
            <ac:inkMk id="53" creationId="{3352A215-C25A-498F-9E12-8BB2BA008F21}"/>
          </ac:inkMkLst>
        </pc:inkChg>
        <pc:inkChg chg="mod">
          <ac:chgData name="Daniel Schwarz" userId="5bb35bb8-905a-4742-88d9-33d9089732e7" providerId="ADAL" clId="{B2570963-B9CB-47AD-A9FB-82DE2532D6AD}" dt="2020-11-15T11:03:06.141" v="512"/>
          <ac:inkMkLst>
            <pc:docMk/>
            <pc:sldMk cId="3628453235" sldId="261"/>
            <ac:inkMk id="54" creationId="{5F73DD06-0EC6-4F15-ABAD-4CDDFABC6A00}"/>
          </ac:inkMkLst>
        </pc:inkChg>
        <pc:inkChg chg="mod">
          <ac:chgData name="Daniel Schwarz" userId="5bb35bb8-905a-4742-88d9-33d9089732e7" providerId="ADAL" clId="{B2570963-B9CB-47AD-A9FB-82DE2532D6AD}" dt="2020-11-15T11:03:06.141" v="512"/>
          <ac:inkMkLst>
            <pc:docMk/>
            <pc:sldMk cId="3628453235" sldId="261"/>
            <ac:inkMk id="55" creationId="{A89BD160-5CFA-4D22-976A-2CBE21F62868}"/>
          </ac:inkMkLst>
        </pc:inkChg>
        <pc:inkChg chg="mod">
          <ac:chgData name="Daniel Schwarz" userId="5bb35bb8-905a-4742-88d9-33d9089732e7" providerId="ADAL" clId="{B2570963-B9CB-47AD-A9FB-82DE2532D6AD}" dt="2020-11-15T11:03:06.141" v="512"/>
          <ac:inkMkLst>
            <pc:docMk/>
            <pc:sldMk cId="3628453235" sldId="261"/>
            <ac:inkMk id="56" creationId="{502C2AB0-008D-4D03-B673-636B74916380}"/>
          </ac:inkMkLst>
        </pc:inkChg>
        <pc:inkChg chg="mod">
          <ac:chgData name="Daniel Schwarz" userId="5bb35bb8-905a-4742-88d9-33d9089732e7" providerId="ADAL" clId="{B2570963-B9CB-47AD-A9FB-82DE2532D6AD}" dt="2020-11-15T11:03:06.141" v="512"/>
          <ac:inkMkLst>
            <pc:docMk/>
            <pc:sldMk cId="3628453235" sldId="261"/>
            <ac:inkMk id="58" creationId="{03E41DF4-FA24-443D-A3EB-AF0054852D55}"/>
          </ac:inkMkLst>
        </pc:inkChg>
        <pc:inkChg chg="mod">
          <ac:chgData name="Daniel Schwarz" userId="5bb35bb8-905a-4742-88d9-33d9089732e7" providerId="ADAL" clId="{B2570963-B9CB-47AD-A9FB-82DE2532D6AD}" dt="2020-11-15T11:03:06.141" v="512"/>
          <ac:inkMkLst>
            <pc:docMk/>
            <pc:sldMk cId="3628453235" sldId="261"/>
            <ac:inkMk id="59" creationId="{DC8B268A-274C-4538-9ECF-7FC6E881D73F}"/>
          </ac:inkMkLst>
        </pc:inkChg>
        <pc:inkChg chg="mod">
          <ac:chgData name="Daniel Schwarz" userId="5bb35bb8-905a-4742-88d9-33d9089732e7" providerId="ADAL" clId="{B2570963-B9CB-47AD-A9FB-82DE2532D6AD}" dt="2020-11-15T11:03:06.141" v="512"/>
          <ac:inkMkLst>
            <pc:docMk/>
            <pc:sldMk cId="3628453235" sldId="261"/>
            <ac:inkMk id="60" creationId="{121219A1-CE11-472E-B12E-1D54EE578871}"/>
          </ac:inkMkLst>
        </pc:inkChg>
        <pc:inkChg chg="mod">
          <ac:chgData name="Daniel Schwarz" userId="5bb35bb8-905a-4742-88d9-33d9089732e7" providerId="ADAL" clId="{B2570963-B9CB-47AD-A9FB-82DE2532D6AD}" dt="2020-11-15T11:03:06.141" v="512"/>
          <ac:inkMkLst>
            <pc:docMk/>
            <pc:sldMk cId="3628453235" sldId="261"/>
            <ac:inkMk id="62" creationId="{767E5948-ABD5-4046-8B84-E2F37C62F512}"/>
          </ac:inkMkLst>
        </pc:inkChg>
        <pc:inkChg chg="mod">
          <ac:chgData name="Daniel Schwarz" userId="5bb35bb8-905a-4742-88d9-33d9089732e7" providerId="ADAL" clId="{B2570963-B9CB-47AD-A9FB-82DE2532D6AD}" dt="2020-11-15T11:03:06.141" v="512"/>
          <ac:inkMkLst>
            <pc:docMk/>
            <pc:sldMk cId="3628453235" sldId="261"/>
            <ac:inkMk id="63" creationId="{94B1D16D-6C77-4632-B301-EC6D53857378}"/>
          </ac:inkMkLst>
        </pc:inkChg>
        <pc:inkChg chg="mod">
          <ac:chgData name="Daniel Schwarz" userId="5bb35bb8-905a-4742-88d9-33d9089732e7" providerId="ADAL" clId="{B2570963-B9CB-47AD-A9FB-82DE2532D6AD}" dt="2020-11-15T11:03:06.141" v="512"/>
          <ac:inkMkLst>
            <pc:docMk/>
            <pc:sldMk cId="3628453235" sldId="261"/>
            <ac:inkMk id="64" creationId="{DF100D5D-4478-44E8-A1F8-1CE97CC5BDD2}"/>
          </ac:inkMkLst>
        </pc:inkChg>
        <pc:inkChg chg="mod">
          <ac:chgData name="Daniel Schwarz" userId="5bb35bb8-905a-4742-88d9-33d9089732e7" providerId="ADAL" clId="{B2570963-B9CB-47AD-A9FB-82DE2532D6AD}" dt="2020-11-15T11:03:06.141" v="512"/>
          <ac:inkMkLst>
            <pc:docMk/>
            <pc:sldMk cId="3628453235" sldId="261"/>
            <ac:inkMk id="65" creationId="{8655C71E-753B-4488-A5F1-120324E710BE}"/>
          </ac:inkMkLst>
        </pc:inkChg>
        <pc:inkChg chg="mod">
          <ac:chgData name="Daniel Schwarz" userId="5bb35bb8-905a-4742-88d9-33d9089732e7" providerId="ADAL" clId="{B2570963-B9CB-47AD-A9FB-82DE2532D6AD}" dt="2020-11-15T11:03:06.141" v="512"/>
          <ac:inkMkLst>
            <pc:docMk/>
            <pc:sldMk cId="3628453235" sldId="261"/>
            <ac:inkMk id="66" creationId="{C705646D-D633-434A-B36D-33E2AC41BAA8}"/>
          </ac:inkMkLst>
        </pc:inkChg>
        <pc:inkChg chg="mod">
          <ac:chgData name="Daniel Schwarz" userId="5bb35bb8-905a-4742-88d9-33d9089732e7" providerId="ADAL" clId="{B2570963-B9CB-47AD-A9FB-82DE2532D6AD}" dt="2020-11-15T11:03:06.141" v="512"/>
          <ac:inkMkLst>
            <pc:docMk/>
            <pc:sldMk cId="3628453235" sldId="261"/>
            <ac:inkMk id="67" creationId="{7D8B85E5-7B14-49CC-8985-5CD2B5FE2744}"/>
          </ac:inkMkLst>
        </pc:inkChg>
        <pc:inkChg chg="mod">
          <ac:chgData name="Daniel Schwarz" userId="5bb35bb8-905a-4742-88d9-33d9089732e7" providerId="ADAL" clId="{B2570963-B9CB-47AD-A9FB-82DE2532D6AD}" dt="2020-11-15T11:03:06.141" v="512"/>
          <ac:inkMkLst>
            <pc:docMk/>
            <pc:sldMk cId="3628453235" sldId="261"/>
            <ac:inkMk id="68" creationId="{4BA9DD1E-3929-4426-A1A0-04CF9FEE2519}"/>
          </ac:inkMkLst>
        </pc:inkChg>
        <pc:inkChg chg="mod">
          <ac:chgData name="Daniel Schwarz" userId="5bb35bb8-905a-4742-88d9-33d9089732e7" providerId="ADAL" clId="{B2570963-B9CB-47AD-A9FB-82DE2532D6AD}" dt="2020-11-15T11:03:06.141" v="512"/>
          <ac:inkMkLst>
            <pc:docMk/>
            <pc:sldMk cId="3628453235" sldId="261"/>
            <ac:inkMk id="69" creationId="{4E3C3DD3-5D54-429A-9CD9-8E3971523539}"/>
          </ac:inkMkLst>
        </pc:inkChg>
        <pc:inkChg chg="mod">
          <ac:chgData name="Daniel Schwarz" userId="5bb35bb8-905a-4742-88d9-33d9089732e7" providerId="ADAL" clId="{B2570963-B9CB-47AD-A9FB-82DE2532D6AD}" dt="2020-11-15T11:03:06.141" v="512"/>
          <ac:inkMkLst>
            <pc:docMk/>
            <pc:sldMk cId="3628453235" sldId="261"/>
            <ac:inkMk id="70" creationId="{EE380B7A-6463-4B32-A846-F83BA8DFF124}"/>
          </ac:inkMkLst>
        </pc:inkChg>
        <pc:inkChg chg="mod">
          <ac:chgData name="Daniel Schwarz" userId="5bb35bb8-905a-4742-88d9-33d9089732e7" providerId="ADAL" clId="{B2570963-B9CB-47AD-A9FB-82DE2532D6AD}" dt="2020-11-15T11:03:06.141" v="512"/>
          <ac:inkMkLst>
            <pc:docMk/>
            <pc:sldMk cId="3628453235" sldId="261"/>
            <ac:inkMk id="72" creationId="{94F3853F-980F-4105-B419-899E04736595}"/>
          </ac:inkMkLst>
        </pc:inkChg>
        <pc:inkChg chg="mod">
          <ac:chgData name="Daniel Schwarz" userId="5bb35bb8-905a-4742-88d9-33d9089732e7" providerId="ADAL" clId="{B2570963-B9CB-47AD-A9FB-82DE2532D6AD}" dt="2020-11-15T11:03:06.141" v="512"/>
          <ac:inkMkLst>
            <pc:docMk/>
            <pc:sldMk cId="3628453235" sldId="261"/>
            <ac:inkMk id="74" creationId="{56A8A807-ED56-402E-B060-F9D068D969A4}"/>
          </ac:inkMkLst>
        </pc:inkChg>
      </pc:sldChg>
      <pc:sldChg chg="del modNotesTx">
        <pc:chgData name="Daniel Schwarz" userId="5bb35bb8-905a-4742-88d9-33d9089732e7" providerId="ADAL" clId="{B2570963-B9CB-47AD-A9FB-82DE2532D6AD}" dt="2020-11-15T11:39:05.435" v="878" actId="47"/>
        <pc:sldMkLst>
          <pc:docMk/>
          <pc:sldMk cId="2229056209" sldId="267"/>
        </pc:sldMkLst>
      </pc:sldChg>
      <pc:sldChg chg="addSp delSp modSp mod">
        <pc:chgData name="Daniel Schwarz" userId="5bb35bb8-905a-4742-88d9-33d9089732e7" providerId="ADAL" clId="{B2570963-B9CB-47AD-A9FB-82DE2532D6AD}" dt="2020-11-15T11:03:22.744" v="536"/>
        <pc:sldMkLst>
          <pc:docMk/>
          <pc:sldMk cId="1552914273" sldId="268"/>
        </pc:sldMkLst>
        <pc:grpChg chg="del">
          <ac:chgData name="Daniel Schwarz" userId="5bb35bb8-905a-4742-88d9-33d9089732e7" providerId="ADAL" clId="{B2570963-B9CB-47AD-A9FB-82DE2532D6AD}" dt="2020-11-15T11:03:22.361" v="535" actId="478"/>
          <ac:grpSpMkLst>
            <pc:docMk/>
            <pc:sldMk cId="1552914273" sldId="268"/>
            <ac:grpSpMk id="13" creationId="{02EFBEDF-D6C3-4EE8-808D-013421492292}"/>
          </ac:grpSpMkLst>
        </pc:grpChg>
        <pc:grpChg chg="add mod">
          <ac:chgData name="Daniel Schwarz" userId="5bb35bb8-905a-4742-88d9-33d9089732e7" providerId="ADAL" clId="{B2570963-B9CB-47AD-A9FB-82DE2532D6AD}" dt="2020-11-15T11:03:22.744" v="536"/>
          <ac:grpSpMkLst>
            <pc:docMk/>
            <pc:sldMk cId="1552914273" sldId="268"/>
            <ac:grpSpMk id="30" creationId="{1C1B7727-67DF-4676-9389-113010472D8C}"/>
          </ac:grpSpMkLst>
        </pc:grpChg>
        <pc:grpChg chg="mod">
          <ac:chgData name="Daniel Schwarz" userId="5bb35bb8-905a-4742-88d9-33d9089732e7" providerId="ADAL" clId="{B2570963-B9CB-47AD-A9FB-82DE2532D6AD}" dt="2020-11-15T11:03:22.744" v="536"/>
          <ac:grpSpMkLst>
            <pc:docMk/>
            <pc:sldMk cId="1552914273" sldId="268"/>
            <ac:grpSpMk id="31" creationId="{1F8505FF-9C22-42C1-8BDA-33480CCEF8E2}"/>
          </ac:grpSpMkLst>
        </pc:grpChg>
        <pc:grpChg chg="mod">
          <ac:chgData name="Daniel Schwarz" userId="5bb35bb8-905a-4742-88d9-33d9089732e7" providerId="ADAL" clId="{B2570963-B9CB-47AD-A9FB-82DE2532D6AD}" dt="2020-11-15T11:03:22.744" v="536"/>
          <ac:grpSpMkLst>
            <pc:docMk/>
            <pc:sldMk cId="1552914273" sldId="268"/>
            <ac:grpSpMk id="32" creationId="{AA3EE5D0-92E5-4BC3-9503-5385E5A0AEB8}"/>
          </ac:grpSpMkLst>
        </pc:grpChg>
        <pc:grpChg chg="mod">
          <ac:chgData name="Daniel Schwarz" userId="5bb35bb8-905a-4742-88d9-33d9089732e7" providerId="ADAL" clId="{B2570963-B9CB-47AD-A9FB-82DE2532D6AD}" dt="2020-11-15T11:03:22.744" v="536"/>
          <ac:grpSpMkLst>
            <pc:docMk/>
            <pc:sldMk cId="1552914273" sldId="268"/>
            <ac:grpSpMk id="36" creationId="{849EA62C-F599-42B7-B8F6-02275C70269E}"/>
          </ac:grpSpMkLst>
        </pc:grpChg>
        <pc:grpChg chg="mod">
          <ac:chgData name="Daniel Schwarz" userId="5bb35bb8-905a-4742-88d9-33d9089732e7" providerId="ADAL" clId="{B2570963-B9CB-47AD-A9FB-82DE2532D6AD}" dt="2020-11-15T11:03:22.744" v="536"/>
          <ac:grpSpMkLst>
            <pc:docMk/>
            <pc:sldMk cId="1552914273" sldId="268"/>
            <ac:grpSpMk id="37" creationId="{3672308B-7B5F-4E02-A20D-25DA792AB6D1}"/>
          </ac:grpSpMkLst>
        </pc:grpChg>
        <pc:grpChg chg="mod">
          <ac:chgData name="Daniel Schwarz" userId="5bb35bb8-905a-4742-88d9-33d9089732e7" providerId="ADAL" clId="{B2570963-B9CB-47AD-A9FB-82DE2532D6AD}" dt="2020-11-15T11:03:22.744" v="536"/>
          <ac:grpSpMkLst>
            <pc:docMk/>
            <pc:sldMk cId="1552914273" sldId="268"/>
            <ac:grpSpMk id="40" creationId="{E6174FB7-1EE3-4057-B70F-D4ACA8B333D2}"/>
          </ac:grpSpMkLst>
        </pc:grpChg>
        <pc:grpChg chg="add mod">
          <ac:chgData name="Daniel Schwarz" userId="5bb35bb8-905a-4742-88d9-33d9089732e7" providerId="ADAL" clId="{B2570963-B9CB-47AD-A9FB-82DE2532D6AD}" dt="2020-11-15T11:03:22.744" v="536"/>
          <ac:grpSpMkLst>
            <pc:docMk/>
            <pc:sldMk cId="1552914273" sldId="268"/>
            <ac:grpSpMk id="60" creationId="{B67AB64D-DC6C-4F2E-B52F-33477855DE84}"/>
          </ac:grpSpMkLst>
        </pc:grpChg>
        <pc:grpChg chg="mod">
          <ac:chgData name="Daniel Schwarz" userId="5bb35bb8-905a-4742-88d9-33d9089732e7" providerId="ADAL" clId="{B2570963-B9CB-47AD-A9FB-82DE2532D6AD}" dt="2020-11-15T11:03:22.744" v="536"/>
          <ac:grpSpMkLst>
            <pc:docMk/>
            <pc:sldMk cId="1552914273" sldId="268"/>
            <ac:grpSpMk id="64" creationId="{D2CCD2EE-E6C5-44D1-B846-A9AC6367B118}"/>
          </ac:grpSpMkLst>
        </pc:grpChg>
        <pc:picChg chg="del">
          <ac:chgData name="Daniel Schwarz" userId="5bb35bb8-905a-4742-88d9-33d9089732e7" providerId="ADAL" clId="{B2570963-B9CB-47AD-A9FB-82DE2532D6AD}" dt="2020-11-15T11:03:19.422" v="534" actId="478"/>
          <ac:picMkLst>
            <pc:docMk/>
            <pc:sldMk cId="1552914273" sldId="268"/>
            <ac:picMk id="3" creationId="{0DBD30BE-A95C-4843-BBDC-EB445E31FC77}"/>
          </ac:picMkLst>
        </pc:picChg>
        <pc:inkChg chg="del">
          <ac:chgData name="Daniel Schwarz" userId="5bb35bb8-905a-4742-88d9-33d9089732e7" providerId="ADAL" clId="{B2570963-B9CB-47AD-A9FB-82DE2532D6AD}" dt="2020-11-15T11:03:22.361" v="535" actId="478"/>
          <ac:inkMkLst>
            <pc:docMk/>
            <pc:sldMk cId="1552914273" sldId="268"/>
            <ac:inkMk id="4" creationId="{D1004F7B-A808-49AC-887F-BDA3A4863A41}"/>
          </ac:inkMkLst>
        </pc:inkChg>
        <pc:inkChg chg="del">
          <ac:chgData name="Daniel Schwarz" userId="5bb35bb8-905a-4742-88d9-33d9089732e7" providerId="ADAL" clId="{B2570963-B9CB-47AD-A9FB-82DE2532D6AD}" dt="2020-11-15T11:03:22.361" v="535" actId="478"/>
          <ac:inkMkLst>
            <pc:docMk/>
            <pc:sldMk cId="1552914273" sldId="268"/>
            <ac:inkMk id="5" creationId="{42F250E4-95AA-4335-8904-FB2C9CD2F34D}"/>
          </ac:inkMkLst>
        </pc:inkChg>
        <pc:inkChg chg="del">
          <ac:chgData name="Daniel Schwarz" userId="5bb35bb8-905a-4742-88d9-33d9089732e7" providerId="ADAL" clId="{B2570963-B9CB-47AD-A9FB-82DE2532D6AD}" dt="2020-11-15T11:03:22.361" v="535" actId="478"/>
          <ac:inkMkLst>
            <pc:docMk/>
            <pc:sldMk cId="1552914273" sldId="268"/>
            <ac:inkMk id="6" creationId="{57353EB6-2ABE-4D88-A426-54BEE0643DA7}"/>
          </ac:inkMkLst>
        </pc:inkChg>
        <pc:inkChg chg="mod">
          <ac:chgData name="Daniel Schwarz" userId="5bb35bb8-905a-4742-88d9-33d9089732e7" providerId="ADAL" clId="{B2570963-B9CB-47AD-A9FB-82DE2532D6AD}" dt="2020-11-15T11:03:22.744" v="536"/>
          <ac:inkMkLst>
            <pc:docMk/>
            <pc:sldMk cId="1552914273" sldId="268"/>
            <ac:inkMk id="33" creationId="{9D7C01D3-D43F-4208-9634-079FF3CD5DC8}"/>
          </ac:inkMkLst>
        </pc:inkChg>
        <pc:inkChg chg="mod">
          <ac:chgData name="Daniel Schwarz" userId="5bb35bb8-905a-4742-88d9-33d9089732e7" providerId="ADAL" clId="{B2570963-B9CB-47AD-A9FB-82DE2532D6AD}" dt="2020-11-15T11:03:22.744" v="536"/>
          <ac:inkMkLst>
            <pc:docMk/>
            <pc:sldMk cId="1552914273" sldId="268"/>
            <ac:inkMk id="34" creationId="{22E42E1D-F3C8-4858-9E26-298127ACC52D}"/>
          </ac:inkMkLst>
        </pc:inkChg>
        <pc:inkChg chg="mod">
          <ac:chgData name="Daniel Schwarz" userId="5bb35bb8-905a-4742-88d9-33d9089732e7" providerId="ADAL" clId="{B2570963-B9CB-47AD-A9FB-82DE2532D6AD}" dt="2020-11-15T11:03:22.744" v="536"/>
          <ac:inkMkLst>
            <pc:docMk/>
            <pc:sldMk cId="1552914273" sldId="268"/>
            <ac:inkMk id="35" creationId="{F3E00CB0-537F-4591-977D-798334572460}"/>
          </ac:inkMkLst>
        </pc:inkChg>
        <pc:inkChg chg="mod">
          <ac:chgData name="Daniel Schwarz" userId="5bb35bb8-905a-4742-88d9-33d9089732e7" providerId="ADAL" clId="{B2570963-B9CB-47AD-A9FB-82DE2532D6AD}" dt="2020-11-15T11:03:22.744" v="536"/>
          <ac:inkMkLst>
            <pc:docMk/>
            <pc:sldMk cId="1552914273" sldId="268"/>
            <ac:inkMk id="38" creationId="{FE38198B-4E27-404A-A99D-540A5B5E8399}"/>
          </ac:inkMkLst>
        </pc:inkChg>
        <pc:inkChg chg="mod">
          <ac:chgData name="Daniel Schwarz" userId="5bb35bb8-905a-4742-88d9-33d9089732e7" providerId="ADAL" clId="{B2570963-B9CB-47AD-A9FB-82DE2532D6AD}" dt="2020-11-15T11:03:22.744" v="536"/>
          <ac:inkMkLst>
            <pc:docMk/>
            <pc:sldMk cId="1552914273" sldId="268"/>
            <ac:inkMk id="39" creationId="{74D1AC7E-30C4-4C6F-B20A-2824259FE9CB}"/>
          </ac:inkMkLst>
        </pc:inkChg>
        <pc:inkChg chg="mod">
          <ac:chgData name="Daniel Schwarz" userId="5bb35bb8-905a-4742-88d9-33d9089732e7" providerId="ADAL" clId="{B2570963-B9CB-47AD-A9FB-82DE2532D6AD}" dt="2020-11-15T11:03:22.744" v="536"/>
          <ac:inkMkLst>
            <pc:docMk/>
            <pc:sldMk cId="1552914273" sldId="268"/>
            <ac:inkMk id="41" creationId="{93480A37-B820-4192-9D90-22F4D0819829}"/>
          </ac:inkMkLst>
        </pc:inkChg>
        <pc:inkChg chg="mod">
          <ac:chgData name="Daniel Schwarz" userId="5bb35bb8-905a-4742-88d9-33d9089732e7" providerId="ADAL" clId="{B2570963-B9CB-47AD-A9FB-82DE2532D6AD}" dt="2020-11-15T11:03:22.744" v="536"/>
          <ac:inkMkLst>
            <pc:docMk/>
            <pc:sldMk cId="1552914273" sldId="268"/>
            <ac:inkMk id="42" creationId="{50E4E2D9-4B31-4752-BCC7-0114FB5C07CC}"/>
          </ac:inkMkLst>
        </pc:inkChg>
        <pc:inkChg chg="mod">
          <ac:chgData name="Daniel Schwarz" userId="5bb35bb8-905a-4742-88d9-33d9089732e7" providerId="ADAL" clId="{B2570963-B9CB-47AD-A9FB-82DE2532D6AD}" dt="2020-11-15T11:03:22.744" v="536"/>
          <ac:inkMkLst>
            <pc:docMk/>
            <pc:sldMk cId="1552914273" sldId="268"/>
            <ac:inkMk id="43" creationId="{A9AB0537-87CD-40A5-BCEC-77946AFA41B6}"/>
          </ac:inkMkLst>
        </pc:inkChg>
        <pc:inkChg chg="mod">
          <ac:chgData name="Daniel Schwarz" userId="5bb35bb8-905a-4742-88d9-33d9089732e7" providerId="ADAL" clId="{B2570963-B9CB-47AD-A9FB-82DE2532D6AD}" dt="2020-11-15T11:03:22.744" v="536"/>
          <ac:inkMkLst>
            <pc:docMk/>
            <pc:sldMk cId="1552914273" sldId="268"/>
            <ac:inkMk id="44" creationId="{51FA4AC7-1E22-4D57-98F4-F5B5589A2DE0}"/>
          </ac:inkMkLst>
        </pc:inkChg>
        <pc:inkChg chg="mod">
          <ac:chgData name="Daniel Schwarz" userId="5bb35bb8-905a-4742-88d9-33d9089732e7" providerId="ADAL" clId="{B2570963-B9CB-47AD-A9FB-82DE2532D6AD}" dt="2020-11-15T11:03:22.744" v="536"/>
          <ac:inkMkLst>
            <pc:docMk/>
            <pc:sldMk cId="1552914273" sldId="268"/>
            <ac:inkMk id="45" creationId="{2D18B79A-9278-466A-89C3-82CEEE4D3ADE}"/>
          </ac:inkMkLst>
        </pc:inkChg>
        <pc:inkChg chg="mod">
          <ac:chgData name="Daniel Schwarz" userId="5bb35bb8-905a-4742-88d9-33d9089732e7" providerId="ADAL" clId="{B2570963-B9CB-47AD-A9FB-82DE2532D6AD}" dt="2020-11-15T11:03:22.744" v="536"/>
          <ac:inkMkLst>
            <pc:docMk/>
            <pc:sldMk cId="1552914273" sldId="268"/>
            <ac:inkMk id="46" creationId="{678038B8-E356-497D-BCF6-17D539A38962}"/>
          </ac:inkMkLst>
        </pc:inkChg>
        <pc:inkChg chg="mod">
          <ac:chgData name="Daniel Schwarz" userId="5bb35bb8-905a-4742-88d9-33d9089732e7" providerId="ADAL" clId="{B2570963-B9CB-47AD-A9FB-82DE2532D6AD}" dt="2020-11-15T11:03:22.744" v="536"/>
          <ac:inkMkLst>
            <pc:docMk/>
            <pc:sldMk cId="1552914273" sldId="268"/>
            <ac:inkMk id="47" creationId="{1FEDD9BC-84F7-4F38-91AA-346E5EC3EFD3}"/>
          </ac:inkMkLst>
        </pc:inkChg>
        <pc:inkChg chg="mod">
          <ac:chgData name="Daniel Schwarz" userId="5bb35bb8-905a-4742-88d9-33d9089732e7" providerId="ADAL" clId="{B2570963-B9CB-47AD-A9FB-82DE2532D6AD}" dt="2020-11-15T11:03:22.744" v="536"/>
          <ac:inkMkLst>
            <pc:docMk/>
            <pc:sldMk cId="1552914273" sldId="268"/>
            <ac:inkMk id="49" creationId="{CA81A058-1C75-46E0-B556-E72260B516CD}"/>
          </ac:inkMkLst>
        </pc:inkChg>
        <pc:inkChg chg="mod">
          <ac:chgData name="Daniel Schwarz" userId="5bb35bb8-905a-4742-88d9-33d9089732e7" providerId="ADAL" clId="{B2570963-B9CB-47AD-A9FB-82DE2532D6AD}" dt="2020-11-15T11:03:22.744" v="536"/>
          <ac:inkMkLst>
            <pc:docMk/>
            <pc:sldMk cId="1552914273" sldId="268"/>
            <ac:inkMk id="50" creationId="{8C4E0FCF-03CC-4CF7-BEE5-A3B60AF1E633}"/>
          </ac:inkMkLst>
        </pc:inkChg>
        <pc:inkChg chg="mod">
          <ac:chgData name="Daniel Schwarz" userId="5bb35bb8-905a-4742-88d9-33d9089732e7" providerId="ADAL" clId="{B2570963-B9CB-47AD-A9FB-82DE2532D6AD}" dt="2020-11-15T11:03:22.744" v="536"/>
          <ac:inkMkLst>
            <pc:docMk/>
            <pc:sldMk cId="1552914273" sldId="268"/>
            <ac:inkMk id="51" creationId="{E5DEC7B5-FA4E-4665-ACC4-1143EBD3BF6F}"/>
          </ac:inkMkLst>
        </pc:inkChg>
        <pc:inkChg chg="mod">
          <ac:chgData name="Daniel Schwarz" userId="5bb35bb8-905a-4742-88d9-33d9089732e7" providerId="ADAL" clId="{B2570963-B9CB-47AD-A9FB-82DE2532D6AD}" dt="2020-11-15T11:03:22.744" v="536"/>
          <ac:inkMkLst>
            <pc:docMk/>
            <pc:sldMk cId="1552914273" sldId="268"/>
            <ac:inkMk id="52" creationId="{12AE2EB4-0911-42E4-BF6E-B5B42B4634B6}"/>
          </ac:inkMkLst>
        </pc:inkChg>
        <pc:inkChg chg="mod">
          <ac:chgData name="Daniel Schwarz" userId="5bb35bb8-905a-4742-88d9-33d9089732e7" providerId="ADAL" clId="{B2570963-B9CB-47AD-A9FB-82DE2532D6AD}" dt="2020-11-15T11:03:22.744" v="536"/>
          <ac:inkMkLst>
            <pc:docMk/>
            <pc:sldMk cId="1552914273" sldId="268"/>
            <ac:inkMk id="53" creationId="{5FF44262-5AF3-4E76-8F31-4CA3660A143D}"/>
          </ac:inkMkLst>
        </pc:inkChg>
        <pc:inkChg chg="mod">
          <ac:chgData name="Daniel Schwarz" userId="5bb35bb8-905a-4742-88d9-33d9089732e7" providerId="ADAL" clId="{B2570963-B9CB-47AD-A9FB-82DE2532D6AD}" dt="2020-11-15T11:03:22.744" v="536"/>
          <ac:inkMkLst>
            <pc:docMk/>
            <pc:sldMk cId="1552914273" sldId="268"/>
            <ac:inkMk id="54" creationId="{77E8345E-CAC7-4E00-864F-4428F7362BAA}"/>
          </ac:inkMkLst>
        </pc:inkChg>
        <pc:inkChg chg="mod">
          <ac:chgData name="Daniel Schwarz" userId="5bb35bb8-905a-4742-88d9-33d9089732e7" providerId="ADAL" clId="{B2570963-B9CB-47AD-A9FB-82DE2532D6AD}" dt="2020-11-15T11:03:22.744" v="536"/>
          <ac:inkMkLst>
            <pc:docMk/>
            <pc:sldMk cId="1552914273" sldId="268"/>
            <ac:inkMk id="55" creationId="{00953665-A9BC-466C-9D70-AA3967EA5C28}"/>
          </ac:inkMkLst>
        </pc:inkChg>
        <pc:inkChg chg="mod">
          <ac:chgData name="Daniel Schwarz" userId="5bb35bb8-905a-4742-88d9-33d9089732e7" providerId="ADAL" clId="{B2570963-B9CB-47AD-A9FB-82DE2532D6AD}" dt="2020-11-15T11:03:22.744" v="536"/>
          <ac:inkMkLst>
            <pc:docMk/>
            <pc:sldMk cId="1552914273" sldId="268"/>
            <ac:inkMk id="56" creationId="{D9938EBE-4C9D-4ADE-BAB8-22A8AC1A1063}"/>
          </ac:inkMkLst>
        </pc:inkChg>
        <pc:inkChg chg="mod">
          <ac:chgData name="Daniel Schwarz" userId="5bb35bb8-905a-4742-88d9-33d9089732e7" providerId="ADAL" clId="{B2570963-B9CB-47AD-A9FB-82DE2532D6AD}" dt="2020-11-15T11:03:22.744" v="536"/>
          <ac:inkMkLst>
            <pc:docMk/>
            <pc:sldMk cId="1552914273" sldId="268"/>
            <ac:inkMk id="57" creationId="{D2083A57-75A4-45CB-B467-628D026BDD45}"/>
          </ac:inkMkLst>
        </pc:inkChg>
        <pc:inkChg chg="mod">
          <ac:chgData name="Daniel Schwarz" userId="5bb35bb8-905a-4742-88d9-33d9089732e7" providerId="ADAL" clId="{B2570963-B9CB-47AD-A9FB-82DE2532D6AD}" dt="2020-11-15T11:03:22.744" v="536"/>
          <ac:inkMkLst>
            <pc:docMk/>
            <pc:sldMk cId="1552914273" sldId="268"/>
            <ac:inkMk id="58" creationId="{2E1BFF9C-723A-4A2A-8238-03CBAA1D4E5C}"/>
          </ac:inkMkLst>
        </pc:inkChg>
        <pc:inkChg chg="mod">
          <ac:chgData name="Daniel Schwarz" userId="5bb35bb8-905a-4742-88d9-33d9089732e7" providerId="ADAL" clId="{B2570963-B9CB-47AD-A9FB-82DE2532D6AD}" dt="2020-11-15T11:03:22.744" v="536"/>
          <ac:inkMkLst>
            <pc:docMk/>
            <pc:sldMk cId="1552914273" sldId="268"/>
            <ac:inkMk id="59" creationId="{E9451C97-6A4D-4E11-A2C2-317AC861EC15}"/>
          </ac:inkMkLst>
        </pc:inkChg>
        <pc:inkChg chg="mod">
          <ac:chgData name="Daniel Schwarz" userId="5bb35bb8-905a-4742-88d9-33d9089732e7" providerId="ADAL" clId="{B2570963-B9CB-47AD-A9FB-82DE2532D6AD}" dt="2020-11-15T11:03:22.744" v="536"/>
          <ac:inkMkLst>
            <pc:docMk/>
            <pc:sldMk cId="1552914273" sldId="268"/>
            <ac:inkMk id="61" creationId="{263F74D5-3C7E-4E93-B760-7568EE04EC2D}"/>
          </ac:inkMkLst>
        </pc:inkChg>
        <pc:inkChg chg="mod">
          <ac:chgData name="Daniel Schwarz" userId="5bb35bb8-905a-4742-88d9-33d9089732e7" providerId="ADAL" clId="{B2570963-B9CB-47AD-A9FB-82DE2532D6AD}" dt="2020-11-15T11:03:22.744" v="536"/>
          <ac:inkMkLst>
            <pc:docMk/>
            <pc:sldMk cId="1552914273" sldId="268"/>
            <ac:inkMk id="62" creationId="{0C0B9CDD-235B-44CB-B40C-C6D0003B1304}"/>
          </ac:inkMkLst>
        </pc:inkChg>
        <pc:inkChg chg="mod">
          <ac:chgData name="Daniel Schwarz" userId="5bb35bb8-905a-4742-88d9-33d9089732e7" providerId="ADAL" clId="{B2570963-B9CB-47AD-A9FB-82DE2532D6AD}" dt="2020-11-15T11:03:22.744" v="536"/>
          <ac:inkMkLst>
            <pc:docMk/>
            <pc:sldMk cId="1552914273" sldId="268"/>
            <ac:inkMk id="63" creationId="{FC916F06-1F8C-46ED-A5E1-33270474502D}"/>
          </ac:inkMkLst>
        </pc:inkChg>
        <pc:inkChg chg="mod">
          <ac:chgData name="Daniel Schwarz" userId="5bb35bb8-905a-4742-88d9-33d9089732e7" providerId="ADAL" clId="{B2570963-B9CB-47AD-A9FB-82DE2532D6AD}" dt="2020-11-15T11:03:22.744" v="536"/>
          <ac:inkMkLst>
            <pc:docMk/>
            <pc:sldMk cId="1552914273" sldId="268"/>
            <ac:inkMk id="65" creationId="{A5D9383B-361C-421E-82C3-12FEA0EEA869}"/>
          </ac:inkMkLst>
        </pc:inkChg>
        <pc:inkChg chg="mod">
          <ac:chgData name="Daniel Schwarz" userId="5bb35bb8-905a-4742-88d9-33d9089732e7" providerId="ADAL" clId="{B2570963-B9CB-47AD-A9FB-82DE2532D6AD}" dt="2020-11-15T11:03:22.744" v="536"/>
          <ac:inkMkLst>
            <pc:docMk/>
            <pc:sldMk cId="1552914273" sldId="268"/>
            <ac:inkMk id="66" creationId="{6D901A09-715E-4443-BCBC-771A8C196B89}"/>
          </ac:inkMkLst>
        </pc:inkChg>
        <pc:inkChg chg="mod">
          <ac:chgData name="Daniel Schwarz" userId="5bb35bb8-905a-4742-88d9-33d9089732e7" providerId="ADAL" clId="{B2570963-B9CB-47AD-A9FB-82DE2532D6AD}" dt="2020-11-15T11:03:22.744" v="536"/>
          <ac:inkMkLst>
            <pc:docMk/>
            <pc:sldMk cId="1552914273" sldId="268"/>
            <ac:inkMk id="67" creationId="{1B6AFE46-DD03-4445-A24D-071A0D67068B}"/>
          </ac:inkMkLst>
        </pc:inkChg>
        <pc:inkChg chg="mod">
          <ac:chgData name="Daniel Schwarz" userId="5bb35bb8-905a-4742-88d9-33d9089732e7" providerId="ADAL" clId="{B2570963-B9CB-47AD-A9FB-82DE2532D6AD}" dt="2020-11-15T11:03:22.744" v="536"/>
          <ac:inkMkLst>
            <pc:docMk/>
            <pc:sldMk cId="1552914273" sldId="268"/>
            <ac:inkMk id="68" creationId="{634F111B-850D-4882-9D9A-011BAA1E9E2E}"/>
          </ac:inkMkLst>
        </pc:inkChg>
        <pc:inkChg chg="mod">
          <ac:chgData name="Daniel Schwarz" userId="5bb35bb8-905a-4742-88d9-33d9089732e7" providerId="ADAL" clId="{B2570963-B9CB-47AD-A9FB-82DE2532D6AD}" dt="2020-11-15T11:03:22.744" v="536"/>
          <ac:inkMkLst>
            <pc:docMk/>
            <pc:sldMk cId="1552914273" sldId="268"/>
            <ac:inkMk id="69" creationId="{F10C414C-A66E-4765-ABB5-7609CEA4610B}"/>
          </ac:inkMkLst>
        </pc:inkChg>
        <pc:inkChg chg="mod">
          <ac:chgData name="Daniel Schwarz" userId="5bb35bb8-905a-4742-88d9-33d9089732e7" providerId="ADAL" clId="{B2570963-B9CB-47AD-A9FB-82DE2532D6AD}" dt="2020-11-15T11:03:22.744" v="536"/>
          <ac:inkMkLst>
            <pc:docMk/>
            <pc:sldMk cId="1552914273" sldId="268"/>
            <ac:inkMk id="70" creationId="{1B767716-105E-48F1-AE3D-E508B2209D73}"/>
          </ac:inkMkLst>
        </pc:inkChg>
        <pc:inkChg chg="mod">
          <ac:chgData name="Daniel Schwarz" userId="5bb35bb8-905a-4742-88d9-33d9089732e7" providerId="ADAL" clId="{B2570963-B9CB-47AD-A9FB-82DE2532D6AD}" dt="2020-11-15T11:03:22.744" v="536"/>
          <ac:inkMkLst>
            <pc:docMk/>
            <pc:sldMk cId="1552914273" sldId="268"/>
            <ac:inkMk id="72" creationId="{7D4F5F14-40F0-4B47-B159-0558D4B8DAAC}"/>
          </ac:inkMkLst>
        </pc:inkChg>
        <pc:inkChg chg="mod">
          <ac:chgData name="Daniel Schwarz" userId="5bb35bb8-905a-4742-88d9-33d9089732e7" providerId="ADAL" clId="{B2570963-B9CB-47AD-A9FB-82DE2532D6AD}" dt="2020-11-15T11:03:22.744" v="536"/>
          <ac:inkMkLst>
            <pc:docMk/>
            <pc:sldMk cId="1552914273" sldId="268"/>
            <ac:inkMk id="73" creationId="{D3D92078-9215-4C3B-98DB-C8A55D6D9EA1}"/>
          </ac:inkMkLst>
        </pc:inkChg>
        <pc:inkChg chg="mod">
          <ac:chgData name="Daniel Schwarz" userId="5bb35bb8-905a-4742-88d9-33d9089732e7" providerId="ADAL" clId="{B2570963-B9CB-47AD-A9FB-82DE2532D6AD}" dt="2020-11-15T11:03:22.744" v="536"/>
          <ac:inkMkLst>
            <pc:docMk/>
            <pc:sldMk cId="1552914273" sldId="268"/>
            <ac:inkMk id="74" creationId="{3D472868-F3CD-42F8-86B7-A88ACD66DF59}"/>
          </ac:inkMkLst>
        </pc:inkChg>
        <pc:inkChg chg="mod">
          <ac:chgData name="Daniel Schwarz" userId="5bb35bb8-905a-4742-88d9-33d9089732e7" providerId="ADAL" clId="{B2570963-B9CB-47AD-A9FB-82DE2532D6AD}" dt="2020-11-15T11:03:22.744" v="536"/>
          <ac:inkMkLst>
            <pc:docMk/>
            <pc:sldMk cId="1552914273" sldId="268"/>
            <ac:inkMk id="75" creationId="{45880B21-35DB-4BCD-A643-F77228E23E97}"/>
          </ac:inkMkLst>
        </pc:inkChg>
        <pc:inkChg chg="mod">
          <ac:chgData name="Daniel Schwarz" userId="5bb35bb8-905a-4742-88d9-33d9089732e7" providerId="ADAL" clId="{B2570963-B9CB-47AD-A9FB-82DE2532D6AD}" dt="2020-11-15T11:03:22.744" v="536"/>
          <ac:inkMkLst>
            <pc:docMk/>
            <pc:sldMk cId="1552914273" sldId="268"/>
            <ac:inkMk id="76" creationId="{219BC183-99F7-4D47-AAF7-EEB4845424A8}"/>
          </ac:inkMkLst>
        </pc:inkChg>
      </pc:sldChg>
      <pc:sldChg chg="modSp mod modAnim">
        <pc:chgData name="Daniel Schwarz" userId="5bb35bb8-905a-4742-88d9-33d9089732e7" providerId="ADAL" clId="{B2570963-B9CB-47AD-A9FB-82DE2532D6AD}" dt="2020-11-19T19:30:25.859" v="4959" actId="20577"/>
        <pc:sldMkLst>
          <pc:docMk/>
          <pc:sldMk cId="666307553" sldId="269"/>
        </pc:sldMkLst>
        <pc:spChg chg="mod">
          <ac:chgData name="Daniel Schwarz" userId="5bb35bb8-905a-4742-88d9-33d9089732e7" providerId="ADAL" clId="{B2570963-B9CB-47AD-A9FB-82DE2532D6AD}" dt="2020-11-19T19:30:25.859" v="4959" actId="20577"/>
          <ac:spMkLst>
            <pc:docMk/>
            <pc:sldMk cId="666307553" sldId="269"/>
            <ac:spMk id="4" creationId="{1FB2F45E-0008-48FF-83CA-7FC12D79AE1B}"/>
          </ac:spMkLst>
        </pc:spChg>
      </pc:sldChg>
      <pc:sldChg chg="modSp mod modAnim modNotesTx">
        <pc:chgData name="Daniel Schwarz" userId="5bb35bb8-905a-4742-88d9-33d9089732e7" providerId="ADAL" clId="{B2570963-B9CB-47AD-A9FB-82DE2532D6AD}" dt="2020-11-19T19:51:36.266" v="5246" actId="20577"/>
        <pc:sldMkLst>
          <pc:docMk/>
          <pc:sldMk cId="3995743560" sldId="270"/>
        </pc:sldMkLst>
        <pc:spChg chg="mod">
          <ac:chgData name="Daniel Schwarz" userId="5bb35bb8-905a-4742-88d9-33d9089732e7" providerId="ADAL" clId="{B2570963-B9CB-47AD-A9FB-82DE2532D6AD}" dt="2020-11-19T19:33:49.988" v="4961" actId="20577"/>
          <ac:spMkLst>
            <pc:docMk/>
            <pc:sldMk cId="3995743560" sldId="270"/>
            <ac:spMk id="3" creationId="{1F1FFDC8-4934-4C55-BADC-5DA3C9A52106}"/>
          </ac:spMkLst>
        </pc:spChg>
      </pc:sldChg>
      <pc:sldChg chg="addSp delSp modSp mod modNotesTx">
        <pc:chgData name="Daniel Schwarz" userId="5bb35bb8-905a-4742-88d9-33d9089732e7" providerId="ADAL" clId="{B2570963-B9CB-47AD-A9FB-82DE2532D6AD}" dt="2020-11-19T19:45:52.554" v="5120" actId="20577"/>
        <pc:sldMkLst>
          <pc:docMk/>
          <pc:sldMk cId="3811953920" sldId="271"/>
        </pc:sldMkLst>
        <pc:grpChg chg="del">
          <ac:chgData name="Daniel Schwarz" userId="5bb35bb8-905a-4742-88d9-33d9089732e7" providerId="ADAL" clId="{B2570963-B9CB-47AD-A9FB-82DE2532D6AD}" dt="2020-11-15T11:03:29.825" v="538" actId="478"/>
          <ac:grpSpMkLst>
            <pc:docMk/>
            <pc:sldMk cId="3811953920" sldId="271"/>
            <ac:grpSpMk id="13" creationId="{02EFBEDF-D6C3-4EE8-808D-013421492292}"/>
          </ac:grpSpMkLst>
        </pc:grpChg>
        <pc:grpChg chg="add mod">
          <ac:chgData name="Daniel Schwarz" userId="5bb35bb8-905a-4742-88d9-33d9089732e7" providerId="ADAL" clId="{B2570963-B9CB-47AD-A9FB-82DE2532D6AD}" dt="2020-11-15T11:03:30.266" v="539"/>
          <ac:grpSpMkLst>
            <pc:docMk/>
            <pc:sldMk cId="3811953920" sldId="271"/>
            <ac:grpSpMk id="27" creationId="{3C10A9A6-B6E4-4A93-99E9-0BE548AA2AC7}"/>
          </ac:grpSpMkLst>
        </pc:grpChg>
        <pc:grpChg chg="mod">
          <ac:chgData name="Daniel Schwarz" userId="5bb35bb8-905a-4742-88d9-33d9089732e7" providerId="ADAL" clId="{B2570963-B9CB-47AD-A9FB-82DE2532D6AD}" dt="2020-11-15T11:03:30.266" v="539"/>
          <ac:grpSpMkLst>
            <pc:docMk/>
            <pc:sldMk cId="3811953920" sldId="271"/>
            <ac:grpSpMk id="28" creationId="{675E370A-F8A7-4EAE-9A78-D4EC6F76A8B9}"/>
          </ac:grpSpMkLst>
        </pc:grpChg>
        <pc:grpChg chg="mod">
          <ac:chgData name="Daniel Schwarz" userId="5bb35bb8-905a-4742-88d9-33d9089732e7" providerId="ADAL" clId="{B2570963-B9CB-47AD-A9FB-82DE2532D6AD}" dt="2020-11-15T11:03:30.266" v="539"/>
          <ac:grpSpMkLst>
            <pc:docMk/>
            <pc:sldMk cId="3811953920" sldId="271"/>
            <ac:grpSpMk id="29" creationId="{8C010619-E763-420F-BD15-B52FCA406CB0}"/>
          </ac:grpSpMkLst>
        </pc:grpChg>
        <pc:grpChg chg="mod">
          <ac:chgData name="Daniel Schwarz" userId="5bb35bb8-905a-4742-88d9-33d9089732e7" providerId="ADAL" clId="{B2570963-B9CB-47AD-A9FB-82DE2532D6AD}" dt="2020-11-15T11:03:30.266" v="539"/>
          <ac:grpSpMkLst>
            <pc:docMk/>
            <pc:sldMk cId="3811953920" sldId="271"/>
            <ac:grpSpMk id="33" creationId="{C6A694CF-71BD-4E70-ABD7-B54599680C5B}"/>
          </ac:grpSpMkLst>
        </pc:grpChg>
        <pc:grpChg chg="mod">
          <ac:chgData name="Daniel Schwarz" userId="5bb35bb8-905a-4742-88d9-33d9089732e7" providerId="ADAL" clId="{B2570963-B9CB-47AD-A9FB-82DE2532D6AD}" dt="2020-11-15T11:03:30.266" v="539"/>
          <ac:grpSpMkLst>
            <pc:docMk/>
            <pc:sldMk cId="3811953920" sldId="271"/>
            <ac:grpSpMk id="34" creationId="{2B9827D4-5545-4D32-9872-C5C33E401F4A}"/>
          </ac:grpSpMkLst>
        </pc:grpChg>
        <pc:grpChg chg="mod">
          <ac:chgData name="Daniel Schwarz" userId="5bb35bb8-905a-4742-88d9-33d9089732e7" providerId="ADAL" clId="{B2570963-B9CB-47AD-A9FB-82DE2532D6AD}" dt="2020-11-15T11:03:30.266" v="539"/>
          <ac:grpSpMkLst>
            <pc:docMk/>
            <pc:sldMk cId="3811953920" sldId="271"/>
            <ac:grpSpMk id="37" creationId="{33754E5A-ACCA-404B-A814-14554EAC58BF}"/>
          </ac:grpSpMkLst>
        </pc:grpChg>
        <pc:grpChg chg="add mod">
          <ac:chgData name="Daniel Schwarz" userId="5bb35bb8-905a-4742-88d9-33d9089732e7" providerId="ADAL" clId="{B2570963-B9CB-47AD-A9FB-82DE2532D6AD}" dt="2020-11-15T11:03:30.266" v="539"/>
          <ac:grpSpMkLst>
            <pc:docMk/>
            <pc:sldMk cId="3811953920" sldId="271"/>
            <ac:grpSpMk id="57" creationId="{696662D2-9CF9-453D-A2C6-425B3AF8E656}"/>
          </ac:grpSpMkLst>
        </pc:grpChg>
        <pc:grpChg chg="mod">
          <ac:chgData name="Daniel Schwarz" userId="5bb35bb8-905a-4742-88d9-33d9089732e7" providerId="ADAL" clId="{B2570963-B9CB-47AD-A9FB-82DE2532D6AD}" dt="2020-11-15T11:03:30.266" v="539"/>
          <ac:grpSpMkLst>
            <pc:docMk/>
            <pc:sldMk cId="3811953920" sldId="271"/>
            <ac:grpSpMk id="61" creationId="{E4F0CB87-E6F2-45C9-BCEF-9CB714E21789}"/>
          </ac:grpSpMkLst>
        </pc:grpChg>
        <pc:picChg chg="del">
          <ac:chgData name="Daniel Schwarz" userId="5bb35bb8-905a-4742-88d9-33d9089732e7" providerId="ADAL" clId="{B2570963-B9CB-47AD-A9FB-82DE2532D6AD}" dt="2020-11-15T11:03:27.002" v="537" actId="478"/>
          <ac:picMkLst>
            <pc:docMk/>
            <pc:sldMk cId="3811953920" sldId="271"/>
            <ac:picMk id="3" creationId="{0DBD30BE-A95C-4843-BBDC-EB445E31FC77}"/>
          </ac:picMkLst>
        </pc:picChg>
        <pc:inkChg chg="del">
          <ac:chgData name="Daniel Schwarz" userId="5bb35bb8-905a-4742-88d9-33d9089732e7" providerId="ADAL" clId="{B2570963-B9CB-47AD-A9FB-82DE2532D6AD}" dt="2020-11-15T11:03:29.825" v="538" actId="478"/>
          <ac:inkMkLst>
            <pc:docMk/>
            <pc:sldMk cId="3811953920" sldId="271"/>
            <ac:inkMk id="4" creationId="{D1004F7B-A808-49AC-887F-BDA3A4863A41}"/>
          </ac:inkMkLst>
        </pc:inkChg>
        <pc:inkChg chg="del">
          <ac:chgData name="Daniel Schwarz" userId="5bb35bb8-905a-4742-88d9-33d9089732e7" providerId="ADAL" clId="{B2570963-B9CB-47AD-A9FB-82DE2532D6AD}" dt="2020-11-15T11:03:29.825" v="538" actId="478"/>
          <ac:inkMkLst>
            <pc:docMk/>
            <pc:sldMk cId="3811953920" sldId="271"/>
            <ac:inkMk id="5" creationId="{42F250E4-95AA-4335-8904-FB2C9CD2F34D}"/>
          </ac:inkMkLst>
        </pc:inkChg>
        <pc:inkChg chg="del">
          <ac:chgData name="Daniel Schwarz" userId="5bb35bb8-905a-4742-88d9-33d9089732e7" providerId="ADAL" clId="{B2570963-B9CB-47AD-A9FB-82DE2532D6AD}" dt="2020-11-15T11:03:29.825" v="538" actId="478"/>
          <ac:inkMkLst>
            <pc:docMk/>
            <pc:sldMk cId="3811953920" sldId="271"/>
            <ac:inkMk id="6" creationId="{57353EB6-2ABE-4D88-A426-54BEE0643DA7}"/>
          </ac:inkMkLst>
        </pc:inkChg>
        <pc:inkChg chg="mod">
          <ac:chgData name="Daniel Schwarz" userId="5bb35bb8-905a-4742-88d9-33d9089732e7" providerId="ADAL" clId="{B2570963-B9CB-47AD-A9FB-82DE2532D6AD}" dt="2020-11-15T11:03:30.266" v="539"/>
          <ac:inkMkLst>
            <pc:docMk/>
            <pc:sldMk cId="3811953920" sldId="271"/>
            <ac:inkMk id="30" creationId="{4A69E1CB-02ED-4AAE-93D6-EC1B12615709}"/>
          </ac:inkMkLst>
        </pc:inkChg>
        <pc:inkChg chg="mod">
          <ac:chgData name="Daniel Schwarz" userId="5bb35bb8-905a-4742-88d9-33d9089732e7" providerId="ADAL" clId="{B2570963-B9CB-47AD-A9FB-82DE2532D6AD}" dt="2020-11-15T11:03:30.266" v="539"/>
          <ac:inkMkLst>
            <pc:docMk/>
            <pc:sldMk cId="3811953920" sldId="271"/>
            <ac:inkMk id="31" creationId="{D7AC7706-8093-4733-BA2F-0BC137DBBE5B}"/>
          </ac:inkMkLst>
        </pc:inkChg>
        <pc:inkChg chg="mod">
          <ac:chgData name="Daniel Schwarz" userId="5bb35bb8-905a-4742-88d9-33d9089732e7" providerId="ADAL" clId="{B2570963-B9CB-47AD-A9FB-82DE2532D6AD}" dt="2020-11-15T11:03:30.266" v="539"/>
          <ac:inkMkLst>
            <pc:docMk/>
            <pc:sldMk cId="3811953920" sldId="271"/>
            <ac:inkMk id="32" creationId="{E02D0369-1CDB-4747-A4B3-B13ED699B8C4}"/>
          </ac:inkMkLst>
        </pc:inkChg>
        <pc:inkChg chg="mod">
          <ac:chgData name="Daniel Schwarz" userId="5bb35bb8-905a-4742-88d9-33d9089732e7" providerId="ADAL" clId="{B2570963-B9CB-47AD-A9FB-82DE2532D6AD}" dt="2020-11-15T11:03:30.266" v="539"/>
          <ac:inkMkLst>
            <pc:docMk/>
            <pc:sldMk cId="3811953920" sldId="271"/>
            <ac:inkMk id="35" creationId="{E603DC9D-66C7-46CE-B84E-D44B14F3BECF}"/>
          </ac:inkMkLst>
        </pc:inkChg>
        <pc:inkChg chg="mod">
          <ac:chgData name="Daniel Schwarz" userId="5bb35bb8-905a-4742-88d9-33d9089732e7" providerId="ADAL" clId="{B2570963-B9CB-47AD-A9FB-82DE2532D6AD}" dt="2020-11-15T11:03:30.266" v="539"/>
          <ac:inkMkLst>
            <pc:docMk/>
            <pc:sldMk cId="3811953920" sldId="271"/>
            <ac:inkMk id="36" creationId="{51D0526D-7576-4FD9-8082-A691741EB4D8}"/>
          </ac:inkMkLst>
        </pc:inkChg>
        <pc:inkChg chg="mod">
          <ac:chgData name="Daniel Schwarz" userId="5bb35bb8-905a-4742-88d9-33d9089732e7" providerId="ADAL" clId="{B2570963-B9CB-47AD-A9FB-82DE2532D6AD}" dt="2020-11-15T11:03:30.266" v="539"/>
          <ac:inkMkLst>
            <pc:docMk/>
            <pc:sldMk cId="3811953920" sldId="271"/>
            <ac:inkMk id="38" creationId="{4E38A64B-2A76-4E67-BF4F-3C5AC4077B95}"/>
          </ac:inkMkLst>
        </pc:inkChg>
        <pc:inkChg chg="mod">
          <ac:chgData name="Daniel Schwarz" userId="5bb35bb8-905a-4742-88d9-33d9089732e7" providerId="ADAL" clId="{B2570963-B9CB-47AD-A9FB-82DE2532D6AD}" dt="2020-11-15T11:03:30.266" v="539"/>
          <ac:inkMkLst>
            <pc:docMk/>
            <pc:sldMk cId="3811953920" sldId="271"/>
            <ac:inkMk id="39" creationId="{FADC99C8-DB25-457D-9E79-C63CDE52B18C}"/>
          </ac:inkMkLst>
        </pc:inkChg>
        <pc:inkChg chg="mod">
          <ac:chgData name="Daniel Schwarz" userId="5bb35bb8-905a-4742-88d9-33d9089732e7" providerId="ADAL" clId="{B2570963-B9CB-47AD-A9FB-82DE2532D6AD}" dt="2020-11-15T11:03:30.266" v="539"/>
          <ac:inkMkLst>
            <pc:docMk/>
            <pc:sldMk cId="3811953920" sldId="271"/>
            <ac:inkMk id="40" creationId="{7A7C7C91-C49F-42F7-A2A3-CBB9A261ABA8}"/>
          </ac:inkMkLst>
        </pc:inkChg>
        <pc:inkChg chg="mod">
          <ac:chgData name="Daniel Schwarz" userId="5bb35bb8-905a-4742-88d9-33d9089732e7" providerId="ADAL" clId="{B2570963-B9CB-47AD-A9FB-82DE2532D6AD}" dt="2020-11-15T11:03:30.266" v="539"/>
          <ac:inkMkLst>
            <pc:docMk/>
            <pc:sldMk cId="3811953920" sldId="271"/>
            <ac:inkMk id="41" creationId="{491C844A-7BB3-49FE-AB5C-A1BEA6757FA2}"/>
          </ac:inkMkLst>
        </pc:inkChg>
        <pc:inkChg chg="mod">
          <ac:chgData name="Daniel Schwarz" userId="5bb35bb8-905a-4742-88d9-33d9089732e7" providerId="ADAL" clId="{B2570963-B9CB-47AD-A9FB-82DE2532D6AD}" dt="2020-11-15T11:03:30.266" v="539"/>
          <ac:inkMkLst>
            <pc:docMk/>
            <pc:sldMk cId="3811953920" sldId="271"/>
            <ac:inkMk id="42" creationId="{CFC674BC-BD91-4F77-855C-7C22D39126A1}"/>
          </ac:inkMkLst>
        </pc:inkChg>
        <pc:inkChg chg="mod">
          <ac:chgData name="Daniel Schwarz" userId="5bb35bb8-905a-4742-88d9-33d9089732e7" providerId="ADAL" clId="{B2570963-B9CB-47AD-A9FB-82DE2532D6AD}" dt="2020-11-15T11:03:30.266" v="539"/>
          <ac:inkMkLst>
            <pc:docMk/>
            <pc:sldMk cId="3811953920" sldId="271"/>
            <ac:inkMk id="43" creationId="{0B4C095A-D633-411E-B395-F14BF151B280}"/>
          </ac:inkMkLst>
        </pc:inkChg>
        <pc:inkChg chg="mod">
          <ac:chgData name="Daniel Schwarz" userId="5bb35bb8-905a-4742-88d9-33d9089732e7" providerId="ADAL" clId="{B2570963-B9CB-47AD-A9FB-82DE2532D6AD}" dt="2020-11-15T11:03:30.266" v="539"/>
          <ac:inkMkLst>
            <pc:docMk/>
            <pc:sldMk cId="3811953920" sldId="271"/>
            <ac:inkMk id="44" creationId="{269C2AC5-8428-41A0-ABCF-36D07BBA5E33}"/>
          </ac:inkMkLst>
        </pc:inkChg>
        <pc:inkChg chg="mod">
          <ac:chgData name="Daniel Schwarz" userId="5bb35bb8-905a-4742-88d9-33d9089732e7" providerId="ADAL" clId="{B2570963-B9CB-47AD-A9FB-82DE2532D6AD}" dt="2020-11-15T11:03:30.266" v="539"/>
          <ac:inkMkLst>
            <pc:docMk/>
            <pc:sldMk cId="3811953920" sldId="271"/>
            <ac:inkMk id="45" creationId="{50108094-C8AC-4C7A-82C6-42E4B2530EF0}"/>
          </ac:inkMkLst>
        </pc:inkChg>
        <pc:inkChg chg="mod">
          <ac:chgData name="Daniel Schwarz" userId="5bb35bb8-905a-4742-88d9-33d9089732e7" providerId="ADAL" clId="{B2570963-B9CB-47AD-A9FB-82DE2532D6AD}" dt="2020-11-15T11:03:30.266" v="539"/>
          <ac:inkMkLst>
            <pc:docMk/>
            <pc:sldMk cId="3811953920" sldId="271"/>
            <ac:inkMk id="46" creationId="{0B3C4F4E-F38E-4B2E-9998-D5EE773000F5}"/>
          </ac:inkMkLst>
        </pc:inkChg>
        <pc:inkChg chg="mod">
          <ac:chgData name="Daniel Schwarz" userId="5bb35bb8-905a-4742-88d9-33d9089732e7" providerId="ADAL" clId="{B2570963-B9CB-47AD-A9FB-82DE2532D6AD}" dt="2020-11-15T11:03:30.266" v="539"/>
          <ac:inkMkLst>
            <pc:docMk/>
            <pc:sldMk cId="3811953920" sldId="271"/>
            <ac:inkMk id="47" creationId="{4B57A6D1-406F-4DF3-98D0-C132E3B08111}"/>
          </ac:inkMkLst>
        </pc:inkChg>
        <pc:inkChg chg="mod">
          <ac:chgData name="Daniel Schwarz" userId="5bb35bb8-905a-4742-88d9-33d9089732e7" providerId="ADAL" clId="{B2570963-B9CB-47AD-A9FB-82DE2532D6AD}" dt="2020-11-15T11:03:30.266" v="539"/>
          <ac:inkMkLst>
            <pc:docMk/>
            <pc:sldMk cId="3811953920" sldId="271"/>
            <ac:inkMk id="49" creationId="{E88F280E-DD80-465B-BC46-0E7135B76022}"/>
          </ac:inkMkLst>
        </pc:inkChg>
        <pc:inkChg chg="mod">
          <ac:chgData name="Daniel Schwarz" userId="5bb35bb8-905a-4742-88d9-33d9089732e7" providerId="ADAL" clId="{B2570963-B9CB-47AD-A9FB-82DE2532D6AD}" dt="2020-11-15T11:03:30.266" v="539"/>
          <ac:inkMkLst>
            <pc:docMk/>
            <pc:sldMk cId="3811953920" sldId="271"/>
            <ac:inkMk id="50" creationId="{74B23840-7B48-41E3-969E-0F3E67BE4C45}"/>
          </ac:inkMkLst>
        </pc:inkChg>
        <pc:inkChg chg="mod">
          <ac:chgData name="Daniel Schwarz" userId="5bb35bb8-905a-4742-88d9-33d9089732e7" providerId="ADAL" clId="{B2570963-B9CB-47AD-A9FB-82DE2532D6AD}" dt="2020-11-15T11:03:30.266" v="539"/>
          <ac:inkMkLst>
            <pc:docMk/>
            <pc:sldMk cId="3811953920" sldId="271"/>
            <ac:inkMk id="51" creationId="{E8C64BF8-0EBB-4E25-A37F-974497713575}"/>
          </ac:inkMkLst>
        </pc:inkChg>
        <pc:inkChg chg="mod">
          <ac:chgData name="Daniel Schwarz" userId="5bb35bb8-905a-4742-88d9-33d9089732e7" providerId="ADAL" clId="{B2570963-B9CB-47AD-A9FB-82DE2532D6AD}" dt="2020-11-15T11:03:30.266" v="539"/>
          <ac:inkMkLst>
            <pc:docMk/>
            <pc:sldMk cId="3811953920" sldId="271"/>
            <ac:inkMk id="52" creationId="{EACADC2C-DAB5-48ED-B58E-670094AA83AB}"/>
          </ac:inkMkLst>
        </pc:inkChg>
        <pc:inkChg chg="mod">
          <ac:chgData name="Daniel Schwarz" userId="5bb35bb8-905a-4742-88d9-33d9089732e7" providerId="ADAL" clId="{B2570963-B9CB-47AD-A9FB-82DE2532D6AD}" dt="2020-11-15T11:03:30.266" v="539"/>
          <ac:inkMkLst>
            <pc:docMk/>
            <pc:sldMk cId="3811953920" sldId="271"/>
            <ac:inkMk id="53" creationId="{006FE30A-BD65-42BF-918E-5142C1343B1E}"/>
          </ac:inkMkLst>
        </pc:inkChg>
        <pc:inkChg chg="mod">
          <ac:chgData name="Daniel Schwarz" userId="5bb35bb8-905a-4742-88d9-33d9089732e7" providerId="ADAL" clId="{B2570963-B9CB-47AD-A9FB-82DE2532D6AD}" dt="2020-11-15T11:03:30.266" v="539"/>
          <ac:inkMkLst>
            <pc:docMk/>
            <pc:sldMk cId="3811953920" sldId="271"/>
            <ac:inkMk id="54" creationId="{66FD8041-B99F-418F-9CD8-4E3DF44CFF1A}"/>
          </ac:inkMkLst>
        </pc:inkChg>
        <pc:inkChg chg="mod">
          <ac:chgData name="Daniel Schwarz" userId="5bb35bb8-905a-4742-88d9-33d9089732e7" providerId="ADAL" clId="{B2570963-B9CB-47AD-A9FB-82DE2532D6AD}" dt="2020-11-15T11:03:30.266" v="539"/>
          <ac:inkMkLst>
            <pc:docMk/>
            <pc:sldMk cId="3811953920" sldId="271"/>
            <ac:inkMk id="55" creationId="{53DA39FC-466F-47C8-A9E4-7384E62371BF}"/>
          </ac:inkMkLst>
        </pc:inkChg>
        <pc:inkChg chg="mod">
          <ac:chgData name="Daniel Schwarz" userId="5bb35bb8-905a-4742-88d9-33d9089732e7" providerId="ADAL" clId="{B2570963-B9CB-47AD-A9FB-82DE2532D6AD}" dt="2020-11-15T11:03:30.266" v="539"/>
          <ac:inkMkLst>
            <pc:docMk/>
            <pc:sldMk cId="3811953920" sldId="271"/>
            <ac:inkMk id="56" creationId="{508C3866-CFD9-4F57-A816-98CF98F29CC0}"/>
          </ac:inkMkLst>
        </pc:inkChg>
        <pc:inkChg chg="mod">
          <ac:chgData name="Daniel Schwarz" userId="5bb35bb8-905a-4742-88d9-33d9089732e7" providerId="ADAL" clId="{B2570963-B9CB-47AD-A9FB-82DE2532D6AD}" dt="2020-11-15T11:03:30.266" v="539"/>
          <ac:inkMkLst>
            <pc:docMk/>
            <pc:sldMk cId="3811953920" sldId="271"/>
            <ac:inkMk id="58" creationId="{AC2F98A4-5129-4B83-BFB1-E1D67851011D}"/>
          </ac:inkMkLst>
        </pc:inkChg>
        <pc:inkChg chg="mod">
          <ac:chgData name="Daniel Schwarz" userId="5bb35bb8-905a-4742-88d9-33d9089732e7" providerId="ADAL" clId="{B2570963-B9CB-47AD-A9FB-82DE2532D6AD}" dt="2020-11-15T11:03:30.266" v="539"/>
          <ac:inkMkLst>
            <pc:docMk/>
            <pc:sldMk cId="3811953920" sldId="271"/>
            <ac:inkMk id="59" creationId="{9142F087-F0C1-4092-ADFF-B68C346D6627}"/>
          </ac:inkMkLst>
        </pc:inkChg>
        <pc:inkChg chg="mod">
          <ac:chgData name="Daniel Schwarz" userId="5bb35bb8-905a-4742-88d9-33d9089732e7" providerId="ADAL" clId="{B2570963-B9CB-47AD-A9FB-82DE2532D6AD}" dt="2020-11-15T11:03:30.266" v="539"/>
          <ac:inkMkLst>
            <pc:docMk/>
            <pc:sldMk cId="3811953920" sldId="271"/>
            <ac:inkMk id="60" creationId="{EE9C2121-DA93-45E6-A972-6F3F631BCE26}"/>
          </ac:inkMkLst>
        </pc:inkChg>
        <pc:inkChg chg="mod">
          <ac:chgData name="Daniel Schwarz" userId="5bb35bb8-905a-4742-88d9-33d9089732e7" providerId="ADAL" clId="{B2570963-B9CB-47AD-A9FB-82DE2532D6AD}" dt="2020-11-15T11:03:30.266" v="539"/>
          <ac:inkMkLst>
            <pc:docMk/>
            <pc:sldMk cId="3811953920" sldId="271"/>
            <ac:inkMk id="62" creationId="{7A9FB064-634E-42B3-9E39-26AF35A2E26F}"/>
          </ac:inkMkLst>
        </pc:inkChg>
        <pc:inkChg chg="mod">
          <ac:chgData name="Daniel Schwarz" userId="5bb35bb8-905a-4742-88d9-33d9089732e7" providerId="ADAL" clId="{B2570963-B9CB-47AD-A9FB-82DE2532D6AD}" dt="2020-11-15T11:03:30.266" v="539"/>
          <ac:inkMkLst>
            <pc:docMk/>
            <pc:sldMk cId="3811953920" sldId="271"/>
            <ac:inkMk id="63" creationId="{0BA7F55A-C5C9-486C-A451-3E2F8C1BCFF7}"/>
          </ac:inkMkLst>
        </pc:inkChg>
        <pc:inkChg chg="mod">
          <ac:chgData name="Daniel Schwarz" userId="5bb35bb8-905a-4742-88d9-33d9089732e7" providerId="ADAL" clId="{B2570963-B9CB-47AD-A9FB-82DE2532D6AD}" dt="2020-11-15T11:03:30.266" v="539"/>
          <ac:inkMkLst>
            <pc:docMk/>
            <pc:sldMk cId="3811953920" sldId="271"/>
            <ac:inkMk id="64" creationId="{2E5908C3-8EDA-4D97-A630-ACF6B0FB5250}"/>
          </ac:inkMkLst>
        </pc:inkChg>
        <pc:inkChg chg="mod">
          <ac:chgData name="Daniel Schwarz" userId="5bb35bb8-905a-4742-88d9-33d9089732e7" providerId="ADAL" clId="{B2570963-B9CB-47AD-A9FB-82DE2532D6AD}" dt="2020-11-15T11:03:30.266" v="539"/>
          <ac:inkMkLst>
            <pc:docMk/>
            <pc:sldMk cId="3811953920" sldId="271"/>
            <ac:inkMk id="65" creationId="{7AF22648-3FA5-4643-B333-8F844BDA6AE0}"/>
          </ac:inkMkLst>
        </pc:inkChg>
        <pc:inkChg chg="mod">
          <ac:chgData name="Daniel Schwarz" userId="5bb35bb8-905a-4742-88d9-33d9089732e7" providerId="ADAL" clId="{B2570963-B9CB-47AD-A9FB-82DE2532D6AD}" dt="2020-11-15T11:03:30.266" v="539"/>
          <ac:inkMkLst>
            <pc:docMk/>
            <pc:sldMk cId="3811953920" sldId="271"/>
            <ac:inkMk id="66" creationId="{4B26B662-2A8F-4E61-8466-6540C0F191E6}"/>
          </ac:inkMkLst>
        </pc:inkChg>
        <pc:inkChg chg="mod">
          <ac:chgData name="Daniel Schwarz" userId="5bb35bb8-905a-4742-88d9-33d9089732e7" providerId="ADAL" clId="{B2570963-B9CB-47AD-A9FB-82DE2532D6AD}" dt="2020-11-15T11:03:30.266" v="539"/>
          <ac:inkMkLst>
            <pc:docMk/>
            <pc:sldMk cId="3811953920" sldId="271"/>
            <ac:inkMk id="67" creationId="{22B95BB1-8292-49FD-98EF-05220826B12B}"/>
          </ac:inkMkLst>
        </pc:inkChg>
        <pc:inkChg chg="mod">
          <ac:chgData name="Daniel Schwarz" userId="5bb35bb8-905a-4742-88d9-33d9089732e7" providerId="ADAL" clId="{B2570963-B9CB-47AD-A9FB-82DE2532D6AD}" dt="2020-11-15T11:03:30.266" v="539"/>
          <ac:inkMkLst>
            <pc:docMk/>
            <pc:sldMk cId="3811953920" sldId="271"/>
            <ac:inkMk id="68" creationId="{08215D13-544F-4176-A17C-498DE68ABDFA}"/>
          </ac:inkMkLst>
        </pc:inkChg>
        <pc:inkChg chg="mod">
          <ac:chgData name="Daniel Schwarz" userId="5bb35bb8-905a-4742-88d9-33d9089732e7" providerId="ADAL" clId="{B2570963-B9CB-47AD-A9FB-82DE2532D6AD}" dt="2020-11-15T11:03:30.266" v="539"/>
          <ac:inkMkLst>
            <pc:docMk/>
            <pc:sldMk cId="3811953920" sldId="271"/>
            <ac:inkMk id="69" creationId="{F6769239-80D6-4774-AED6-237EE127521A}"/>
          </ac:inkMkLst>
        </pc:inkChg>
        <pc:inkChg chg="mod">
          <ac:chgData name="Daniel Schwarz" userId="5bb35bb8-905a-4742-88d9-33d9089732e7" providerId="ADAL" clId="{B2570963-B9CB-47AD-A9FB-82DE2532D6AD}" dt="2020-11-15T11:03:30.266" v="539"/>
          <ac:inkMkLst>
            <pc:docMk/>
            <pc:sldMk cId="3811953920" sldId="271"/>
            <ac:inkMk id="70" creationId="{FA781BF2-A918-43D1-BF0C-860487F2852F}"/>
          </ac:inkMkLst>
        </pc:inkChg>
        <pc:inkChg chg="mod">
          <ac:chgData name="Daniel Schwarz" userId="5bb35bb8-905a-4742-88d9-33d9089732e7" providerId="ADAL" clId="{B2570963-B9CB-47AD-A9FB-82DE2532D6AD}" dt="2020-11-15T11:03:30.266" v="539"/>
          <ac:inkMkLst>
            <pc:docMk/>
            <pc:sldMk cId="3811953920" sldId="271"/>
            <ac:inkMk id="72" creationId="{836D92B9-BF46-4A8C-B495-B95EC93DDA2D}"/>
          </ac:inkMkLst>
        </pc:inkChg>
        <pc:inkChg chg="mod">
          <ac:chgData name="Daniel Schwarz" userId="5bb35bb8-905a-4742-88d9-33d9089732e7" providerId="ADAL" clId="{B2570963-B9CB-47AD-A9FB-82DE2532D6AD}" dt="2020-11-15T11:03:30.266" v="539"/>
          <ac:inkMkLst>
            <pc:docMk/>
            <pc:sldMk cId="3811953920" sldId="271"/>
            <ac:inkMk id="74" creationId="{CD6DB69B-3EE1-4CFF-BA36-2E42D3D53DD6}"/>
          </ac:inkMkLst>
        </pc:inkChg>
      </pc:sldChg>
      <pc:sldChg chg="addSp delSp modSp mod modNotesTx">
        <pc:chgData name="Daniel Schwarz" userId="5bb35bb8-905a-4742-88d9-33d9089732e7" providerId="ADAL" clId="{B2570963-B9CB-47AD-A9FB-82DE2532D6AD}" dt="2020-11-19T19:44:57.754" v="5012" actId="20577"/>
        <pc:sldMkLst>
          <pc:docMk/>
          <pc:sldMk cId="1476773835" sldId="272"/>
        </pc:sldMkLst>
        <pc:grpChg chg="del">
          <ac:chgData name="Daniel Schwarz" userId="5bb35bb8-905a-4742-88d9-33d9089732e7" providerId="ADAL" clId="{B2570963-B9CB-47AD-A9FB-82DE2532D6AD}" dt="2020-11-15T11:03:36.917" v="541" actId="478"/>
          <ac:grpSpMkLst>
            <pc:docMk/>
            <pc:sldMk cId="1476773835" sldId="272"/>
            <ac:grpSpMk id="13" creationId="{02EFBEDF-D6C3-4EE8-808D-013421492292}"/>
          </ac:grpSpMkLst>
        </pc:grpChg>
        <pc:grpChg chg="add mod">
          <ac:chgData name="Daniel Schwarz" userId="5bb35bb8-905a-4742-88d9-33d9089732e7" providerId="ADAL" clId="{B2570963-B9CB-47AD-A9FB-82DE2532D6AD}" dt="2020-11-15T11:03:37.440" v="542"/>
          <ac:grpSpMkLst>
            <pc:docMk/>
            <pc:sldMk cId="1476773835" sldId="272"/>
            <ac:grpSpMk id="28" creationId="{A18106D7-FB97-4A31-8D7F-A7F57FCC72B0}"/>
          </ac:grpSpMkLst>
        </pc:grpChg>
        <pc:grpChg chg="mod">
          <ac:chgData name="Daniel Schwarz" userId="5bb35bb8-905a-4742-88d9-33d9089732e7" providerId="ADAL" clId="{B2570963-B9CB-47AD-A9FB-82DE2532D6AD}" dt="2020-11-15T11:03:37.440" v="542"/>
          <ac:grpSpMkLst>
            <pc:docMk/>
            <pc:sldMk cId="1476773835" sldId="272"/>
            <ac:grpSpMk id="30" creationId="{A66DF961-3DFE-4234-B998-886B93085DE2}"/>
          </ac:grpSpMkLst>
        </pc:grpChg>
        <pc:grpChg chg="mod">
          <ac:chgData name="Daniel Schwarz" userId="5bb35bb8-905a-4742-88d9-33d9089732e7" providerId="ADAL" clId="{B2570963-B9CB-47AD-A9FB-82DE2532D6AD}" dt="2020-11-15T11:03:37.440" v="542"/>
          <ac:grpSpMkLst>
            <pc:docMk/>
            <pc:sldMk cId="1476773835" sldId="272"/>
            <ac:grpSpMk id="31" creationId="{89FDABB3-D777-4093-A630-74102971D78A}"/>
          </ac:grpSpMkLst>
        </pc:grpChg>
        <pc:grpChg chg="mod">
          <ac:chgData name="Daniel Schwarz" userId="5bb35bb8-905a-4742-88d9-33d9089732e7" providerId="ADAL" clId="{B2570963-B9CB-47AD-A9FB-82DE2532D6AD}" dt="2020-11-15T11:03:37.440" v="542"/>
          <ac:grpSpMkLst>
            <pc:docMk/>
            <pc:sldMk cId="1476773835" sldId="272"/>
            <ac:grpSpMk id="35" creationId="{F59BA31D-B3CD-46DE-8F26-31082D4B41B0}"/>
          </ac:grpSpMkLst>
        </pc:grpChg>
        <pc:grpChg chg="mod">
          <ac:chgData name="Daniel Schwarz" userId="5bb35bb8-905a-4742-88d9-33d9089732e7" providerId="ADAL" clId="{B2570963-B9CB-47AD-A9FB-82DE2532D6AD}" dt="2020-11-15T11:03:37.440" v="542"/>
          <ac:grpSpMkLst>
            <pc:docMk/>
            <pc:sldMk cId="1476773835" sldId="272"/>
            <ac:grpSpMk id="36" creationId="{A2341B62-1F58-47CB-A3FF-F27F2C02848C}"/>
          </ac:grpSpMkLst>
        </pc:grpChg>
        <pc:grpChg chg="mod">
          <ac:chgData name="Daniel Schwarz" userId="5bb35bb8-905a-4742-88d9-33d9089732e7" providerId="ADAL" clId="{B2570963-B9CB-47AD-A9FB-82DE2532D6AD}" dt="2020-11-15T11:03:37.440" v="542"/>
          <ac:grpSpMkLst>
            <pc:docMk/>
            <pc:sldMk cId="1476773835" sldId="272"/>
            <ac:grpSpMk id="39" creationId="{89C1AAA0-8136-41CF-A88F-9195FEDEC008}"/>
          </ac:grpSpMkLst>
        </pc:grpChg>
        <pc:grpChg chg="add mod">
          <ac:chgData name="Daniel Schwarz" userId="5bb35bb8-905a-4742-88d9-33d9089732e7" providerId="ADAL" clId="{B2570963-B9CB-47AD-A9FB-82DE2532D6AD}" dt="2020-11-15T11:03:37.440" v="542"/>
          <ac:grpSpMkLst>
            <pc:docMk/>
            <pc:sldMk cId="1476773835" sldId="272"/>
            <ac:grpSpMk id="59" creationId="{FBD8D2B5-B888-41B1-BC95-009D880C8467}"/>
          </ac:grpSpMkLst>
        </pc:grpChg>
        <pc:grpChg chg="mod">
          <ac:chgData name="Daniel Schwarz" userId="5bb35bb8-905a-4742-88d9-33d9089732e7" providerId="ADAL" clId="{B2570963-B9CB-47AD-A9FB-82DE2532D6AD}" dt="2020-11-15T11:03:37.440" v="542"/>
          <ac:grpSpMkLst>
            <pc:docMk/>
            <pc:sldMk cId="1476773835" sldId="272"/>
            <ac:grpSpMk id="63" creationId="{4E2A7B30-4D1B-4CEF-BD8C-5CC15B8773E7}"/>
          </ac:grpSpMkLst>
        </pc:grpChg>
        <pc:picChg chg="del">
          <ac:chgData name="Daniel Schwarz" userId="5bb35bb8-905a-4742-88d9-33d9089732e7" providerId="ADAL" clId="{B2570963-B9CB-47AD-A9FB-82DE2532D6AD}" dt="2020-11-15T11:03:34.036" v="540" actId="478"/>
          <ac:picMkLst>
            <pc:docMk/>
            <pc:sldMk cId="1476773835" sldId="272"/>
            <ac:picMk id="3" creationId="{0DBD30BE-A95C-4843-BBDC-EB445E31FC77}"/>
          </ac:picMkLst>
        </pc:picChg>
        <pc:inkChg chg="del">
          <ac:chgData name="Daniel Schwarz" userId="5bb35bb8-905a-4742-88d9-33d9089732e7" providerId="ADAL" clId="{B2570963-B9CB-47AD-A9FB-82DE2532D6AD}" dt="2020-11-15T11:03:36.917" v="541" actId="478"/>
          <ac:inkMkLst>
            <pc:docMk/>
            <pc:sldMk cId="1476773835" sldId="272"/>
            <ac:inkMk id="4" creationId="{D1004F7B-A808-49AC-887F-BDA3A4863A41}"/>
          </ac:inkMkLst>
        </pc:inkChg>
        <pc:inkChg chg="del">
          <ac:chgData name="Daniel Schwarz" userId="5bb35bb8-905a-4742-88d9-33d9089732e7" providerId="ADAL" clId="{B2570963-B9CB-47AD-A9FB-82DE2532D6AD}" dt="2020-11-15T11:03:36.917" v="541" actId="478"/>
          <ac:inkMkLst>
            <pc:docMk/>
            <pc:sldMk cId="1476773835" sldId="272"/>
            <ac:inkMk id="5" creationId="{42F250E4-95AA-4335-8904-FB2C9CD2F34D}"/>
          </ac:inkMkLst>
        </pc:inkChg>
        <pc:inkChg chg="del">
          <ac:chgData name="Daniel Schwarz" userId="5bb35bb8-905a-4742-88d9-33d9089732e7" providerId="ADAL" clId="{B2570963-B9CB-47AD-A9FB-82DE2532D6AD}" dt="2020-11-15T11:03:36.917" v="541" actId="478"/>
          <ac:inkMkLst>
            <pc:docMk/>
            <pc:sldMk cId="1476773835" sldId="272"/>
            <ac:inkMk id="6" creationId="{57353EB6-2ABE-4D88-A426-54BEE0643DA7}"/>
          </ac:inkMkLst>
        </pc:inkChg>
        <pc:inkChg chg="mod">
          <ac:chgData name="Daniel Schwarz" userId="5bb35bb8-905a-4742-88d9-33d9089732e7" providerId="ADAL" clId="{B2570963-B9CB-47AD-A9FB-82DE2532D6AD}" dt="2020-11-15T11:03:37.440" v="542"/>
          <ac:inkMkLst>
            <pc:docMk/>
            <pc:sldMk cId="1476773835" sldId="272"/>
            <ac:inkMk id="32" creationId="{F2825EB0-D1AF-47AF-B19C-B75F93301580}"/>
          </ac:inkMkLst>
        </pc:inkChg>
        <pc:inkChg chg="mod">
          <ac:chgData name="Daniel Schwarz" userId="5bb35bb8-905a-4742-88d9-33d9089732e7" providerId="ADAL" clId="{B2570963-B9CB-47AD-A9FB-82DE2532D6AD}" dt="2020-11-15T11:03:37.440" v="542"/>
          <ac:inkMkLst>
            <pc:docMk/>
            <pc:sldMk cId="1476773835" sldId="272"/>
            <ac:inkMk id="33" creationId="{DDDC506B-2E31-4353-8EE4-761D1B812BBA}"/>
          </ac:inkMkLst>
        </pc:inkChg>
        <pc:inkChg chg="mod">
          <ac:chgData name="Daniel Schwarz" userId="5bb35bb8-905a-4742-88d9-33d9089732e7" providerId="ADAL" clId="{B2570963-B9CB-47AD-A9FB-82DE2532D6AD}" dt="2020-11-15T11:03:37.440" v="542"/>
          <ac:inkMkLst>
            <pc:docMk/>
            <pc:sldMk cId="1476773835" sldId="272"/>
            <ac:inkMk id="34" creationId="{E5E91CE3-6AA8-4104-B442-2C75142BA1E3}"/>
          </ac:inkMkLst>
        </pc:inkChg>
        <pc:inkChg chg="mod">
          <ac:chgData name="Daniel Schwarz" userId="5bb35bb8-905a-4742-88d9-33d9089732e7" providerId="ADAL" clId="{B2570963-B9CB-47AD-A9FB-82DE2532D6AD}" dt="2020-11-15T11:03:37.440" v="542"/>
          <ac:inkMkLst>
            <pc:docMk/>
            <pc:sldMk cId="1476773835" sldId="272"/>
            <ac:inkMk id="37" creationId="{58DBE644-B167-4A02-82E5-C10BC251302B}"/>
          </ac:inkMkLst>
        </pc:inkChg>
        <pc:inkChg chg="mod">
          <ac:chgData name="Daniel Schwarz" userId="5bb35bb8-905a-4742-88d9-33d9089732e7" providerId="ADAL" clId="{B2570963-B9CB-47AD-A9FB-82DE2532D6AD}" dt="2020-11-15T11:03:37.440" v="542"/>
          <ac:inkMkLst>
            <pc:docMk/>
            <pc:sldMk cId="1476773835" sldId="272"/>
            <ac:inkMk id="38" creationId="{E0DC9F2E-EC6E-41EB-8C29-B2D9E5E29AC4}"/>
          </ac:inkMkLst>
        </pc:inkChg>
        <pc:inkChg chg="mod">
          <ac:chgData name="Daniel Schwarz" userId="5bb35bb8-905a-4742-88d9-33d9089732e7" providerId="ADAL" clId="{B2570963-B9CB-47AD-A9FB-82DE2532D6AD}" dt="2020-11-15T11:03:37.440" v="542"/>
          <ac:inkMkLst>
            <pc:docMk/>
            <pc:sldMk cId="1476773835" sldId="272"/>
            <ac:inkMk id="40" creationId="{53980091-8C54-47C8-BACD-92ECC2929D79}"/>
          </ac:inkMkLst>
        </pc:inkChg>
        <pc:inkChg chg="mod">
          <ac:chgData name="Daniel Schwarz" userId="5bb35bb8-905a-4742-88d9-33d9089732e7" providerId="ADAL" clId="{B2570963-B9CB-47AD-A9FB-82DE2532D6AD}" dt="2020-11-15T11:03:37.440" v="542"/>
          <ac:inkMkLst>
            <pc:docMk/>
            <pc:sldMk cId="1476773835" sldId="272"/>
            <ac:inkMk id="41" creationId="{1F2F898F-199A-4774-93B6-BF5CAF3AF4B3}"/>
          </ac:inkMkLst>
        </pc:inkChg>
        <pc:inkChg chg="mod">
          <ac:chgData name="Daniel Schwarz" userId="5bb35bb8-905a-4742-88d9-33d9089732e7" providerId="ADAL" clId="{B2570963-B9CB-47AD-A9FB-82DE2532D6AD}" dt="2020-11-15T11:03:37.440" v="542"/>
          <ac:inkMkLst>
            <pc:docMk/>
            <pc:sldMk cId="1476773835" sldId="272"/>
            <ac:inkMk id="42" creationId="{69F914D2-9ACC-47B4-BFE7-3AE71929DDFD}"/>
          </ac:inkMkLst>
        </pc:inkChg>
        <pc:inkChg chg="mod">
          <ac:chgData name="Daniel Schwarz" userId="5bb35bb8-905a-4742-88d9-33d9089732e7" providerId="ADAL" clId="{B2570963-B9CB-47AD-A9FB-82DE2532D6AD}" dt="2020-11-15T11:03:37.440" v="542"/>
          <ac:inkMkLst>
            <pc:docMk/>
            <pc:sldMk cId="1476773835" sldId="272"/>
            <ac:inkMk id="43" creationId="{FC669DC7-2BDE-4467-8070-1925C6C8090F}"/>
          </ac:inkMkLst>
        </pc:inkChg>
        <pc:inkChg chg="mod">
          <ac:chgData name="Daniel Schwarz" userId="5bb35bb8-905a-4742-88d9-33d9089732e7" providerId="ADAL" clId="{B2570963-B9CB-47AD-A9FB-82DE2532D6AD}" dt="2020-11-15T11:03:37.440" v="542"/>
          <ac:inkMkLst>
            <pc:docMk/>
            <pc:sldMk cId="1476773835" sldId="272"/>
            <ac:inkMk id="44" creationId="{7A557A17-9901-45FE-8C9E-E48986137A80}"/>
          </ac:inkMkLst>
        </pc:inkChg>
        <pc:inkChg chg="mod">
          <ac:chgData name="Daniel Schwarz" userId="5bb35bb8-905a-4742-88d9-33d9089732e7" providerId="ADAL" clId="{B2570963-B9CB-47AD-A9FB-82DE2532D6AD}" dt="2020-11-15T11:03:37.440" v="542"/>
          <ac:inkMkLst>
            <pc:docMk/>
            <pc:sldMk cId="1476773835" sldId="272"/>
            <ac:inkMk id="45" creationId="{937BD296-58C6-4CBE-BEB4-B3D0332E9946}"/>
          </ac:inkMkLst>
        </pc:inkChg>
        <pc:inkChg chg="mod">
          <ac:chgData name="Daniel Schwarz" userId="5bb35bb8-905a-4742-88d9-33d9089732e7" providerId="ADAL" clId="{B2570963-B9CB-47AD-A9FB-82DE2532D6AD}" dt="2020-11-15T11:03:37.440" v="542"/>
          <ac:inkMkLst>
            <pc:docMk/>
            <pc:sldMk cId="1476773835" sldId="272"/>
            <ac:inkMk id="46" creationId="{A037256D-ACB6-42E7-8E88-C9C1EE709146}"/>
          </ac:inkMkLst>
        </pc:inkChg>
        <pc:inkChg chg="mod">
          <ac:chgData name="Daniel Schwarz" userId="5bb35bb8-905a-4742-88d9-33d9089732e7" providerId="ADAL" clId="{B2570963-B9CB-47AD-A9FB-82DE2532D6AD}" dt="2020-11-15T11:03:37.440" v="542"/>
          <ac:inkMkLst>
            <pc:docMk/>
            <pc:sldMk cId="1476773835" sldId="272"/>
            <ac:inkMk id="47" creationId="{CDEE45B8-06C1-40BF-BE35-5FF2B31D7A5B}"/>
          </ac:inkMkLst>
        </pc:inkChg>
        <pc:inkChg chg="mod">
          <ac:chgData name="Daniel Schwarz" userId="5bb35bb8-905a-4742-88d9-33d9089732e7" providerId="ADAL" clId="{B2570963-B9CB-47AD-A9FB-82DE2532D6AD}" dt="2020-11-15T11:03:37.440" v="542"/>
          <ac:inkMkLst>
            <pc:docMk/>
            <pc:sldMk cId="1476773835" sldId="272"/>
            <ac:inkMk id="49" creationId="{A7C0BEFA-7C84-4B8D-8A35-2C7AB3F453E6}"/>
          </ac:inkMkLst>
        </pc:inkChg>
        <pc:inkChg chg="mod">
          <ac:chgData name="Daniel Schwarz" userId="5bb35bb8-905a-4742-88d9-33d9089732e7" providerId="ADAL" clId="{B2570963-B9CB-47AD-A9FB-82DE2532D6AD}" dt="2020-11-15T11:03:37.440" v="542"/>
          <ac:inkMkLst>
            <pc:docMk/>
            <pc:sldMk cId="1476773835" sldId="272"/>
            <ac:inkMk id="50" creationId="{51E94D17-5BFD-440A-AFC6-8025FAF0E3E8}"/>
          </ac:inkMkLst>
        </pc:inkChg>
        <pc:inkChg chg="mod">
          <ac:chgData name="Daniel Schwarz" userId="5bb35bb8-905a-4742-88d9-33d9089732e7" providerId="ADAL" clId="{B2570963-B9CB-47AD-A9FB-82DE2532D6AD}" dt="2020-11-15T11:03:37.440" v="542"/>
          <ac:inkMkLst>
            <pc:docMk/>
            <pc:sldMk cId="1476773835" sldId="272"/>
            <ac:inkMk id="51" creationId="{F78030C7-23DA-47A5-AE4D-3340666AAB2C}"/>
          </ac:inkMkLst>
        </pc:inkChg>
        <pc:inkChg chg="mod">
          <ac:chgData name="Daniel Schwarz" userId="5bb35bb8-905a-4742-88d9-33d9089732e7" providerId="ADAL" clId="{B2570963-B9CB-47AD-A9FB-82DE2532D6AD}" dt="2020-11-15T11:03:37.440" v="542"/>
          <ac:inkMkLst>
            <pc:docMk/>
            <pc:sldMk cId="1476773835" sldId="272"/>
            <ac:inkMk id="52" creationId="{F0635A25-1086-409B-853F-19764251DC2B}"/>
          </ac:inkMkLst>
        </pc:inkChg>
        <pc:inkChg chg="mod">
          <ac:chgData name="Daniel Schwarz" userId="5bb35bb8-905a-4742-88d9-33d9089732e7" providerId="ADAL" clId="{B2570963-B9CB-47AD-A9FB-82DE2532D6AD}" dt="2020-11-15T11:03:37.440" v="542"/>
          <ac:inkMkLst>
            <pc:docMk/>
            <pc:sldMk cId="1476773835" sldId="272"/>
            <ac:inkMk id="53" creationId="{97718A11-19B5-43F6-B41D-80A62E5A4E5E}"/>
          </ac:inkMkLst>
        </pc:inkChg>
        <pc:inkChg chg="mod">
          <ac:chgData name="Daniel Schwarz" userId="5bb35bb8-905a-4742-88d9-33d9089732e7" providerId="ADAL" clId="{B2570963-B9CB-47AD-A9FB-82DE2532D6AD}" dt="2020-11-15T11:03:37.440" v="542"/>
          <ac:inkMkLst>
            <pc:docMk/>
            <pc:sldMk cId="1476773835" sldId="272"/>
            <ac:inkMk id="54" creationId="{137A5314-7408-40FD-A39C-46495CF9B742}"/>
          </ac:inkMkLst>
        </pc:inkChg>
        <pc:inkChg chg="mod">
          <ac:chgData name="Daniel Schwarz" userId="5bb35bb8-905a-4742-88d9-33d9089732e7" providerId="ADAL" clId="{B2570963-B9CB-47AD-A9FB-82DE2532D6AD}" dt="2020-11-15T11:03:37.440" v="542"/>
          <ac:inkMkLst>
            <pc:docMk/>
            <pc:sldMk cId="1476773835" sldId="272"/>
            <ac:inkMk id="55" creationId="{2FDF8AB4-4D75-464C-8BCA-D07D58F0C115}"/>
          </ac:inkMkLst>
        </pc:inkChg>
        <pc:inkChg chg="mod">
          <ac:chgData name="Daniel Schwarz" userId="5bb35bb8-905a-4742-88d9-33d9089732e7" providerId="ADAL" clId="{B2570963-B9CB-47AD-A9FB-82DE2532D6AD}" dt="2020-11-15T11:03:37.440" v="542"/>
          <ac:inkMkLst>
            <pc:docMk/>
            <pc:sldMk cId="1476773835" sldId="272"/>
            <ac:inkMk id="56" creationId="{5C1E8C38-5FFF-42D5-B1A7-7D4ABB8178D2}"/>
          </ac:inkMkLst>
        </pc:inkChg>
        <pc:inkChg chg="mod">
          <ac:chgData name="Daniel Schwarz" userId="5bb35bb8-905a-4742-88d9-33d9089732e7" providerId="ADAL" clId="{B2570963-B9CB-47AD-A9FB-82DE2532D6AD}" dt="2020-11-15T11:03:37.440" v="542"/>
          <ac:inkMkLst>
            <pc:docMk/>
            <pc:sldMk cId="1476773835" sldId="272"/>
            <ac:inkMk id="57" creationId="{23BFD6D5-5623-4910-BF9E-38947E3A5389}"/>
          </ac:inkMkLst>
        </pc:inkChg>
        <pc:inkChg chg="mod">
          <ac:chgData name="Daniel Schwarz" userId="5bb35bb8-905a-4742-88d9-33d9089732e7" providerId="ADAL" clId="{B2570963-B9CB-47AD-A9FB-82DE2532D6AD}" dt="2020-11-15T11:03:37.440" v="542"/>
          <ac:inkMkLst>
            <pc:docMk/>
            <pc:sldMk cId="1476773835" sldId="272"/>
            <ac:inkMk id="58" creationId="{7B481F07-14CA-4F42-9836-FCC12B884859}"/>
          </ac:inkMkLst>
        </pc:inkChg>
        <pc:inkChg chg="mod">
          <ac:chgData name="Daniel Schwarz" userId="5bb35bb8-905a-4742-88d9-33d9089732e7" providerId="ADAL" clId="{B2570963-B9CB-47AD-A9FB-82DE2532D6AD}" dt="2020-11-15T11:03:37.440" v="542"/>
          <ac:inkMkLst>
            <pc:docMk/>
            <pc:sldMk cId="1476773835" sldId="272"/>
            <ac:inkMk id="60" creationId="{7EA135AD-451C-4274-868B-B4DD0081D1AA}"/>
          </ac:inkMkLst>
        </pc:inkChg>
        <pc:inkChg chg="mod">
          <ac:chgData name="Daniel Schwarz" userId="5bb35bb8-905a-4742-88d9-33d9089732e7" providerId="ADAL" clId="{B2570963-B9CB-47AD-A9FB-82DE2532D6AD}" dt="2020-11-15T11:03:37.440" v="542"/>
          <ac:inkMkLst>
            <pc:docMk/>
            <pc:sldMk cId="1476773835" sldId="272"/>
            <ac:inkMk id="61" creationId="{510E67D9-0E2D-4189-970F-70E2F8468BBC}"/>
          </ac:inkMkLst>
        </pc:inkChg>
        <pc:inkChg chg="mod">
          <ac:chgData name="Daniel Schwarz" userId="5bb35bb8-905a-4742-88d9-33d9089732e7" providerId="ADAL" clId="{B2570963-B9CB-47AD-A9FB-82DE2532D6AD}" dt="2020-11-15T11:03:37.440" v="542"/>
          <ac:inkMkLst>
            <pc:docMk/>
            <pc:sldMk cId="1476773835" sldId="272"/>
            <ac:inkMk id="62" creationId="{C56E72B4-8546-46E6-826B-66C55CE353C8}"/>
          </ac:inkMkLst>
        </pc:inkChg>
        <pc:inkChg chg="mod">
          <ac:chgData name="Daniel Schwarz" userId="5bb35bb8-905a-4742-88d9-33d9089732e7" providerId="ADAL" clId="{B2570963-B9CB-47AD-A9FB-82DE2532D6AD}" dt="2020-11-15T11:03:37.440" v="542"/>
          <ac:inkMkLst>
            <pc:docMk/>
            <pc:sldMk cId="1476773835" sldId="272"/>
            <ac:inkMk id="64" creationId="{E45801C8-99E4-4923-959B-41536350E0A1}"/>
          </ac:inkMkLst>
        </pc:inkChg>
        <pc:inkChg chg="mod">
          <ac:chgData name="Daniel Schwarz" userId="5bb35bb8-905a-4742-88d9-33d9089732e7" providerId="ADAL" clId="{B2570963-B9CB-47AD-A9FB-82DE2532D6AD}" dt="2020-11-15T11:03:37.440" v="542"/>
          <ac:inkMkLst>
            <pc:docMk/>
            <pc:sldMk cId="1476773835" sldId="272"/>
            <ac:inkMk id="65" creationId="{1FA56C3F-7E79-4105-B667-4417ADE79A6E}"/>
          </ac:inkMkLst>
        </pc:inkChg>
        <pc:inkChg chg="mod">
          <ac:chgData name="Daniel Schwarz" userId="5bb35bb8-905a-4742-88d9-33d9089732e7" providerId="ADAL" clId="{B2570963-B9CB-47AD-A9FB-82DE2532D6AD}" dt="2020-11-15T11:03:37.440" v="542"/>
          <ac:inkMkLst>
            <pc:docMk/>
            <pc:sldMk cId="1476773835" sldId="272"/>
            <ac:inkMk id="66" creationId="{10A6E3EB-B9DD-49B0-A404-AA221137AFF8}"/>
          </ac:inkMkLst>
        </pc:inkChg>
        <pc:inkChg chg="mod">
          <ac:chgData name="Daniel Schwarz" userId="5bb35bb8-905a-4742-88d9-33d9089732e7" providerId="ADAL" clId="{B2570963-B9CB-47AD-A9FB-82DE2532D6AD}" dt="2020-11-15T11:03:37.440" v="542"/>
          <ac:inkMkLst>
            <pc:docMk/>
            <pc:sldMk cId="1476773835" sldId="272"/>
            <ac:inkMk id="67" creationId="{36B7E0BE-E5A3-42E7-A471-9C20E525633A}"/>
          </ac:inkMkLst>
        </pc:inkChg>
        <pc:inkChg chg="mod">
          <ac:chgData name="Daniel Schwarz" userId="5bb35bb8-905a-4742-88d9-33d9089732e7" providerId="ADAL" clId="{B2570963-B9CB-47AD-A9FB-82DE2532D6AD}" dt="2020-11-15T11:03:37.440" v="542"/>
          <ac:inkMkLst>
            <pc:docMk/>
            <pc:sldMk cId="1476773835" sldId="272"/>
            <ac:inkMk id="68" creationId="{C60F2DB4-15C3-4B47-B200-EF3B413EEA68}"/>
          </ac:inkMkLst>
        </pc:inkChg>
        <pc:inkChg chg="mod">
          <ac:chgData name="Daniel Schwarz" userId="5bb35bb8-905a-4742-88d9-33d9089732e7" providerId="ADAL" clId="{B2570963-B9CB-47AD-A9FB-82DE2532D6AD}" dt="2020-11-15T11:03:37.440" v="542"/>
          <ac:inkMkLst>
            <pc:docMk/>
            <pc:sldMk cId="1476773835" sldId="272"/>
            <ac:inkMk id="69" creationId="{0992113E-7745-49FB-9BF5-F0C483AC5DD0}"/>
          </ac:inkMkLst>
        </pc:inkChg>
        <pc:inkChg chg="mod">
          <ac:chgData name="Daniel Schwarz" userId="5bb35bb8-905a-4742-88d9-33d9089732e7" providerId="ADAL" clId="{B2570963-B9CB-47AD-A9FB-82DE2532D6AD}" dt="2020-11-15T11:03:37.440" v="542"/>
          <ac:inkMkLst>
            <pc:docMk/>
            <pc:sldMk cId="1476773835" sldId="272"/>
            <ac:inkMk id="70" creationId="{A9FEC325-E332-4AAA-8D36-E4C10D9A2CE7}"/>
          </ac:inkMkLst>
        </pc:inkChg>
        <pc:inkChg chg="mod">
          <ac:chgData name="Daniel Schwarz" userId="5bb35bb8-905a-4742-88d9-33d9089732e7" providerId="ADAL" clId="{B2570963-B9CB-47AD-A9FB-82DE2532D6AD}" dt="2020-11-15T11:03:37.440" v="542"/>
          <ac:inkMkLst>
            <pc:docMk/>
            <pc:sldMk cId="1476773835" sldId="272"/>
            <ac:inkMk id="72" creationId="{C1DF7BD1-9C8C-4D7B-9090-93940368EF86}"/>
          </ac:inkMkLst>
        </pc:inkChg>
        <pc:inkChg chg="mod">
          <ac:chgData name="Daniel Schwarz" userId="5bb35bb8-905a-4742-88d9-33d9089732e7" providerId="ADAL" clId="{B2570963-B9CB-47AD-A9FB-82DE2532D6AD}" dt="2020-11-15T11:03:37.440" v="542"/>
          <ac:inkMkLst>
            <pc:docMk/>
            <pc:sldMk cId="1476773835" sldId="272"/>
            <ac:inkMk id="73" creationId="{5D117C72-4B41-428E-8882-23A3834467B8}"/>
          </ac:inkMkLst>
        </pc:inkChg>
        <pc:inkChg chg="mod">
          <ac:chgData name="Daniel Schwarz" userId="5bb35bb8-905a-4742-88d9-33d9089732e7" providerId="ADAL" clId="{B2570963-B9CB-47AD-A9FB-82DE2532D6AD}" dt="2020-11-15T11:03:37.440" v="542"/>
          <ac:inkMkLst>
            <pc:docMk/>
            <pc:sldMk cId="1476773835" sldId="272"/>
            <ac:inkMk id="74" creationId="{8001CEEE-3598-471B-A3B0-453B2C94A28B}"/>
          </ac:inkMkLst>
        </pc:inkChg>
        <pc:inkChg chg="mod">
          <ac:chgData name="Daniel Schwarz" userId="5bb35bb8-905a-4742-88d9-33d9089732e7" providerId="ADAL" clId="{B2570963-B9CB-47AD-A9FB-82DE2532D6AD}" dt="2020-11-15T11:03:37.440" v="542"/>
          <ac:inkMkLst>
            <pc:docMk/>
            <pc:sldMk cId="1476773835" sldId="272"/>
            <ac:inkMk id="75" creationId="{D4E4A925-4A3E-4591-97D9-E5F592AE56A7}"/>
          </ac:inkMkLst>
        </pc:inkChg>
      </pc:sldChg>
      <pc:sldChg chg="addSp modSp mod modAnim modNotesTx">
        <pc:chgData name="Daniel Schwarz" userId="5bb35bb8-905a-4742-88d9-33d9089732e7" providerId="ADAL" clId="{B2570963-B9CB-47AD-A9FB-82DE2532D6AD}" dt="2020-11-19T20:05:20.604" v="5251" actId="20577"/>
        <pc:sldMkLst>
          <pc:docMk/>
          <pc:sldMk cId="666803453" sldId="275"/>
        </pc:sldMkLst>
        <pc:spChg chg="add mod">
          <ac:chgData name="Daniel Schwarz" userId="5bb35bb8-905a-4742-88d9-33d9089732e7" providerId="ADAL" clId="{B2570963-B9CB-47AD-A9FB-82DE2532D6AD}" dt="2020-11-18T12:01:41.797" v="4431" actId="20577"/>
          <ac:spMkLst>
            <pc:docMk/>
            <pc:sldMk cId="666803453" sldId="275"/>
            <ac:spMk id="3" creationId="{0103A871-EB0E-417D-A98D-71D9579752AF}"/>
          </ac:spMkLst>
        </pc:spChg>
        <pc:spChg chg="mod">
          <ac:chgData name="Daniel Schwarz" userId="5bb35bb8-905a-4742-88d9-33d9089732e7" providerId="ADAL" clId="{B2570963-B9CB-47AD-A9FB-82DE2532D6AD}" dt="2020-11-19T20:05:20.604" v="5251" actId="20577"/>
          <ac:spMkLst>
            <pc:docMk/>
            <pc:sldMk cId="666803453" sldId="275"/>
            <ac:spMk id="12" creationId="{6E7C7324-5CCF-43C2-B2E5-9C7ECF89AD3F}"/>
          </ac:spMkLst>
        </pc:spChg>
      </pc:sldChg>
      <pc:sldChg chg="addSp delSp modSp mod">
        <pc:chgData name="Daniel Schwarz" userId="5bb35bb8-905a-4742-88d9-33d9089732e7" providerId="ADAL" clId="{B2570963-B9CB-47AD-A9FB-82DE2532D6AD}" dt="2020-11-15T11:30:44.808" v="760" actId="20577"/>
        <pc:sldMkLst>
          <pc:docMk/>
          <pc:sldMk cId="2801355083" sldId="277"/>
        </pc:sldMkLst>
        <pc:spChg chg="mod">
          <ac:chgData name="Daniel Schwarz" userId="5bb35bb8-905a-4742-88d9-33d9089732e7" providerId="ADAL" clId="{B2570963-B9CB-47AD-A9FB-82DE2532D6AD}" dt="2020-11-15T11:30:44.808" v="760" actId="20577"/>
          <ac:spMkLst>
            <pc:docMk/>
            <pc:sldMk cId="2801355083" sldId="277"/>
            <ac:spMk id="71" creationId="{D2FD5C08-158B-4BFD-A101-CDF7EDC8193B}"/>
          </ac:spMkLst>
        </pc:spChg>
        <pc:grpChg chg="del">
          <ac:chgData name="Daniel Schwarz" userId="5bb35bb8-905a-4742-88d9-33d9089732e7" providerId="ADAL" clId="{B2570963-B9CB-47AD-A9FB-82DE2532D6AD}" dt="2020-11-15T11:02:14.473" v="481" actId="478"/>
          <ac:grpSpMkLst>
            <pc:docMk/>
            <pc:sldMk cId="2801355083" sldId="277"/>
            <ac:grpSpMk id="13" creationId="{02EFBEDF-D6C3-4EE8-808D-013421492292}"/>
          </ac:grpSpMkLst>
        </pc:grpChg>
        <pc:grpChg chg="add mod">
          <ac:chgData name="Daniel Schwarz" userId="5bb35bb8-905a-4742-88d9-33d9089732e7" providerId="ADAL" clId="{B2570963-B9CB-47AD-A9FB-82DE2532D6AD}" dt="2020-11-15T11:02:21.669" v="506" actId="1036"/>
          <ac:grpSpMkLst>
            <pc:docMk/>
            <pc:sldMk cId="2801355083" sldId="277"/>
            <ac:grpSpMk id="30" creationId="{3A46D7FC-1D3D-4DCB-8EAD-22CCD131746C}"/>
          </ac:grpSpMkLst>
        </pc:grpChg>
        <pc:grpChg chg="mod">
          <ac:chgData name="Daniel Schwarz" userId="5bb35bb8-905a-4742-88d9-33d9089732e7" providerId="ADAL" clId="{B2570963-B9CB-47AD-A9FB-82DE2532D6AD}" dt="2020-11-15T11:02:17.745" v="483"/>
          <ac:grpSpMkLst>
            <pc:docMk/>
            <pc:sldMk cId="2801355083" sldId="277"/>
            <ac:grpSpMk id="31" creationId="{EBCF2356-333E-422F-A2EA-1D96A3437E6D}"/>
          </ac:grpSpMkLst>
        </pc:grpChg>
        <pc:grpChg chg="mod">
          <ac:chgData name="Daniel Schwarz" userId="5bb35bb8-905a-4742-88d9-33d9089732e7" providerId="ADAL" clId="{B2570963-B9CB-47AD-A9FB-82DE2532D6AD}" dt="2020-11-15T11:02:17.745" v="483"/>
          <ac:grpSpMkLst>
            <pc:docMk/>
            <pc:sldMk cId="2801355083" sldId="277"/>
            <ac:grpSpMk id="32" creationId="{AE00F499-7B45-4007-90FA-C6FB898E98B7}"/>
          </ac:grpSpMkLst>
        </pc:grpChg>
        <pc:grpChg chg="mod">
          <ac:chgData name="Daniel Schwarz" userId="5bb35bb8-905a-4742-88d9-33d9089732e7" providerId="ADAL" clId="{B2570963-B9CB-47AD-A9FB-82DE2532D6AD}" dt="2020-11-15T11:02:17.745" v="483"/>
          <ac:grpSpMkLst>
            <pc:docMk/>
            <pc:sldMk cId="2801355083" sldId="277"/>
            <ac:grpSpMk id="36" creationId="{7F2B5750-2213-4155-ABE5-E405EECB0CE8}"/>
          </ac:grpSpMkLst>
        </pc:grpChg>
        <pc:grpChg chg="mod">
          <ac:chgData name="Daniel Schwarz" userId="5bb35bb8-905a-4742-88d9-33d9089732e7" providerId="ADAL" clId="{B2570963-B9CB-47AD-A9FB-82DE2532D6AD}" dt="2020-11-15T11:02:17.745" v="483"/>
          <ac:grpSpMkLst>
            <pc:docMk/>
            <pc:sldMk cId="2801355083" sldId="277"/>
            <ac:grpSpMk id="37" creationId="{970892CF-E1FF-45BF-A654-50C878B2F387}"/>
          </ac:grpSpMkLst>
        </pc:grpChg>
        <pc:grpChg chg="mod">
          <ac:chgData name="Daniel Schwarz" userId="5bb35bb8-905a-4742-88d9-33d9089732e7" providerId="ADAL" clId="{B2570963-B9CB-47AD-A9FB-82DE2532D6AD}" dt="2020-11-15T11:02:17.745" v="483"/>
          <ac:grpSpMkLst>
            <pc:docMk/>
            <pc:sldMk cId="2801355083" sldId="277"/>
            <ac:grpSpMk id="40" creationId="{7E89A477-CB80-41D9-9FC1-F3C0882B021F}"/>
          </ac:grpSpMkLst>
        </pc:grpChg>
        <pc:grpChg chg="add mod">
          <ac:chgData name="Daniel Schwarz" userId="5bb35bb8-905a-4742-88d9-33d9089732e7" providerId="ADAL" clId="{B2570963-B9CB-47AD-A9FB-82DE2532D6AD}" dt="2020-11-15T11:02:21.669" v="506" actId="1036"/>
          <ac:grpSpMkLst>
            <pc:docMk/>
            <pc:sldMk cId="2801355083" sldId="277"/>
            <ac:grpSpMk id="59" creationId="{CBD3C049-B301-4B79-AA71-E3BCE4FE22DD}"/>
          </ac:grpSpMkLst>
        </pc:grpChg>
        <pc:grpChg chg="mod">
          <ac:chgData name="Daniel Schwarz" userId="5bb35bb8-905a-4742-88d9-33d9089732e7" providerId="ADAL" clId="{B2570963-B9CB-47AD-A9FB-82DE2532D6AD}" dt="2020-11-15T11:02:17.745" v="483"/>
          <ac:grpSpMkLst>
            <pc:docMk/>
            <pc:sldMk cId="2801355083" sldId="277"/>
            <ac:grpSpMk id="63" creationId="{38B1D7CE-3C55-4188-BC6A-BA00C467AE29}"/>
          </ac:grpSpMkLst>
        </pc:grpChg>
        <pc:picChg chg="del">
          <ac:chgData name="Daniel Schwarz" userId="5bb35bb8-905a-4742-88d9-33d9089732e7" providerId="ADAL" clId="{B2570963-B9CB-47AD-A9FB-82DE2532D6AD}" dt="2020-11-15T11:02:13.445" v="480" actId="478"/>
          <ac:picMkLst>
            <pc:docMk/>
            <pc:sldMk cId="2801355083" sldId="277"/>
            <ac:picMk id="3" creationId="{0DBD30BE-A95C-4843-BBDC-EB445E31FC77}"/>
          </ac:picMkLst>
        </pc:picChg>
        <pc:inkChg chg="del">
          <ac:chgData name="Daniel Schwarz" userId="5bb35bb8-905a-4742-88d9-33d9089732e7" providerId="ADAL" clId="{B2570963-B9CB-47AD-A9FB-82DE2532D6AD}" dt="2020-11-15T11:02:16.486" v="482" actId="478"/>
          <ac:inkMkLst>
            <pc:docMk/>
            <pc:sldMk cId="2801355083" sldId="277"/>
            <ac:inkMk id="4" creationId="{D1004F7B-A808-49AC-887F-BDA3A4863A41}"/>
          </ac:inkMkLst>
        </pc:inkChg>
        <pc:inkChg chg="del">
          <ac:chgData name="Daniel Schwarz" userId="5bb35bb8-905a-4742-88d9-33d9089732e7" providerId="ADAL" clId="{B2570963-B9CB-47AD-A9FB-82DE2532D6AD}" dt="2020-11-15T11:02:16.486" v="482" actId="478"/>
          <ac:inkMkLst>
            <pc:docMk/>
            <pc:sldMk cId="2801355083" sldId="277"/>
            <ac:inkMk id="5" creationId="{42F250E4-95AA-4335-8904-FB2C9CD2F34D}"/>
          </ac:inkMkLst>
        </pc:inkChg>
        <pc:inkChg chg="del">
          <ac:chgData name="Daniel Schwarz" userId="5bb35bb8-905a-4742-88d9-33d9089732e7" providerId="ADAL" clId="{B2570963-B9CB-47AD-A9FB-82DE2532D6AD}" dt="2020-11-15T11:02:16.486" v="482" actId="478"/>
          <ac:inkMkLst>
            <pc:docMk/>
            <pc:sldMk cId="2801355083" sldId="277"/>
            <ac:inkMk id="6" creationId="{57353EB6-2ABE-4D88-A426-54BEE0643DA7}"/>
          </ac:inkMkLst>
        </pc:inkChg>
        <pc:inkChg chg="mod">
          <ac:chgData name="Daniel Schwarz" userId="5bb35bb8-905a-4742-88d9-33d9089732e7" providerId="ADAL" clId="{B2570963-B9CB-47AD-A9FB-82DE2532D6AD}" dt="2020-11-15T11:02:17.745" v="483"/>
          <ac:inkMkLst>
            <pc:docMk/>
            <pc:sldMk cId="2801355083" sldId="277"/>
            <ac:inkMk id="33" creationId="{BF9C5055-2E85-4179-A616-889E5FFAA784}"/>
          </ac:inkMkLst>
        </pc:inkChg>
        <pc:inkChg chg="mod">
          <ac:chgData name="Daniel Schwarz" userId="5bb35bb8-905a-4742-88d9-33d9089732e7" providerId="ADAL" clId="{B2570963-B9CB-47AD-A9FB-82DE2532D6AD}" dt="2020-11-15T11:02:17.745" v="483"/>
          <ac:inkMkLst>
            <pc:docMk/>
            <pc:sldMk cId="2801355083" sldId="277"/>
            <ac:inkMk id="34" creationId="{CFF0616C-B509-4404-8E5E-43B1CAD71760}"/>
          </ac:inkMkLst>
        </pc:inkChg>
        <pc:inkChg chg="mod">
          <ac:chgData name="Daniel Schwarz" userId="5bb35bb8-905a-4742-88d9-33d9089732e7" providerId="ADAL" clId="{B2570963-B9CB-47AD-A9FB-82DE2532D6AD}" dt="2020-11-15T11:02:17.745" v="483"/>
          <ac:inkMkLst>
            <pc:docMk/>
            <pc:sldMk cId="2801355083" sldId="277"/>
            <ac:inkMk id="35" creationId="{62119BC5-F51D-4F98-8AE3-A0E34EF602CD}"/>
          </ac:inkMkLst>
        </pc:inkChg>
        <pc:inkChg chg="mod">
          <ac:chgData name="Daniel Schwarz" userId="5bb35bb8-905a-4742-88d9-33d9089732e7" providerId="ADAL" clId="{B2570963-B9CB-47AD-A9FB-82DE2532D6AD}" dt="2020-11-15T11:02:17.745" v="483"/>
          <ac:inkMkLst>
            <pc:docMk/>
            <pc:sldMk cId="2801355083" sldId="277"/>
            <ac:inkMk id="38" creationId="{7590D444-D223-4976-BB5F-5431F62E3BBF}"/>
          </ac:inkMkLst>
        </pc:inkChg>
        <pc:inkChg chg="mod">
          <ac:chgData name="Daniel Schwarz" userId="5bb35bb8-905a-4742-88d9-33d9089732e7" providerId="ADAL" clId="{B2570963-B9CB-47AD-A9FB-82DE2532D6AD}" dt="2020-11-15T11:02:17.745" v="483"/>
          <ac:inkMkLst>
            <pc:docMk/>
            <pc:sldMk cId="2801355083" sldId="277"/>
            <ac:inkMk id="39" creationId="{2D22E97C-A473-4F52-984A-4A77B0B7DEC4}"/>
          </ac:inkMkLst>
        </pc:inkChg>
        <pc:inkChg chg="mod">
          <ac:chgData name="Daniel Schwarz" userId="5bb35bb8-905a-4742-88d9-33d9089732e7" providerId="ADAL" clId="{B2570963-B9CB-47AD-A9FB-82DE2532D6AD}" dt="2020-11-15T11:02:17.745" v="483"/>
          <ac:inkMkLst>
            <pc:docMk/>
            <pc:sldMk cId="2801355083" sldId="277"/>
            <ac:inkMk id="41" creationId="{A3737E79-D6AA-4D35-AAE7-D57C8D3CB162}"/>
          </ac:inkMkLst>
        </pc:inkChg>
        <pc:inkChg chg="mod">
          <ac:chgData name="Daniel Schwarz" userId="5bb35bb8-905a-4742-88d9-33d9089732e7" providerId="ADAL" clId="{B2570963-B9CB-47AD-A9FB-82DE2532D6AD}" dt="2020-11-15T11:02:17.745" v="483"/>
          <ac:inkMkLst>
            <pc:docMk/>
            <pc:sldMk cId="2801355083" sldId="277"/>
            <ac:inkMk id="42" creationId="{A07263A9-9176-4AB9-8FCC-B2772A9BED8F}"/>
          </ac:inkMkLst>
        </pc:inkChg>
        <pc:inkChg chg="mod">
          <ac:chgData name="Daniel Schwarz" userId="5bb35bb8-905a-4742-88d9-33d9089732e7" providerId="ADAL" clId="{B2570963-B9CB-47AD-A9FB-82DE2532D6AD}" dt="2020-11-15T11:02:17.745" v="483"/>
          <ac:inkMkLst>
            <pc:docMk/>
            <pc:sldMk cId="2801355083" sldId="277"/>
            <ac:inkMk id="43" creationId="{C668B8B5-3286-4E35-8730-367550048B6A}"/>
          </ac:inkMkLst>
        </pc:inkChg>
        <pc:inkChg chg="mod">
          <ac:chgData name="Daniel Schwarz" userId="5bb35bb8-905a-4742-88d9-33d9089732e7" providerId="ADAL" clId="{B2570963-B9CB-47AD-A9FB-82DE2532D6AD}" dt="2020-11-15T11:02:17.745" v="483"/>
          <ac:inkMkLst>
            <pc:docMk/>
            <pc:sldMk cId="2801355083" sldId="277"/>
            <ac:inkMk id="44" creationId="{D010AEA1-3437-47A1-9FFB-9361C83035ED}"/>
          </ac:inkMkLst>
        </pc:inkChg>
        <pc:inkChg chg="mod">
          <ac:chgData name="Daniel Schwarz" userId="5bb35bb8-905a-4742-88d9-33d9089732e7" providerId="ADAL" clId="{B2570963-B9CB-47AD-A9FB-82DE2532D6AD}" dt="2020-11-15T11:02:17.745" v="483"/>
          <ac:inkMkLst>
            <pc:docMk/>
            <pc:sldMk cId="2801355083" sldId="277"/>
            <ac:inkMk id="45" creationId="{7C03BE66-152C-4CF0-A358-3EC6A9CEFB21}"/>
          </ac:inkMkLst>
        </pc:inkChg>
        <pc:inkChg chg="mod">
          <ac:chgData name="Daniel Schwarz" userId="5bb35bb8-905a-4742-88d9-33d9089732e7" providerId="ADAL" clId="{B2570963-B9CB-47AD-A9FB-82DE2532D6AD}" dt="2020-11-15T11:02:17.745" v="483"/>
          <ac:inkMkLst>
            <pc:docMk/>
            <pc:sldMk cId="2801355083" sldId="277"/>
            <ac:inkMk id="46" creationId="{E87D6BC4-2CAF-4240-9A8F-A0407A9C2634}"/>
          </ac:inkMkLst>
        </pc:inkChg>
        <pc:inkChg chg="mod">
          <ac:chgData name="Daniel Schwarz" userId="5bb35bb8-905a-4742-88d9-33d9089732e7" providerId="ADAL" clId="{B2570963-B9CB-47AD-A9FB-82DE2532D6AD}" dt="2020-11-15T11:02:17.745" v="483"/>
          <ac:inkMkLst>
            <pc:docMk/>
            <pc:sldMk cId="2801355083" sldId="277"/>
            <ac:inkMk id="47" creationId="{9AFF02A5-3420-421A-B85E-5C4C45A4392F}"/>
          </ac:inkMkLst>
        </pc:inkChg>
        <pc:inkChg chg="mod">
          <ac:chgData name="Daniel Schwarz" userId="5bb35bb8-905a-4742-88d9-33d9089732e7" providerId="ADAL" clId="{B2570963-B9CB-47AD-A9FB-82DE2532D6AD}" dt="2020-11-15T11:02:17.745" v="483"/>
          <ac:inkMkLst>
            <pc:docMk/>
            <pc:sldMk cId="2801355083" sldId="277"/>
            <ac:inkMk id="48" creationId="{C91E4163-869C-4DB9-9A97-511232A746FE}"/>
          </ac:inkMkLst>
        </pc:inkChg>
        <pc:inkChg chg="mod">
          <ac:chgData name="Daniel Schwarz" userId="5bb35bb8-905a-4742-88d9-33d9089732e7" providerId="ADAL" clId="{B2570963-B9CB-47AD-A9FB-82DE2532D6AD}" dt="2020-11-15T11:02:17.745" v="483"/>
          <ac:inkMkLst>
            <pc:docMk/>
            <pc:sldMk cId="2801355083" sldId="277"/>
            <ac:inkMk id="49" creationId="{6E1B5449-22E6-4E44-8A8D-C27C23F4F4A2}"/>
          </ac:inkMkLst>
        </pc:inkChg>
        <pc:inkChg chg="mod">
          <ac:chgData name="Daniel Schwarz" userId="5bb35bb8-905a-4742-88d9-33d9089732e7" providerId="ADAL" clId="{B2570963-B9CB-47AD-A9FB-82DE2532D6AD}" dt="2020-11-15T11:02:17.745" v="483"/>
          <ac:inkMkLst>
            <pc:docMk/>
            <pc:sldMk cId="2801355083" sldId="277"/>
            <ac:inkMk id="50" creationId="{EB7B6536-C617-4183-A401-12A6A1E721FA}"/>
          </ac:inkMkLst>
        </pc:inkChg>
        <pc:inkChg chg="mod">
          <ac:chgData name="Daniel Schwarz" userId="5bb35bb8-905a-4742-88d9-33d9089732e7" providerId="ADAL" clId="{B2570963-B9CB-47AD-A9FB-82DE2532D6AD}" dt="2020-11-15T11:02:17.745" v="483"/>
          <ac:inkMkLst>
            <pc:docMk/>
            <pc:sldMk cId="2801355083" sldId="277"/>
            <ac:inkMk id="51" creationId="{9184B089-B47D-4E63-8905-C8E77C3B2587}"/>
          </ac:inkMkLst>
        </pc:inkChg>
        <pc:inkChg chg="mod">
          <ac:chgData name="Daniel Schwarz" userId="5bb35bb8-905a-4742-88d9-33d9089732e7" providerId="ADAL" clId="{B2570963-B9CB-47AD-A9FB-82DE2532D6AD}" dt="2020-11-15T11:02:17.745" v="483"/>
          <ac:inkMkLst>
            <pc:docMk/>
            <pc:sldMk cId="2801355083" sldId="277"/>
            <ac:inkMk id="52" creationId="{C19182D2-F1EB-45F7-9165-CA89B786ECD1}"/>
          </ac:inkMkLst>
        </pc:inkChg>
        <pc:inkChg chg="mod">
          <ac:chgData name="Daniel Schwarz" userId="5bb35bb8-905a-4742-88d9-33d9089732e7" providerId="ADAL" clId="{B2570963-B9CB-47AD-A9FB-82DE2532D6AD}" dt="2020-11-15T11:02:17.745" v="483"/>
          <ac:inkMkLst>
            <pc:docMk/>
            <pc:sldMk cId="2801355083" sldId="277"/>
            <ac:inkMk id="53" creationId="{0CC4979E-B5E2-450E-A458-D23330DB9CD3}"/>
          </ac:inkMkLst>
        </pc:inkChg>
        <pc:inkChg chg="mod">
          <ac:chgData name="Daniel Schwarz" userId="5bb35bb8-905a-4742-88d9-33d9089732e7" providerId="ADAL" clId="{B2570963-B9CB-47AD-A9FB-82DE2532D6AD}" dt="2020-11-15T11:02:17.745" v="483"/>
          <ac:inkMkLst>
            <pc:docMk/>
            <pc:sldMk cId="2801355083" sldId="277"/>
            <ac:inkMk id="54" creationId="{20DA49F8-37A3-4BAD-BBA6-7166DD4E2DB4}"/>
          </ac:inkMkLst>
        </pc:inkChg>
        <pc:inkChg chg="mod">
          <ac:chgData name="Daniel Schwarz" userId="5bb35bb8-905a-4742-88d9-33d9089732e7" providerId="ADAL" clId="{B2570963-B9CB-47AD-A9FB-82DE2532D6AD}" dt="2020-11-15T11:02:17.745" v="483"/>
          <ac:inkMkLst>
            <pc:docMk/>
            <pc:sldMk cId="2801355083" sldId="277"/>
            <ac:inkMk id="55" creationId="{3A12F838-0350-48F3-9303-8BF6C6F75584}"/>
          </ac:inkMkLst>
        </pc:inkChg>
        <pc:inkChg chg="mod">
          <ac:chgData name="Daniel Schwarz" userId="5bb35bb8-905a-4742-88d9-33d9089732e7" providerId="ADAL" clId="{B2570963-B9CB-47AD-A9FB-82DE2532D6AD}" dt="2020-11-15T11:02:17.745" v="483"/>
          <ac:inkMkLst>
            <pc:docMk/>
            <pc:sldMk cId="2801355083" sldId="277"/>
            <ac:inkMk id="56" creationId="{57ED5D7D-9BF6-4DE5-BAC3-CE8310263868}"/>
          </ac:inkMkLst>
        </pc:inkChg>
        <pc:inkChg chg="mod">
          <ac:chgData name="Daniel Schwarz" userId="5bb35bb8-905a-4742-88d9-33d9089732e7" providerId="ADAL" clId="{B2570963-B9CB-47AD-A9FB-82DE2532D6AD}" dt="2020-11-15T11:02:17.745" v="483"/>
          <ac:inkMkLst>
            <pc:docMk/>
            <pc:sldMk cId="2801355083" sldId="277"/>
            <ac:inkMk id="57" creationId="{66211EF1-7D8E-41FF-97F9-86FED9946E17}"/>
          </ac:inkMkLst>
        </pc:inkChg>
        <pc:inkChg chg="mod">
          <ac:chgData name="Daniel Schwarz" userId="5bb35bb8-905a-4742-88d9-33d9089732e7" providerId="ADAL" clId="{B2570963-B9CB-47AD-A9FB-82DE2532D6AD}" dt="2020-11-15T11:02:17.745" v="483"/>
          <ac:inkMkLst>
            <pc:docMk/>
            <pc:sldMk cId="2801355083" sldId="277"/>
            <ac:inkMk id="58" creationId="{732635F7-EC12-4C3D-AF13-7080295388FF}"/>
          </ac:inkMkLst>
        </pc:inkChg>
        <pc:inkChg chg="mod">
          <ac:chgData name="Daniel Schwarz" userId="5bb35bb8-905a-4742-88d9-33d9089732e7" providerId="ADAL" clId="{B2570963-B9CB-47AD-A9FB-82DE2532D6AD}" dt="2020-11-15T11:02:17.745" v="483"/>
          <ac:inkMkLst>
            <pc:docMk/>
            <pc:sldMk cId="2801355083" sldId="277"/>
            <ac:inkMk id="60" creationId="{50EC840B-C6D0-4A00-B3E6-B25BFC03F8FE}"/>
          </ac:inkMkLst>
        </pc:inkChg>
        <pc:inkChg chg="mod">
          <ac:chgData name="Daniel Schwarz" userId="5bb35bb8-905a-4742-88d9-33d9089732e7" providerId="ADAL" clId="{B2570963-B9CB-47AD-A9FB-82DE2532D6AD}" dt="2020-11-15T11:02:17.745" v="483"/>
          <ac:inkMkLst>
            <pc:docMk/>
            <pc:sldMk cId="2801355083" sldId="277"/>
            <ac:inkMk id="61" creationId="{5F2D64E8-3460-4109-95BB-6FC4507334CD}"/>
          </ac:inkMkLst>
        </pc:inkChg>
        <pc:inkChg chg="mod">
          <ac:chgData name="Daniel Schwarz" userId="5bb35bb8-905a-4742-88d9-33d9089732e7" providerId="ADAL" clId="{B2570963-B9CB-47AD-A9FB-82DE2532D6AD}" dt="2020-11-15T11:02:17.745" v="483"/>
          <ac:inkMkLst>
            <pc:docMk/>
            <pc:sldMk cId="2801355083" sldId="277"/>
            <ac:inkMk id="62" creationId="{DB32CDA6-088E-487B-89CC-AEE225CB1188}"/>
          </ac:inkMkLst>
        </pc:inkChg>
        <pc:inkChg chg="mod">
          <ac:chgData name="Daniel Schwarz" userId="5bb35bb8-905a-4742-88d9-33d9089732e7" providerId="ADAL" clId="{B2570963-B9CB-47AD-A9FB-82DE2532D6AD}" dt="2020-11-15T11:02:17.745" v="483"/>
          <ac:inkMkLst>
            <pc:docMk/>
            <pc:sldMk cId="2801355083" sldId="277"/>
            <ac:inkMk id="64" creationId="{1ED0FEB9-C04D-424C-82C1-C9B89995CDF0}"/>
          </ac:inkMkLst>
        </pc:inkChg>
        <pc:inkChg chg="mod">
          <ac:chgData name="Daniel Schwarz" userId="5bb35bb8-905a-4742-88d9-33d9089732e7" providerId="ADAL" clId="{B2570963-B9CB-47AD-A9FB-82DE2532D6AD}" dt="2020-11-15T11:02:17.745" v="483"/>
          <ac:inkMkLst>
            <pc:docMk/>
            <pc:sldMk cId="2801355083" sldId="277"/>
            <ac:inkMk id="65" creationId="{5227ADD0-73C1-427D-ADEB-A658EF1A92E4}"/>
          </ac:inkMkLst>
        </pc:inkChg>
        <pc:inkChg chg="mod">
          <ac:chgData name="Daniel Schwarz" userId="5bb35bb8-905a-4742-88d9-33d9089732e7" providerId="ADAL" clId="{B2570963-B9CB-47AD-A9FB-82DE2532D6AD}" dt="2020-11-15T11:02:17.745" v="483"/>
          <ac:inkMkLst>
            <pc:docMk/>
            <pc:sldMk cId="2801355083" sldId="277"/>
            <ac:inkMk id="66" creationId="{5A753CA3-6F0A-47BD-AA68-82C2FA6FB2C0}"/>
          </ac:inkMkLst>
        </pc:inkChg>
        <pc:inkChg chg="mod">
          <ac:chgData name="Daniel Schwarz" userId="5bb35bb8-905a-4742-88d9-33d9089732e7" providerId="ADAL" clId="{B2570963-B9CB-47AD-A9FB-82DE2532D6AD}" dt="2020-11-15T11:02:17.745" v="483"/>
          <ac:inkMkLst>
            <pc:docMk/>
            <pc:sldMk cId="2801355083" sldId="277"/>
            <ac:inkMk id="67" creationId="{3B6AE52C-ED6A-4EE4-A2AF-B7935AC5DCDF}"/>
          </ac:inkMkLst>
        </pc:inkChg>
        <pc:inkChg chg="mod">
          <ac:chgData name="Daniel Schwarz" userId="5bb35bb8-905a-4742-88d9-33d9089732e7" providerId="ADAL" clId="{B2570963-B9CB-47AD-A9FB-82DE2532D6AD}" dt="2020-11-15T11:02:17.745" v="483"/>
          <ac:inkMkLst>
            <pc:docMk/>
            <pc:sldMk cId="2801355083" sldId="277"/>
            <ac:inkMk id="68" creationId="{EF6238DA-1F3F-4FCC-BF56-3B512F3E61F0}"/>
          </ac:inkMkLst>
        </pc:inkChg>
        <pc:inkChg chg="mod">
          <ac:chgData name="Daniel Schwarz" userId="5bb35bb8-905a-4742-88d9-33d9089732e7" providerId="ADAL" clId="{B2570963-B9CB-47AD-A9FB-82DE2532D6AD}" dt="2020-11-15T11:02:17.745" v="483"/>
          <ac:inkMkLst>
            <pc:docMk/>
            <pc:sldMk cId="2801355083" sldId="277"/>
            <ac:inkMk id="69" creationId="{46E994A7-9942-4E84-AC3B-AC4F7CB2B4A2}"/>
          </ac:inkMkLst>
        </pc:inkChg>
        <pc:inkChg chg="mod">
          <ac:chgData name="Daniel Schwarz" userId="5bb35bb8-905a-4742-88d9-33d9089732e7" providerId="ADAL" clId="{B2570963-B9CB-47AD-A9FB-82DE2532D6AD}" dt="2020-11-15T11:02:17.745" v="483"/>
          <ac:inkMkLst>
            <pc:docMk/>
            <pc:sldMk cId="2801355083" sldId="277"/>
            <ac:inkMk id="70" creationId="{522A9230-7319-4E9A-B608-1F760BF7374B}"/>
          </ac:inkMkLst>
        </pc:inkChg>
        <pc:inkChg chg="mod">
          <ac:chgData name="Daniel Schwarz" userId="5bb35bb8-905a-4742-88d9-33d9089732e7" providerId="ADAL" clId="{B2570963-B9CB-47AD-A9FB-82DE2532D6AD}" dt="2020-11-15T11:02:17.745" v="483"/>
          <ac:inkMkLst>
            <pc:docMk/>
            <pc:sldMk cId="2801355083" sldId="277"/>
            <ac:inkMk id="72" creationId="{A55BD055-0E90-4D24-8B7C-FAF0AB1DD381}"/>
          </ac:inkMkLst>
        </pc:inkChg>
        <pc:inkChg chg="mod">
          <ac:chgData name="Daniel Schwarz" userId="5bb35bb8-905a-4742-88d9-33d9089732e7" providerId="ADAL" clId="{B2570963-B9CB-47AD-A9FB-82DE2532D6AD}" dt="2020-11-15T11:02:17.745" v="483"/>
          <ac:inkMkLst>
            <pc:docMk/>
            <pc:sldMk cId="2801355083" sldId="277"/>
            <ac:inkMk id="73" creationId="{310AF072-C10C-4341-81CB-D60EA068D4A5}"/>
          </ac:inkMkLst>
        </pc:inkChg>
        <pc:inkChg chg="mod">
          <ac:chgData name="Daniel Schwarz" userId="5bb35bb8-905a-4742-88d9-33d9089732e7" providerId="ADAL" clId="{B2570963-B9CB-47AD-A9FB-82DE2532D6AD}" dt="2020-11-15T11:02:17.745" v="483"/>
          <ac:inkMkLst>
            <pc:docMk/>
            <pc:sldMk cId="2801355083" sldId="277"/>
            <ac:inkMk id="74" creationId="{7C48B418-094A-4BAB-8BF3-FBCBC30AD795}"/>
          </ac:inkMkLst>
        </pc:inkChg>
        <pc:inkChg chg="mod">
          <ac:chgData name="Daniel Schwarz" userId="5bb35bb8-905a-4742-88d9-33d9089732e7" providerId="ADAL" clId="{B2570963-B9CB-47AD-A9FB-82DE2532D6AD}" dt="2020-11-15T11:02:17.745" v="483"/>
          <ac:inkMkLst>
            <pc:docMk/>
            <pc:sldMk cId="2801355083" sldId="277"/>
            <ac:inkMk id="75" creationId="{33229CDD-0584-4E6C-8173-328DB9B7230C}"/>
          </ac:inkMkLst>
        </pc:inkChg>
      </pc:sldChg>
      <pc:sldChg chg="modSp mod modAnim modNotesTx">
        <pc:chgData name="Daniel Schwarz" userId="5bb35bb8-905a-4742-88d9-33d9089732e7" providerId="ADAL" clId="{B2570963-B9CB-47AD-A9FB-82DE2532D6AD}" dt="2020-11-18T22:08:21.343" v="4857"/>
        <pc:sldMkLst>
          <pc:docMk/>
          <pc:sldMk cId="3714673380" sldId="279"/>
        </pc:sldMkLst>
        <pc:spChg chg="mod">
          <ac:chgData name="Daniel Schwarz" userId="5bb35bb8-905a-4742-88d9-33d9089732e7" providerId="ADAL" clId="{B2570963-B9CB-47AD-A9FB-82DE2532D6AD}" dt="2020-11-15T12:32:00.751" v="1452" actId="20577"/>
          <ac:spMkLst>
            <pc:docMk/>
            <pc:sldMk cId="3714673380" sldId="279"/>
            <ac:spMk id="3" creationId="{65E7F3F9-E740-45BA-BC30-E3406703E415}"/>
          </ac:spMkLst>
        </pc:spChg>
        <pc:spChg chg="mod">
          <ac:chgData name="Daniel Schwarz" userId="5bb35bb8-905a-4742-88d9-33d9089732e7" providerId="ADAL" clId="{B2570963-B9CB-47AD-A9FB-82DE2532D6AD}" dt="2020-11-18T11:57:51.453" v="4390" actId="20577"/>
          <ac:spMkLst>
            <pc:docMk/>
            <pc:sldMk cId="3714673380" sldId="279"/>
            <ac:spMk id="4" creationId="{B593662E-2BAA-4A85-BA6F-18F6AF4E47B9}"/>
          </ac:spMkLst>
        </pc:spChg>
      </pc:sldChg>
      <pc:sldChg chg="del">
        <pc:chgData name="Daniel Schwarz" userId="5bb35bb8-905a-4742-88d9-33d9089732e7" providerId="ADAL" clId="{B2570963-B9CB-47AD-A9FB-82DE2532D6AD}" dt="2020-11-15T12:28:34.009" v="1408" actId="47"/>
        <pc:sldMkLst>
          <pc:docMk/>
          <pc:sldMk cId="367984464" sldId="281"/>
        </pc:sldMkLst>
      </pc:sldChg>
      <pc:sldChg chg="modNotesTx">
        <pc:chgData name="Daniel Schwarz" userId="5bb35bb8-905a-4742-88d9-33d9089732e7" providerId="ADAL" clId="{B2570963-B9CB-47AD-A9FB-82DE2532D6AD}" dt="2020-11-18T22:02:15.448" v="4836" actId="20577"/>
        <pc:sldMkLst>
          <pc:docMk/>
          <pc:sldMk cId="55743477" sldId="282"/>
        </pc:sldMkLst>
      </pc:sldChg>
      <pc:sldChg chg="del">
        <pc:chgData name="Daniel Schwarz" userId="5bb35bb8-905a-4742-88d9-33d9089732e7" providerId="ADAL" clId="{B2570963-B9CB-47AD-A9FB-82DE2532D6AD}" dt="2020-11-15T12:31:10.346" v="1431" actId="47"/>
        <pc:sldMkLst>
          <pc:docMk/>
          <pc:sldMk cId="3394653921" sldId="284"/>
        </pc:sldMkLst>
      </pc:sldChg>
      <pc:sldChg chg="addSp delSp modSp mod">
        <pc:chgData name="Daniel Schwarz" userId="5bb35bb8-905a-4742-88d9-33d9089732e7" providerId="ADAL" clId="{B2570963-B9CB-47AD-A9FB-82DE2532D6AD}" dt="2020-11-15T11:10:29.385" v="721" actId="208"/>
        <pc:sldMkLst>
          <pc:docMk/>
          <pc:sldMk cId="2902405349" sldId="286"/>
        </pc:sldMkLst>
        <pc:spChg chg="mod">
          <ac:chgData name="Daniel Schwarz" userId="5bb35bb8-905a-4742-88d9-33d9089732e7" providerId="ADAL" clId="{B2570963-B9CB-47AD-A9FB-82DE2532D6AD}" dt="2020-11-15T11:10:23.540" v="720" actId="1038"/>
          <ac:spMkLst>
            <pc:docMk/>
            <pc:sldMk cId="2902405349" sldId="286"/>
            <ac:spMk id="70" creationId="{384D61BC-5624-4F68-9622-C90D085EBC17}"/>
          </ac:spMkLst>
        </pc:spChg>
        <pc:grpChg chg="del">
          <ac:chgData name="Daniel Schwarz" userId="5bb35bb8-905a-4742-88d9-33d9089732e7" providerId="ADAL" clId="{B2570963-B9CB-47AD-A9FB-82DE2532D6AD}" dt="2020-11-15T11:04:55.311" v="564" actId="478"/>
          <ac:grpSpMkLst>
            <pc:docMk/>
            <pc:sldMk cId="2902405349" sldId="286"/>
            <ac:grpSpMk id="14" creationId="{744B6E72-6989-49F8-AED8-69A0BCA9DB70}"/>
          </ac:grpSpMkLst>
        </pc:grpChg>
        <pc:grpChg chg="mod">
          <ac:chgData name="Daniel Schwarz" userId="5bb35bb8-905a-4742-88d9-33d9089732e7" providerId="ADAL" clId="{B2570963-B9CB-47AD-A9FB-82DE2532D6AD}" dt="2020-11-15T11:10:29.385" v="721" actId="208"/>
          <ac:grpSpMkLst>
            <pc:docMk/>
            <pc:sldMk cId="2902405349" sldId="286"/>
            <ac:grpSpMk id="50" creationId="{266EA2CA-7F64-4B0C-BF6F-621B7DEADAB0}"/>
          </ac:grpSpMkLst>
        </pc:grpChg>
        <pc:grpChg chg="add mod">
          <ac:chgData name="Daniel Schwarz" userId="5bb35bb8-905a-4742-88d9-33d9089732e7" providerId="ADAL" clId="{B2570963-B9CB-47AD-A9FB-82DE2532D6AD}" dt="2020-11-15T11:04:55.745" v="565"/>
          <ac:grpSpMkLst>
            <pc:docMk/>
            <pc:sldMk cId="2902405349" sldId="286"/>
            <ac:grpSpMk id="54" creationId="{47A6613B-A0BB-46AA-AB58-C54219FFB621}"/>
          </ac:grpSpMkLst>
        </pc:grpChg>
        <pc:grpChg chg="mod">
          <ac:chgData name="Daniel Schwarz" userId="5bb35bb8-905a-4742-88d9-33d9089732e7" providerId="ADAL" clId="{B2570963-B9CB-47AD-A9FB-82DE2532D6AD}" dt="2020-11-15T11:04:55.745" v="565"/>
          <ac:grpSpMkLst>
            <pc:docMk/>
            <pc:sldMk cId="2902405349" sldId="286"/>
            <ac:grpSpMk id="55" creationId="{B89BC7E1-B84F-4DB0-84F2-4C3465C4A729}"/>
          </ac:grpSpMkLst>
        </pc:grpChg>
        <pc:grpChg chg="mod">
          <ac:chgData name="Daniel Schwarz" userId="5bb35bb8-905a-4742-88d9-33d9089732e7" providerId="ADAL" clId="{B2570963-B9CB-47AD-A9FB-82DE2532D6AD}" dt="2020-11-15T11:04:55.745" v="565"/>
          <ac:grpSpMkLst>
            <pc:docMk/>
            <pc:sldMk cId="2902405349" sldId="286"/>
            <ac:grpSpMk id="56" creationId="{463B3D34-9E7B-4032-BB17-3EAAFCD987AB}"/>
          </ac:grpSpMkLst>
        </pc:grpChg>
        <pc:grpChg chg="mod">
          <ac:chgData name="Daniel Schwarz" userId="5bb35bb8-905a-4742-88d9-33d9089732e7" providerId="ADAL" clId="{B2570963-B9CB-47AD-A9FB-82DE2532D6AD}" dt="2020-11-15T11:04:55.745" v="565"/>
          <ac:grpSpMkLst>
            <pc:docMk/>
            <pc:sldMk cId="2902405349" sldId="286"/>
            <ac:grpSpMk id="60" creationId="{19601CFC-256F-46BD-A43F-E70BC8C0A12E}"/>
          </ac:grpSpMkLst>
        </pc:grpChg>
        <pc:grpChg chg="mod">
          <ac:chgData name="Daniel Schwarz" userId="5bb35bb8-905a-4742-88d9-33d9089732e7" providerId="ADAL" clId="{B2570963-B9CB-47AD-A9FB-82DE2532D6AD}" dt="2020-11-15T11:04:55.745" v="565"/>
          <ac:grpSpMkLst>
            <pc:docMk/>
            <pc:sldMk cId="2902405349" sldId="286"/>
            <ac:grpSpMk id="61" creationId="{D66B37E6-F6E3-4E6C-A145-425F34B7696A}"/>
          </ac:grpSpMkLst>
        </pc:grpChg>
        <pc:grpChg chg="mod">
          <ac:chgData name="Daniel Schwarz" userId="5bb35bb8-905a-4742-88d9-33d9089732e7" providerId="ADAL" clId="{B2570963-B9CB-47AD-A9FB-82DE2532D6AD}" dt="2020-11-15T11:04:55.745" v="565"/>
          <ac:grpSpMkLst>
            <pc:docMk/>
            <pc:sldMk cId="2902405349" sldId="286"/>
            <ac:grpSpMk id="64" creationId="{6701428C-FFAD-499A-A713-101FEED4F433}"/>
          </ac:grpSpMkLst>
        </pc:grpChg>
        <pc:grpChg chg="add mod">
          <ac:chgData name="Daniel Schwarz" userId="5bb35bb8-905a-4742-88d9-33d9089732e7" providerId="ADAL" clId="{B2570963-B9CB-47AD-A9FB-82DE2532D6AD}" dt="2020-11-15T11:04:55.745" v="565"/>
          <ac:grpSpMkLst>
            <pc:docMk/>
            <pc:sldMk cId="2902405349" sldId="286"/>
            <ac:grpSpMk id="86" creationId="{34CCB687-8765-4F9A-A9FF-05D578FDF0C0}"/>
          </ac:grpSpMkLst>
        </pc:grpChg>
        <pc:grpChg chg="mod">
          <ac:chgData name="Daniel Schwarz" userId="5bb35bb8-905a-4742-88d9-33d9089732e7" providerId="ADAL" clId="{B2570963-B9CB-47AD-A9FB-82DE2532D6AD}" dt="2020-11-15T11:04:55.745" v="565"/>
          <ac:grpSpMkLst>
            <pc:docMk/>
            <pc:sldMk cId="2902405349" sldId="286"/>
            <ac:grpSpMk id="90" creationId="{74A5A964-AB85-4714-8E65-4B502296C7B3}"/>
          </ac:grpSpMkLst>
        </pc:grpChg>
        <pc:picChg chg="del">
          <ac:chgData name="Daniel Schwarz" userId="5bb35bb8-905a-4742-88d9-33d9089732e7" providerId="ADAL" clId="{B2570963-B9CB-47AD-A9FB-82DE2532D6AD}" dt="2020-11-15T11:04:52.631" v="563" actId="478"/>
          <ac:picMkLst>
            <pc:docMk/>
            <pc:sldMk cId="2902405349" sldId="286"/>
            <ac:picMk id="4" creationId="{D9634018-6B5E-4640-86E8-B5804574A5B5}"/>
          </ac:picMkLst>
        </pc:picChg>
        <pc:inkChg chg="del">
          <ac:chgData name="Daniel Schwarz" userId="5bb35bb8-905a-4742-88d9-33d9089732e7" providerId="ADAL" clId="{B2570963-B9CB-47AD-A9FB-82DE2532D6AD}" dt="2020-11-15T11:04:55.311" v="564" actId="478"/>
          <ac:inkMkLst>
            <pc:docMk/>
            <pc:sldMk cId="2902405349" sldId="286"/>
            <ac:inkMk id="5" creationId="{2B9E46AA-FFAD-4C75-BD20-03DE1C1A8E53}"/>
          </ac:inkMkLst>
        </pc:inkChg>
        <pc:inkChg chg="del">
          <ac:chgData name="Daniel Schwarz" userId="5bb35bb8-905a-4742-88d9-33d9089732e7" providerId="ADAL" clId="{B2570963-B9CB-47AD-A9FB-82DE2532D6AD}" dt="2020-11-15T11:04:55.311" v="564" actId="478"/>
          <ac:inkMkLst>
            <pc:docMk/>
            <pc:sldMk cId="2902405349" sldId="286"/>
            <ac:inkMk id="6" creationId="{37240BCD-56C5-425D-B6DA-E8B9581B017B}"/>
          </ac:inkMkLst>
        </pc:inkChg>
        <pc:inkChg chg="del">
          <ac:chgData name="Daniel Schwarz" userId="5bb35bb8-905a-4742-88d9-33d9089732e7" providerId="ADAL" clId="{B2570963-B9CB-47AD-A9FB-82DE2532D6AD}" dt="2020-11-15T11:04:55.311" v="564" actId="478"/>
          <ac:inkMkLst>
            <pc:docMk/>
            <pc:sldMk cId="2902405349" sldId="286"/>
            <ac:inkMk id="7" creationId="{862D8D32-EA42-45B2-BDED-B80852C18A0B}"/>
          </ac:inkMkLst>
        </pc:inkChg>
        <pc:inkChg chg="mod">
          <ac:chgData name="Daniel Schwarz" userId="5bb35bb8-905a-4742-88d9-33d9089732e7" providerId="ADAL" clId="{B2570963-B9CB-47AD-A9FB-82DE2532D6AD}" dt="2020-11-15T11:04:55.745" v="565"/>
          <ac:inkMkLst>
            <pc:docMk/>
            <pc:sldMk cId="2902405349" sldId="286"/>
            <ac:inkMk id="57" creationId="{1926BA19-4885-4F75-80D1-F06E04652F4C}"/>
          </ac:inkMkLst>
        </pc:inkChg>
        <pc:inkChg chg="mod">
          <ac:chgData name="Daniel Schwarz" userId="5bb35bb8-905a-4742-88d9-33d9089732e7" providerId="ADAL" clId="{B2570963-B9CB-47AD-A9FB-82DE2532D6AD}" dt="2020-11-15T11:04:55.745" v="565"/>
          <ac:inkMkLst>
            <pc:docMk/>
            <pc:sldMk cId="2902405349" sldId="286"/>
            <ac:inkMk id="58" creationId="{24277F6E-B237-4A93-BEEF-699C86E742DB}"/>
          </ac:inkMkLst>
        </pc:inkChg>
        <pc:inkChg chg="mod">
          <ac:chgData name="Daniel Schwarz" userId="5bb35bb8-905a-4742-88d9-33d9089732e7" providerId="ADAL" clId="{B2570963-B9CB-47AD-A9FB-82DE2532D6AD}" dt="2020-11-15T11:04:55.745" v="565"/>
          <ac:inkMkLst>
            <pc:docMk/>
            <pc:sldMk cId="2902405349" sldId="286"/>
            <ac:inkMk id="59" creationId="{B7A84FB9-EA3C-4D5A-9D1A-50E3C7C16AD3}"/>
          </ac:inkMkLst>
        </pc:inkChg>
        <pc:inkChg chg="mod">
          <ac:chgData name="Daniel Schwarz" userId="5bb35bb8-905a-4742-88d9-33d9089732e7" providerId="ADAL" clId="{B2570963-B9CB-47AD-A9FB-82DE2532D6AD}" dt="2020-11-15T11:04:55.745" v="565"/>
          <ac:inkMkLst>
            <pc:docMk/>
            <pc:sldMk cId="2902405349" sldId="286"/>
            <ac:inkMk id="62" creationId="{A79EF152-0CCE-47DD-B864-18C2C84235C7}"/>
          </ac:inkMkLst>
        </pc:inkChg>
        <pc:inkChg chg="mod">
          <ac:chgData name="Daniel Schwarz" userId="5bb35bb8-905a-4742-88d9-33d9089732e7" providerId="ADAL" clId="{B2570963-B9CB-47AD-A9FB-82DE2532D6AD}" dt="2020-11-15T11:04:55.745" v="565"/>
          <ac:inkMkLst>
            <pc:docMk/>
            <pc:sldMk cId="2902405349" sldId="286"/>
            <ac:inkMk id="63" creationId="{29E9844A-2B33-42E8-8E35-F55FDCBC2A6B}"/>
          </ac:inkMkLst>
        </pc:inkChg>
        <pc:inkChg chg="mod">
          <ac:chgData name="Daniel Schwarz" userId="5bb35bb8-905a-4742-88d9-33d9089732e7" providerId="ADAL" clId="{B2570963-B9CB-47AD-A9FB-82DE2532D6AD}" dt="2020-11-15T11:04:55.745" v="565"/>
          <ac:inkMkLst>
            <pc:docMk/>
            <pc:sldMk cId="2902405349" sldId="286"/>
            <ac:inkMk id="65" creationId="{32610464-83A2-4D83-BBC7-133FFCEC1125}"/>
          </ac:inkMkLst>
        </pc:inkChg>
        <pc:inkChg chg="mod">
          <ac:chgData name="Daniel Schwarz" userId="5bb35bb8-905a-4742-88d9-33d9089732e7" providerId="ADAL" clId="{B2570963-B9CB-47AD-A9FB-82DE2532D6AD}" dt="2020-11-15T11:04:55.745" v="565"/>
          <ac:inkMkLst>
            <pc:docMk/>
            <pc:sldMk cId="2902405349" sldId="286"/>
            <ac:inkMk id="66" creationId="{B6B4A895-0829-4F6A-8012-74000DA93214}"/>
          </ac:inkMkLst>
        </pc:inkChg>
        <pc:inkChg chg="mod">
          <ac:chgData name="Daniel Schwarz" userId="5bb35bb8-905a-4742-88d9-33d9089732e7" providerId="ADAL" clId="{B2570963-B9CB-47AD-A9FB-82DE2532D6AD}" dt="2020-11-15T11:04:55.745" v="565"/>
          <ac:inkMkLst>
            <pc:docMk/>
            <pc:sldMk cId="2902405349" sldId="286"/>
            <ac:inkMk id="67" creationId="{996AE1A0-E3B3-4726-9790-C17296C73451}"/>
          </ac:inkMkLst>
        </pc:inkChg>
        <pc:inkChg chg="mod">
          <ac:chgData name="Daniel Schwarz" userId="5bb35bb8-905a-4742-88d9-33d9089732e7" providerId="ADAL" clId="{B2570963-B9CB-47AD-A9FB-82DE2532D6AD}" dt="2020-11-15T11:04:55.745" v="565"/>
          <ac:inkMkLst>
            <pc:docMk/>
            <pc:sldMk cId="2902405349" sldId="286"/>
            <ac:inkMk id="68" creationId="{B00A8DFE-039A-4F57-A628-277067FB60A6}"/>
          </ac:inkMkLst>
        </pc:inkChg>
        <pc:inkChg chg="mod">
          <ac:chgData name="Daniel Schwarz" userId="5bb35bb8-905a-4742-88d9-33d9089732e7" providerId="ADAL" clId="{B2570963-B9CB-47AD-A9FB-82DE2532D6AD}" dt="2020-11-15T11:04:55.745" v="565"/>
          <ac:inkMkLst>
            <pc:docMk/>
            <pc:sldMk cId="2902405349" sldId="286"/>
            <ac:inkMk id="69" creationId="{761BCD76-5303-47A5-8DFF-F9B125CBF227}"/>
          </ac:inkMkLst>
        </pc:inkChg>
        <pc:inkChg chg="mod">
          <ac:chgData name="Daniel Schwarz" userId="5bb35bb8-905a-4742-88d9-33d9089732e7" providerId="ADAL" clId="{B2570963-B9CB-47AD-A9FB-82DE2532D6AD}" dt="2020-11-15T11:04:55.745" v="565"/>
          <ac:inkMkLst>
            <pc:docMk/>
            <pc:sldMk cId="2902405349" sldId="286"/>
            <ac:inkMk id="73" creationId="{20786684-8C90-4396-8940-A51C39812A72}"/>
          </ac:inkMkLst>
        </pc:inkChg>
        <pc:inkChg chg="mod">
          <ac:chgData name="Daniel Schwarz" userId="5bb35bb8-905a-4742-88d9-33d9089732e7" providerId="ADAL" clId="{B2570963-B9CB-47AD-A9FB-82DE2532D6AD}" dt="2020-11-15T11:04:55.745" v="565"/>
          <ac:inkMkLst>
            <pc:docMk/>
            <pc:sldMk cId="2902405349" sldId="286"/>
            <ac:inkMk id="74" creationId="{029873DA-2017-4291-B1A0-C2C48F713800}"/>
          </ac:inkMkLst>
        </pc:inkChg>
        <pc:inkChg chg="mod">
          <ac:chgData name="Daniel Schwarz" userId="5bb35bb8-905a-4742-88d9-33d9089732e7" providerId="ADAL" clId="{B2570963-B9CB-47AD-A9FB-82DE2532D6AD}" dt="2020-11-15T11:04:55.745" v="565"/>
          <ac:inkMkLst>
            <pc:docMk/>
            <pc:sldMk cId="2902405349" sldId="286"/>
            <ac:inkMk id="75" creationId="{9A558E0D-932E-45EE-80B1-D404916F8370}"/>
          </ac:inkMkLst>
        </pc:inkChg>
        <pc:inkChg chg="mod">
          <ac:chgData name="Daniel Schwarz" userId="5bb35bb8-905a-4742-88d9-33d9089732e7" providerId="ADAL" clId="{B2570963-B9CB-47AD-A9FB-82DE2532D6AD}" dt="2020-11-15T11:04:55.745" v="565"/>
          <ac:inkMkLst>
            <pc:docMk/>
            <pc:sldMk cId="2902405349" sldId="286"/>
            <ac:inkMk id="76" creationId="{AB9B4A90-1C46-4330-BA24-70D3CD0A9432}"/>
          </ac:inkMkLst>
        </pc:inkChg>
        <pc:inkChg chg="mod">
          <ac:chgData name="Daniel Schwarz" userId="5bb35bb8-905a-4742-88d9-33d9089732e7" providerId="ADAL" clId="{B2570963-B9CB-47AD-A9FB-82DE2532D6AD}" dt="2020-11-15T11:04:55.745" v="565"/>
          <ac:inkMkLst>
            <pc:docMk/>
            <pc:sldMk cId="2902405349" sldId="286"/>
            <ac:inkMk id="77" creationId="{7D7F3B75-4ED6-4712-B5E0-569D5655D76E}"/>
          </ac:inkMkLst>
        </pc:inkChg>
        <pc:inkChg chg="mod">
          <ac:chgData name="Daniel Schwarz" userId="5bb35bb8-905a-4742-88d9-33d9089732e7" providerId="ADAL" clId="{B2570963-B9CB-47AD-A9FB-82DE2532D6AD}" dt="2020-11-15T11:04:55.745" v="565"/>
          <ac:inkMkLst>
            <pc:docMk/>
            <pc:sldMk cId="2902405349" sldId="286"/>
            <ac:inkMk id="78" creationId="{984BE54F-A90B-4E41-A6A6-4A3B089F7CEF}"/>
          </ac:inkMkLst>
        </pc:inkChg>
        <pc:inkChg chg="mod">
          <ac:chgData name="Daniel Schwarz" userId="5bb35bb8-905a-4742-88d9-33d9089732e7" providerId="ADAL" clId="{B2570963-B9CB-47AD-A9FB-82DE2532D6AD}" dt="2020-11-15T11:04:55.745" v="565"/>
          <ac:inkMkLst>
            <pc:docMk/>
            <pc:sldMk cId="2902405349" sldId="286"/>
            <ac:inkMk id="79" creationId="{777B7D50-534E-446A-93F4-40D587F22861}"/>
          </ac:inkMkLst>
        </pc:inkChg>
        <pc:inkChg chg="mod">
          <ac:chgData name="Daniel Schwarz" userId="5bb35bb8-905a-4742-88d9-33d9089732e7" providerId="ADAL" clId="{B2570963-B9CB-47AD-A9FB-82DE2532D6AD}" dt="2020-11-15T11:04:55.745" v="565"/>
          <ac:inkMkLst>
            <pc:docMk/>
            <pc:sldMk cId="2902405349" sldId="286"/>
            <ac:inkMk id="80" creationId="{F6D71C81-8BAC-41B1-A875-D89C7E432E08}"/>
          </ac:inkMkLst>
        </pc:inkChg>
        <pc:inkChg chg="mod">
          <ac:chgData name="Daniel Schwarz" userId="5bb35bb8-905a-4742-88d9-33d9089732e7" providerId="ADAL" clId="{B2570963-B9CB-47AD-A9FB-82DE2532D6AD}" dt="2020-11-15T11:04:55.745" v="565"/>
          <ac:inkMkLst>
            <pc:docMk/>
            <pc:sldMk cId="2902405349" sldId="286"/>
            <ac:inkMk id="81" creationId="{8CEBDF16-00B6-4C2E-963E-5DD877E5F30B}"/>
          </ac:inkMkLst>
        </pc:inkChg>
        <pc:inkChg chg="mod">
          <ac:chgData name="Daniel Schwarz" userId="5bb35bb8-905a-4742-88d9-33d9089732e7" providerId="ADAL" clId="{B2570963-B9CB-47AD-A9FB-82DE2532D6AD}" dt="2020-11-15T11:04:55.745" v="565"/>
          <ac:inkMkLst>
            <pc:docMk/>
            <pc:sldMk cId="2902405349" sldId="286"/>
            <ac:inkMk id="82" creationId="{499528BC-77D9-4C14-AE7C-FFDA583829E9}"/>
          </ac:inkMkLst>
        </pc:inkChg>
        <pc:inkChg chg="mod">
          <ac:chgData name="Daniel Schwarz" userId="5bb35bb8-905a-4742-88d9-33d9089732e7" providerId="ADAL" clId="{B2570963-B9CB-47AD-A9FB-82DE2532D6AD}" dt="2020-11-15T11:04:55.745" v="565"/>
          <ac:inkMkLst>
            <pc:docMk/>
            <pc:sldMk cId="2902405349" sldId="286"/>
            <ac:inkMk id="83" creationId="{9972DC4E-1F2A-4C84-95DF-60ED39417BC2}"/>
          </ac:inkMkLst>
        </pc:inkChg>
        <pc:inkChg chg="mod">
          <ac:chgData name="Daniel Schwarz" userId="5bb35bb8-905a-4742-88d9-33d9089732e7" providerId="ADAL" clId="{B2570963-B9CB-47AD-A9FB-82DE2532D6AD}" dt="2020-11-15T11:04:55.745" v="565"/>
          <ac:inkMkLst>
            <pc:docMk/>
            <pc:sldMk cId="2902405349" sldId="286"/>
            <ac:inkMk id="84" creationId="{99EAF008-FCFF-4A90-BF5A-8340F5756904}"/>
          </ac:inkMkLst>
        </pc:inkChg>
        <pc:inkChg chg="mod">
          <ac:chgData name="Daniel Schwarz" userId="5bb35bb8-905a-4742-88d9-33d9089732e7" providerId="ADAL" clId="{B2570963-B9CB-47AD-A9FB-82DE2532D6AD}" dt="2020-11-15T11:04:55.745" v="565"/>
          <ac:inkMkLst>
            <pc:docMk/>
            <pc:sldMk cId="2902405349" sldId="286"/>
            <ac:inkMk id="85" creationId="{9F53C351-15AA-43D4-BEAE-4D57CDB58A85}"/>
          </ac:inkMkLst>
        </pc:inkChg>
        <pc:inkChg chg="mod">
          <ac:chgData name="Daniel Schwarz" userId="5bb35bb8-905a-4742-88d9-33d9089732e7" providerId="ADAL" clId="{B2570963-B9CB-47AD-A9FB-82DE2532D6AD}" dt="2020-11-15T11:04:55.745" v="565"/>
          <ac:inkMkLst>
            <pc:docMk/>
            <pc:sldMk cId="2902405349" sldId="286"/>
            <ac:inkMk id="87" creationId="{787F5C30-CF6C-4813-8E1E-9C72F2AAEF9B}"/>
          </ac:inkMkLst>
        </pc:inkChg>
        <pc:inkChg chg="mod">
          <ac:chgData name="Daniel Schwarz" userId="5bb35bb8-905a-4742-88d9-33d9089732e7" providerId="ADAL" clId="{B2570963-B9CB-47AD-A9FB-82DE2532D6AD}" dt="2020-11-15T11:04:55.745" v="565"/>
          <ac:inkMkLst>
            <pc:docMk/>
            <pc:sldMk cId="2902405349" sldId="286"/>
            <ac:inkMk id="88" creationId="{8DE1D433-2113-4D6F-BDD6-C5097EB80B40}"/>
          </ac:inkMkLst>
        </pc:inkChg>
        <pc:inkChg chg="mod">
          <ac:chgData name="Daniel Schwarz" userId="5bb35bb8-905a-4742-88d9-33d9089732e7" providerId="ADAL" clId="{B2570963-B9CB-47AD-A9FB-82DE2532D6AD}" dt="2020-11-15T11:04:55.745" v="565"/>
          <ac:inkMkLst>
            <pc:docMk/>
            <pc:sldMk cId="2902405349" sldId="286"/>
            <ac:inkMk id="89" creationId="{95B63B41-9413-421F-B0AE-46F37CC28CDB}"/>
          </ac:inkMkLst>
        </pc:inkChg>
        <pc:inkChg chg="mod">
          <ac:chgData name="Daniel Schwarz" userId="5bb35bb8-905a-4742-88d9-33d9089732e7" providerId="ADAL" clId="{B2570963-B9CB-47AD-A9FB-82DE2532D6AD}" dt="2020-11-15T11:04:55.745" v="565"/>
          <ac:inkMkLst>
            <pc:docMk/>
            <pc:sldMk cId="2902405349" sldId="286"/>
            <ac:inkMk id="91" creationId="{62E624C0-4AC4-4D34-8521-867E74EE7225}"/>
          </ac:inkMkLst>
        </pc:inkChg>
        <pc:inkChg chg="mod">
          <ac:chgData name="Daniel Schwarz" userId="5bb35bb8-905a-4742-88d9-33d9089732e7" providerId="ADAL" clId="{B2570963-B9CB-47AD-A9FB-82DE2532D6AD}" dt="2020-11-15T11:04:55.745" v="565"/>
          <ac:inkMkLst>
            <pc:docMk/>
            <pc:sldMk cId="2902405349" sldId="286"/>
            <ac:inkMk id="92" creationId="{8884AA4F-3308-4C47-AB25-9033E08E0676}"/>
          </ac:inkMkLst>
        </pc:inkChg>
        <pc:inkChg chg="mod">
          <ac:chgData name="Daniel Schwarz" userId="5bb35bb8-905a-4742-88d9-33d9089732e7" providerId="ADAL" clId="{B2570963-B9CB-47AD-A9FB-82DE2532D6AD}" dt="2020-11-15T11:04:55.745" v="565"/>
          <ac:inkMkLst>
            <pc:docMk/>
            <pc:sldMk cId="2902405349" sldId="286"/>
            <ac:inkMk id="93" creationId="{76BBC580-835E-4840-8E6B-99A63BAED719}"/>
          </ac:inkMkLst>
        </pc:inkChg>
        <pc:inkChg chg="mod">
          <ac:chgData name="Daniel Schwarz" userId="5bb35bb8-905a-4742-88d9-33d9089732e7" providerId="ADAL" clId="{B2570963-B9CB-47AD-A9FB-82DE2532D6AD}" dt="2020-11-15T11:04:55.745" v="565"/>
          <ac:inkMkLst>
            <pc:docMk/>
            <pc:sldMk cId="2902405349" sldId="286"/>
            <ac:inkMk id="94" creationId="{302DB86A-A6EB-4BFD-A0AF-C4C4DD2FF5F5}"/>
          </ac:inkMkLst>
        </pc:inkChg>
        <pc:inkChg chg="mod">
          <ac:chgData name="Daniel Schwarz" userId="5bb35bb8-905a-4742-88d9-33d9089732e7" providerId="ADAL" clId="{B2570963-B9CB-47AD-A9FB-82DE2532D6AD}" dt="2020-11-15T11:04:55.745" v="565"/>
          <ac:inkMkLst>
            <pc:docMk/>
            <pc:sldMk cId="2902405349" sldId="286"/>
            <ac:inkMk id="95" creationId="{6C5465FB-D548-4E3F-9955-C1485851B6AA}"/>
          </ac:inkMkLst>
        </pc:inkChg>
        <pc:inkChg chg="mod">
          <ac:chgData name="Daniel Schwarz" userId="5bb35bb8-905a-4742-88d9-33d9089732e7" providerId="ADAL" clId="{B2570963-B9CB-47AD-A9FB-82DE2532D6AD}" dt="2020-11-15T11:04:55.745" v="565"/>
          <ac:inkMkLst>
            <pc:docMk/>
            <pc:sldMk cId="2902405349" sldId="286"/>
            <ac:inkMk id="96" creationId="{8E5CF457-3D9F-4BF3-8244-9406ABC26495}"/>
          </ac:inkMkLst>
        </pc:inkChg>
        <pc:inkChg chg="mod">
          <ac:chgData name="Daniel Schwarz" userId="5bb35bb8-905a-4742-88d9-33d9089732e7" providerId="ADAL" clId="{B2570963-B9CB-47AD-A9FB-82DE2532D6AD}" dt="2020-11-15T11:04:55.745" v="565"/>
          <ac:inkMkLst>
            <pc:docMk/>
            <pc:sldMk cId="2902405349" sldId="286"/>
            <ac:inkMk id="97" creationId="{238D209B-921C-433E-8F6C-4AA433FBF82A}"/>
          </ac:inkMkLst>
        </pc:inkChg>
        <pc:inkChg chg="mod">
          <ac:chgData name="Daniel Schwarz" userId="5bb35bb8-905a-4742-88d9-33d9089732e7" providerId="ADAL" clId="{B2570963-B9CB-47AD-A9FB-82DE2532D6AD}" dt="2020-11-15T11:04:55.745" v="565"/>
          <ac:inkMkLst>
            <pc:docMk/>
            <pc:sldMk cId="2902405349" sldId="286"/>
            <ac:inkMk id="98" creationId="{408CEAB5-E9F1-4FDD-9654-81D3AAA7C52C}"/>
          </ac:inkMkLst>
        </pc:inkChg>
        <pc:inkChg chg="mod">
          <ac:chgData name="Daniel Schwarz" userId="5bb35bb8-905a-4742-88d9-33d9089732e7" providerId="ADAL" clId="{B2570963-B9CB-47AD-A9FB-82DE2532D6AD}" dt="2020-11-15T11:04:55.745" v="565"/>
          <ac:inkMkLst>
            <pc:docMk/>
            <pc:sldMk cId="2902405349" sldId="286"/>
            <ac:inkMk id="99" creationId="{82D23D0C-DE89-408E-BB25-061D734BB477}"/>
          </ac:inkMkLst>
        </pc:inkChg>
        <pc:inkChg chg="mod">
          <ac:chgData name="Daniel Schwarz" userId="5bb35bb8-905a-4742-88d9-33d9089732e7" providerId="ADAL" clId="{B2570963-B9CB-47AD-A9FB-82DE2532D6AD}" dt="2020-11-15T11:04:55.745" v="565"/>
          <ac:inkMkLst>
            <pc:docMk/>
            <pc:sldMk cId="2902405349" sldId="286"/>
            <ac:inkMk id="100" creationId="{050B4A60-CB04-4E0C-92CD-D0DED7AD16A0}"/>
          </ac:inkMkLst>
        </pc:inkChg>
        <pc:inkChg chg="mod">
          <ac:chgData name="Daniel Schwarz" userId="5bb35bb8-905a-4742-88d9-33d9089732e7" providerId="ADAL" clId="{B2570963-B9CB-47AD-A9FB-82DE2532D6AD}" dt="2020-11-15T11:04:55.745" v="565"/>
          <ac:inkMkLst>
            <pc:docMk/>
            <pc:sldMk cId="2902405349" sldId="286"/>
            <ac:inkMk id="101" creationId="{A0802DB1-5E00-418B-A9CE-1FCD51C7FECC}"/>
          </ac:inkMkLst>
        </pc:inkChg>
      </pc:sldChg>
      <pc:sldChg chg="addSp delSp modSp mod delAnim modAnim">
        <pc:chgData name="Daniel Schwarz" userId="5bb35bb8-905a-4742-88d9-33d9089732e7" providerId="ADAL" clId="{B2570963-B9CB-47AD-A9FB-82DE2532D6AD}" dt="2020-11-15T11:04:17.172" v="559"/>
        <pc:sldMkLst>
          <pc:docMk/>
          <pc:sldMk cId="3154159029" sldId="287"/>
        </pc:sldMkLst>
        <pc:grpChg chg="add mod">
          <ac:chgData name="Daniel Schwarz" userId="5bb35bb8-905a-4742-88d9-33d9089732e7" providerId="ADAL" clId="{B2570963-B9CB-47AD-A9FB-82DE2532D6AD}" dt="2020-11-15T11:04:10.451" v="546" actId="1076"/>
          <ac:grpSpMkLst>
            <pc:docMk/>
            <pc:sldMk cId="3154159029" sldId="287"/>
            <ac:grpSpMk id="122" creationId="{7402A287-92EE-4E14-9FEA-9BB3435A15FC}"/>
          </ac:grpSpMkLst>
        </pc:grpChg>
        <pc:grpChg chg="mod">
          <ac:chgData name="Daniel Schwarz" userId="5bb35bb8-905a-4742-88d9-33d9089732e7" providerId="ADAL" clId="{B2570963-B9CB-47AD-A9FB-82DE2532D6AD}" dt="2020-11-15T11:03:58.681" v="543"/>
          <ac:grpSpMkLst>
            <pc:docMk/>
            <pc:sldMk cId="3154159029" sldId="287"/>
            <ac:grpSpMk id="123" creationId="{28A76050-BCE3-462C-A7EF-EF585CF70CB2}"/>
          </ac:grpSpMkLst>
        </pc:grpChg>
        <pc:grpChg chg="mod">
          <ac:chgData name="Daniel Schwarz" userId="5bb35bb8-905a-4742-88d9-33d9089732e7" providerId="ADAL" clId="{B2570963-B9CB-47AD-A9FB-82DE2532D6AD}" dt="2020-11-15T11:03:58.681" v="543"/>
          <ac:grpSpMkLst>
            <pc:docMk/>
            <pc:sldMk cId="3154159029" sldId="287"/>
            <ac:grpSpMk id="126" creationId="{EE925A78-1477-4680-891D-D3ACA4A3C11E}"/>
          </ac:grpSpMkLst>
        </pc:grpChg>
        <pc:grpChg chg="mod">
          <ac:chgData name="Daniel Schwarz" userId="5bb35bb8-905a-4742-88d9-33d9089732e7" providerId="ADAL" clId="{B2570963-B9CB-47AD-A9FB-82DE2532D6AD}" dt="2020-11-15T11:03:58.681" v="543"/>
          <ac:grpSpMkLst>
            <pc:docMk/>
            <pc:sldMk cId="3154159029" sldId="287"/>
            <ac:grpSpMk id="144" creationId="{DD7A8DDD-A00F-4274-8BF9-A9DA2BBE0685}"/>
          </ac:grpSpMkLst>
        </pc:grpChg>
        <pc:grpChg chg="mod">
          <ac:chgData name="Daniel Schwarz" userId="5bb35bb8-905a-4742-88d9-33d9089732e7" providerId="ADAL" clId="{B2570963-B9CB-47AD-A9FB-82DE2532D6AD}" dt="2020-11-15T11:03:58.681" v="543"/>
          <ac:grpSpMkLst>
            <pc:docMk/>
            <pc:sldMk cId="3154159029" sldId="287"/>
            <ac:grpSpMk id="145" creationId="{6AFFFC83-EDC1-4BD4-BEDE-B99DEB2008F2}"/>
          </ac:grpSpMkLst>
        </pc:grpChg>
        <pc:grpChg chg="mod">
          <ac:chgData name="Daniel Schwarz" userId="5bb35bb8-905a-4742-88d9-33d9089732e7" providerId="ADAL" clId="{B2570963-B9CB-47AD-A9FB-82DE2532D6AD}" dt="2020-11-15T11:03:58.681" v="543"/>
          <ac:grpSpMkLst>
            <pc:docMk/>
            <pc:sldMk cId="3154159029" sldId="287"/>
            <ac:grpSpMk id="148" creationId="{8C1CADD7-33EE-4F78-9AC6-2511F03280C2}"/>
          </ac:grpSpMkLst>
        </pc:grpChg>
        <pc:grpChg chg="add del mod">
          <ac:chgData name="Daniel Schwarz" userId="5bb35bb8-905a-4742-88d9-33d9089732e7" providerId="ADAL" clId="{B2570963-B9CB-47AD-A9FB-82DE2532D6AD}" dt="2020-11-15T11:04:03.411" v="544" actId="478"/>
          <ac:grpSpMkLst>
            <pc:docMk/>
            <pc:sldMk cId="3154159029" sldId="287"/>
            <ac:grpSpMk id="185" creationId="{11636C7E-5ABD-4102-9093-67F9844BA974}"/>
          </ac:grpSpMkLst>
        </pc:grpChg>
        <pc:grpChg chg="mod">
          <ac:chgData name="Daniel Schwarz" userId="5bb35bb8-905a-4742-88d9-33d9089732e7" providerId="ADAL" clId="{B2570963-B9CB-47AD-A9FB-82DE2532D6AD}" dt="2020-11-15T11:03:58.681" v="543"/>
          <ac:grpSpMkLst>
            <pc:docMk/>
            <pc:sldMk cId="3154159029" sldId="287"/>
            <ac:grpSpMk id="197" creationId="{C767881B-EC88-4C26-A9D4-5B17388B12B6}"/>
          </ac:grpSpMkLst>
        </pc:grpChg>
        <pc:picChg chg="del">
          <ac:chgData name="Daniel Schwarz" userId="5bb35bb8-905a-4742-88d9-33d9089732e7" providerId="ADAL" clId="{B2570963-B9CB-47AD-A9FB-82DE2532D6AD}" dt="2020-11-15T11:04:06.006" v="545" actId="478"/>
          <ac:picMkLst>
            <pc:docMk/>
            <pc:sldMk cId="3154159029" sldId="287"/>
            <ac:picMk id="2" creationId="{7CC4BDC0-1856-4C03-B5BB-725EBC0B59F6}"/>
          </ac:picMkLst>
        </pc:picChg>
        <pc:inkChg chg="mod">
          <ac:chgData name="Daniel Schwarz" userId="5bb35bb8-905a-4742-88d9-33d9089732e7" providerId="ADAL" clId="{B2570963-B9CB-47AD-A9FB-82DE2532D6AD}" dt="2020-11-15T11:03:58.681" v="543"/>
          <ac:inkMkLst>
            <pc:docMk/>
            <pc:sldMk cId="3154159029" sldId="287"/>
            <ac:inkMk id="141" creationId="{7C88CA20-7832-4A22-B93B-3D770EB77F63}"/>
          </ac:inkMkLst>
        </pc:inkChg>
        <pc:inkChg chg="mod">
          <ac:chgData name="Daniel Schwarz" userId="5bb35bb8-905a-4742-88d9-33d9089732e7" providerId="ADAL" clId="{B2570963-B9CB-47AD-A9FB-82DE2532D6AD}" dt="2020-11-15T11:03:58.681" v="543"/>
          <ac:inkMkLst>
            <pc:docMk/>
            <pc:sldMk cId="3154159029" sldId="287"/>
            <ac:inkMk id="142" creationId="{5E7D4AE6-DDA3-4E95-B9FB-FD89865717F3}"/>
          </ac:inkMkLst>
        </pc:inkChg>
        <pc:inkChg chg="mod">
          <ac:chgData name="Daniel Schwarz" userId="5bb35bb8-905a-4742-88d9-33d9089732e7" providerId="ADAL" clId="{B2570963-B9CB-47AD-A9FB-82DE2532D6AD}" dt="2020-11-15T11:03:58.681" v="543"/>
          <ac:inkMkLst>
            <pc:docMk/>
            <pc:sldMk cId="3154159029" sldId="287"/>
            <ac:inkMk id="143" creationId="{C3796137-3C30-4ECA-978F-98194BDF069B}"/>
          </ac:inkMkLst>
        </pc:inkChg>
        <pc:inkChg chg="mod">
          <ac:chgData name="Daniel Schwarz" userId="5bb35bb8-905a-4742-88d9-33d9089732e7" providerId="ADAL" clId="{B2570963-B9CB-47AD-A9FB-82DE2532D6AD}" dt="2020-11-15T11:03:58.681" v="543"/>
          <ac:inkMkLst>
            <pc:docMk/>
            <pc:sldMk cId="3154159029" sldId="287"/>
            <ac:inkMk id="146" creationId="{8E99CE67-C398-4BEB-930D-70165A48FF0B}"/>
          </ac:inkMkLst>
        </pc:inkChg>
        <pc:inkChg chg="mod">
          <ac:chgData name="Daniel Schwarz" userId="5bb35bb8-905a-4742-88d9-33d9089732e7" providerId="ADAL" clId="{B2570963-B9CB-47AD-A9FB-82DE2532D6AD}" dt="2020-11-15T11:03:58.681" v="543"/>
          <ac:inkMkLst>
            <pc:docMk/>
            <pc:sldMk cId="3154159029" sldId="287"/>
            <ac:inkMk id="147" creationId="{A250414C-D7E9-4581-B8EC-79B888B6C756}"/>
          </ac:inkMkLst>
        </pc:inkChg>
        <pc:inkChg chg="mod">
          <ac:chgData name="Daniel Schwarz" userId="5bb35bb8-905a-4742-88d9-33d9089732e7" providerId="ADAL" clId="{B2570963-B9CB-47AD-A9FB-82DE2532D6AD}" dt="2020-11-15T11:03:58.681" v="543"/>
          <ac:inkMkLst>
            <pc:docMk/>
            <pc:sldMk cId="3154159029" sldId="287"/>
            <ac:inkMk id="149" creationId="{8E467EC9-FA8A-4717-8171-1695932E104B}"/>
          </ac:inkMkLst>
        </pc:inkChg>
        <pc:inkChg chg="mod">
          <ac:chgData name="Daniel Schwarz" userId="5bb35bb8-905a-4742-88d9-33d9089732e7" providerId="ADAL" clId="{B2570963-B9CB-47AD-A9FB-82DE2532D6AD}" dt="2020-11-15T11:03:58.681" v="543"/>
          <ac:inkMkLst>
            <pc:docMk/>
            <pc:sldMk cId="3154159029" sldId="287"/>
            <ac:inkMk id="150" creationId="{8887234B-AD38-463F-99D9-C7E18A6985B5}"/>
          </ac:inkMkLst>
        </pc:inkChg>
        <pc:inkChg chg="mod">
          <ac:chgData name="Daniel Schwarz" userId="5bb35bb8-905a-4742-88d9-33d9089732e7" providerId="ADAL" clId="{B2570963-B9CB-47AD-A9FB-82DE2532D6AD}" dt="2020-11-15T11:03:58.681" v="543"/>
          <ac:inkMkLst>
            <pc:docMk/>
            <pc:sldMk cId="3154159029" sldId="287"/>
            <ac:inkMk id="151" creationId="{63AED351-2FF2-4BD0-AC3A-5A7161C561BF}"/>
          </ac:inkMkLst>
        </pc:inkChg>
        <pc:inkChg chg="mod">
          <ac:chgData name="Daniel Schwarz" userId="5bb35bb8-905a-4742-88d9-33d9089732e7" providerId="ADAL" clId="{B2570963-B9CB-47AD-A9FB-82DE2532D6AD}" dt="2020-11-15T11:03:58.681" v="543"/>
          <ac:inkMkLst>
            <pc:docMk/>
            <pc:sldMk cId="3154159029" sldId="287"/>
            <ac:inkMk id="152" creationId="{BD37F52C-262C-4820-B4E3-24A05DFE1BE4}"/>
          </ac:inkMkLst>
        </pc:inkChg>
        <pc:inkChg chg="mod">
          <ac:chgData name="Daniel Schwarz" userId="5bb35bb8-905a-4742-88d9-33d9089732e7" providerId="ADAL" clId="{B2570963-B9CB-47AD-A9FB-82DE2532D6AD}" dt="2020-11-15T11:03:58.681" v="543"/>
          <ac:inkMkLst>
            <pc:docMk/>
            <pc:sldMk cId="3154159029" sldId="287"/>
            <ac:inkMk id="153" creationId="{CCA397B9-DD3B-4DD3-8E6A-92BD6AF61F98}"/>
          </ac:inkMkLst>
        </pc:inkChg>
        <pc:inkChg chg="mod">
          <ac:chgData name="Daniel Schwarz" userId="5bb35bb8-905a-4742-88d9-33d9089732e7" providerId="ADAL" clId="{B2570963-B9CB-47AD-A9FB-82DE2532D6AD}" dt="2020-11-15T11:03:58.681" v="543"/>
          <ac:inkMkLst>
            <pc:docMk/>
            <pc:sldMk cId="3154159029" sldId="287"/>
            <ac:inkMk id="154" creationId="{F9980091-BDBE-4011-AC33-66FADF58236D}"/>
          </ac:inkMkLst>
        </pc:inkChg>
        <pc:inkChg chg="mod">
          <ac:chgData name="Daniel Schwarz" userId="5bb35bb8-905a-4742-88d9-33d9089732e7" providerId="ADAL" clId="{B2570963-B9CB-47AD-A9FB-82DE2532D6AD}" dt="2020-11-15T11:03:58.681" v="543"/>
          <ac:inkMkLst>
            <pc:docMk/>
            <pc:sldMk cId="3154159029" sldId="287"/>
            <ac:inkMk id="155" creationId="{117DB0FC-21A9-4D20-B319-E1FC5009E1EB}"/>
          </ac:inkMkLst>
        </pc:inkChg>
        <pc:inkChg chg="mod">
          <ac:chgData name="Daniel Schwarz" userId="5bb35bb8-905a-4742-88d9-33d9089732e7" providerId="ADAL" clId="{B2570963-B9CB-47AD-A9FB-82DE2532D6AD}" dt="2020-11-15T11:03:58.681" v="543"/>
          <ac:inkMkLst>
            <pc:docMk/>
            <pc:sldMk cId="3154159029" sldId="287"/>
            <ac:inkMk id="156" creationId="{06987A70-6D3E-46D6-9C32-21A2E53A6098}"/>
          </ac:inkMkLst>
        </pc:inkChg>
        <pc:inkChg chg="mod">
          <ac:chgData name="Daniel Schwarz" userId="5bb35bb8-905a-4742-88d9-33d9089732e7" providerId="ADAL" clId="{B2570963-B9CB-47AD-A9FB-82DE2532D6AD}" dt="2020-11-15T11:03:58.681" v="543"/>
          <ac:inkMkLst>
            <pc:docMk/>
            <pc:sldMk cId="3154159029" sldId="287"/>
            <ac:inkMk id="157" creationId="{013CCA46-5EE8-4890-AC11-6D12C52EDFB5}"/>
          </ac:inkMkLst>
        </pc:inkChg>
        <pc:inkChg chg="mod">
          <ac:chgData name="Daniel Schwarz" userId="5bb35bb8-905a-4742-88d9-33d9089732e7" providerId="ADAL" clId="{B2570963-B9CB-47AD-A9FB-82DE2532D6AD}" dt="2020-11-15T11:03:58.681" v="543"/>
          <ac:inkMkLst>
            <pc:docMk/>
            <pc:sldMk cId="3154159029" sldId="287"/>
            <ac:inkMk id="158" creationId="{306A5C86-3205-4F52-95C7-EB4ABB888B36}"/>
          </ac:inkMkLst>
        </pc:inkChg>
        <pc:inkChg chg="mod">
          <ac:chgData name="Daniel Schwarz" userId="5bb35bb8-905a-4742-88d9-33d9089732e7" providerId="ADAL" clId="{B2570963-B9CB-47AD-A9FB-82DE2532D6AD}" dt="2020-11-15T11:03:58.681" v="543"/>
          <ac:inkMkLst>
            <pc:docMk/>
            <pc:sldMk cId="3154159029" sldId="287"/>
            <ac:inkMk id="159" creationId="{A7183008-2F79-4BDE-BEC0-DD72A08EE209}"/>
          </ac:inkMkLst>
        </pc:inkChg>
        <pc:inkChg chg="mod">
          <ac:chgData name="Daniel Schwarz" userId="5bb35bb8-905a-4742-88d9-33d9089732e7" providerId="ADAL" clId="{B2570963-B9CB-47AD-A9FB-82DE2532D6AD}" dt="2020-11-15T11:03:58.681" v="543"/>
          <ac:inkMkLst>
            <pc:docMk/>
            <pc:sldMk cId="3154159029" sldId="287"/>
            <ac:inkMk id="160" creationId="{06BFE947-590C-47F9-A803-FA5065E0030F}"/>
          </ac:inkMkLst>
        </pc:inkChg>
        <pc:inkChg chg="mod">
          <ac:chgData name="Daniel Schwarz" userId="5bb35bb8-905a-4742-88d9-33d9089732e7" providerId="ADAL" clId="{B2570963-B9CB-47AD-A9FB-82DE2532D6AD}" dt="2020-11-15T11:03:58.681" v="543"/>
          <ac:inkMkLst>
            <pc:docMk/>
            <pc:sldMk cId="3154159029" sldId="287"/>
            <ac:inkMk id="161" creationId="{A903AA07-55D3-4792-A36D-1B9E5DA00C6A}"/>
          </ac:inkMkLst>
        </pc:inkChg>
        <pc:inkChg chg="mod">
          <ac:chgData name="Daniel Schwarz" userId="5bb35bb8-905a-4742-88d9-33d9089732e7" providerId="ADAL" clId="{B2570963-B9CB-47AD-A9FB-82DE2532D6AD}" dt="2020-11-15T11:03:58.681" v="543"/>
          <ac:inkMkLst>
            <pc:docMk/>
            <pc:sldMk cId="3154159029" sldId="287"/>
            <ac:inkMk id="162" creationId="{BF0F4F27-485E-4935-A16A-8CB2DA04DB76}"/>
          </ac:inkMkLst>
        </pc:inkChg>
        <pc:inkChg chg="mod">
          <ac:chgData name="Daniel Schwarz" userId="5bb35bb8-905a-4742-88d9-33d9089732e7" providerId="ADAL" clId="{B2570963-B9CB-47AD-A9FB-82DE2532D6AD}" dt="2020-11-15T11:03:58.681" v="543"/>
          <ac:inkMkLst>
            <pc:docMk/>
            <pc:sldMk cId="3154159029" sldId="287"/>
            <ac:inkMk id="163" creationId="{061A92F0-77C2-4F78-A55B-5185C843FD9C}"/>
          </ac:inkMkLst>
        </pc:inkChg>
        <pc:inkChg chg="mod">
          <ac:chgData name="Daniel Schwarz" userId="5bb35bb8-905a-4742-88d9-33d9089732e7" providerId="ADAL" clId="{B2570963-B9CB-47AD-A9FB-82DE2532D6AD}" dt="2020-11-15T11:03:58.681" v="543"/>
          <ac:inkMkLst>
            <pc:docMk/>
            <pc:sldMk cId="3154159029" sldId="287"/>
            <ac:inkMk id="164" creationId="{11B87DBD-3515-4E7B-AD8E-78CF8D009EC3}"/>
          </ac:inkMkLst>
        </pc:inkChg>
        <pc:inkChg chg="mod">
          <ac:chgData name="Daniel Schwarz" userId="5bb35bb8-905a-4742-88d9-33d9089732e7" providerId="ADAL" clId="{B2570963-B9CB-47AD-A9FB-82DE2532D6AD}" dt="2020-11-15T11:03:58.681" v="543"/>
          <ac:inkMkLst>
            <pc:docMk/>
            <pc:sldMk cId="3154159029" sldId="287"/>
            <ac:inkMk id="165" creationId="{104AF0D7-9224-4962-B0C3-3B13FFA60600}"/>
          </ac:inkMkLst>
        </pc:inkChg>
        <pc:inkChg chg="mod">
          <ac:chgData name="Daniel Schwarz" userId="5bb35bb8-905a-4742-88d9-33d9089732e7" providerId="ADAL" clId="{B2570963-B9CB-47AD-A9FB-82DE2532D6AD}" dt="2020-11-15T11:03:58.681" v="543"/>
          <ac:inkMkLst>
            <pc:docMk/>
            <pc:sldMk cId="3154159029" sldId="287"/>
            <ac:inkMk id="166" creationId="{962EE2A3-51EA-410D-92EF-DD5B698483D5}"/>
          </ac:inkMkLst>
        </pc:inkChg>
        <pc:inkChg chg="mod">
          <ac:chgData name="Daniel Schwarz" userId="5bb35bb8-905a-4742-88d9-33d9089732e7" providerId="ADAL" clId="{B2570963-B9CB-47AD-A9FB-82DE2532D6AD}" dt="2020-11-15T11:03:58.681" v="543"/>
          <ac:inkMkLst>
            <pc:docMk/>
            <pc:sldMk cId="3154159029" sldId="287"/>
            <ac:inkMk id="186" creationId="{C8E7A395-0E7E-4782-B76B-50D807420E40}"/>
          </ac:inkMkLst>
        </pc:inkChg>
        <pc:inkChg chg="mod">
          <ac:chgData name="Daniel Schwarz" userId="5bb35bb8-905a-4742-88d9-33d9089732e7" providerId="ADAL" clId="{B2570963-B9CB-47AD-A9FB-82DE2532D6AD}" dt="2020-11-15T11:03:58.681" v="543"/>
          <ac:inkMkLst>
            <pc:docMk/>
            <pc:sldMk cId="3154159029" sldId="287"/>
            <ac:inkMk id="187" creationId="{9AC69963-50FA-4B8C-9BDD-DC4D21210FB0}"/>
          </ac:inkMkLst>
        </pc:inkChg>
        <pc:inkChg chg="mod">
          <ac:chgData name="Daniel Schwarz" userId="5bb35bb8-905a-4742-88d9-33d9089732e7" providerId="ADAL" clId="{B2570963-B9CB-47AD-A9FB-82DE2532D6AD}" dt="2020-11-15T11:03:58.681" v="543"/>
          <ac:inkMkLst>
            <pc:docMk/>
            <pc:sldMk cId="3154159029" sldId="287"/>
            <ac:inkMk id="196" creationId="{093450B2-AFA3-4894-83C6-542982AC3F5F}"/>
          </ac:inkMkLst>
        </pc:inkChg>
        <pc:inkChg chg="mod">
          <ac:chgData name="Daniel Schwarz" userId="5bb35bb8-905a-4742-88d9-33d9089732e7" providerId="ADAL" clId="{B2570963-B9CB-47AD-A9FB-82DE2532D6AD}" dt="2020-11-15T11:03:58.681" v="543"/>
          <ac:inkMkLst>
            <pc:docMk/>
            <pc:sldMk cId="3154159029" sldId="287"/>
            <ac:inkMk id="198" creationId="{116849FE-DA0D-4F6D-803A-8CFFCA1D143B}"/>
          </ac:inkMkLst>
        </pc:inkChg>
        <pc:inkChg chg="mod">
          <ac:chgData name="Daniel Schwarz" userId="5bb35bb8-905a-4742-88d9-33d9089732e7" providerId="ADAL" clId="{B2570963-B9CB-47AD-A9FB-82DE2532D6AD}" dt="2020-11-15T11:03:58.681" v="543"/>
          <ac:inkMkLst>
            <pc:docMk/>
            <pc:sldMk cId="3154159029" sldId="287"/>
            <ac:inkMk id="199" creationId="{F2260D19-85EC-44DC-A9B5-49C187E6BC14}"/>
          </ac:inkMkLst>
        </pc:inkChg>
        <pc:inkChg chg="mod">
          <ac:chgData name="Daniel Schwarz" userId="5bb35bb8-905a-4742-88d9-33d9089732e7" providerId="ADAL" clId="{B2570963-B9CB-47AD-A9FB-82DE2532D6AD}" dt="2020-11-15T11:03:58.681" v="543"/>
          <ac:inkMkLst>
            <pc:docMk/>
            <pc:sldMk cId="3154159029" sldId="287"/>
            <ac:inkMk id="203" creationId="{F45352B7-5EA7-42E8-A315-827E5B934B5E}"/>
          </ac:inkMkLst>
        </pc:inkChg>
        <pc:inkChg chg="mod">
          <ac:chgData name="Daniel Schwarz" userId="5bb35bb8-905a-4742-88d9-33d9089732e7" providerId="ADAL" clId="{B2570963-B9CB-47AD-A9FB-82DE2532D6AD}" dt="2020-11-15T11:03:58.681" v="543"/>
          <ac:inkMkLst>
            <pc:docMk/>
            <pc:sldMk cId="3154159029" sldId="287"/>
            <ac:inkMk id="204" creationId="{EB863AB9-E55C-4CFC-8741-190230CD2293}"/>
          </ac:inkMkLst>
        </pc:inkChg>
        <pc:inkChg chg="mod">
          <ac:chgData name="Daniel Schwarz" userId="5bb35bb8-905a-4742-88d9-33d9089732e7" providerId="ADAL" clId="{B2570963-B9CB-47AD-A9FB-82DE2532D6AD}" dt="2020-11-15T11:03:58.681" v="543"/>
          <ac:inkMkLst>
            <pc:docMk/>
            <pc:sldMk cId="3154159029" sldId="287"/>
            <ac:inkMk id="205" creationId="{0807FB49-B0D3-4477-9261-59035AB72A09}"/>
          </ac:inkMkLst>
        </pc:inkChg>
        <pc:inkChg chg="mod">
          <ac:chgData name="Daniel Schwarz" userId="5bb35bb8-905a-4742-88d9-33d9089732e7" providerId="ADAL" clId="{B2570963-B9CB-47AD-A9FB-82DE2532D6AD}" dt="2020-11-15T11:03:58.681" v="543"/>
          <ac:inkMkLst>
            <pc:docMk/>
            <pc:sldMk cId="3154159029" sldId="287"/>
            <ac:inkMk id="206" creationId="{E98F127B-C1E4-40BE-A194-6A559C526DDE}"/>
          </ac:inkMkLst>
        </pc:inkChg>
        <pc:inkChg chg="mod">
          <ac:chgData name="Daniel Schwarz" userId="5bb35bb8-905a-4742-88d9-33d9089732e7" providerId="ADAL" clId="{B2570963-B9CB-47AD-A9FB-82DE2532D6AD}" dt="2020-11-15T11:03:58.681" v="543"/>
          <ac:inkMkLst>
            <pc:docMk/>
            <pc:sldMk cId="3154159029" sldId="287"/>
            <ac:inkMk id="212" creationId="{E6774B83-4A2B-4292-9138-0816EDFAE5F2}"/>
          </ac:inkMkLst>
        </pc:inkChg>
        <pc:inkChg chg="mod">
          <ac:chgData name="Daniel Schwarz" userId="5bb35bb8-905a-4742-88d9-33d9089732e7" providerId="ADAL" clId="{B2570963-B9CB-47AD-A9FB-82DE2532D6AD}" dt="2020-11-15T11:03:58.681" v="543"/>
          <ac:inkMkLst>
            <pc:docMk/>
            <pc:sldMk cId="3154159029" sldId="287"/>
            <ac:inkMk id="214" creationId="{6E84A9D5-CE2A-455B-BFE9-B8C3D1E96658}"/>
          </ac:inkMkLst>
        </pc:inkChg>
        <pc:inkChg chg="mod">
          <ac:chgData name="Daniel Schwarz" userId="5bb35bb8-905a-4742-88d9-33d9089732e7" providerId="ADAL" clId="{B2570963-B9CB-47AD-A9FB-82DE2532D6AD}" dt="2020-11-15T11:03:58.681" v="543"/>
          <ac:inkMkLst>
            <pc:docMk/>
            <pc:sldMk cId="3154159029" sldId="287"/>
            <ac:inkMk id="215" creationId="{CFCB9B84-BCDD-4B93-B066-FF4AB8734F2F}"/>
          </ac:inkMkLst>
        </pc:inkChg>
        <pc:inkChg chg="mod">
          <ac:chgData name="Daniel Schwarz" userId="5bb35bb8-905a-4742-88d9-33d9089732e7" providerId="ADAL" clId="{B2570963-B9CB-47AD-A9FB-82DE2532D6AD}" dt="2020-11-15T11:03:58.681" v="543"/>
          <ac:inkMkLst>
            <pc:docMk/>
            <pc:sldMk cId="3154159029" sldId="287"/>
            <ac:inkMk id="216" creationId="{29114941-989D-43DE-AD28-3429EFC1F2FF}"/>
          </ac:inkMkLst>
        </pc:inkChg>
        <pc:inkChg chg="mod">
          <ac:chgData name="Daniel Schwarz" userId="5bb35bb8-905a-4742-88d9-33d9089732e7" providerId="ADAL" clId="{B2570963-B9CB-47AD-A9FB-82DE2532D6AD}" dt="2020-11-15T11:03:58.681" v="543"/>
          <ac:inkMkLst>
            <pc:docMk/>
            <pc:sldMk cId="3154159029" sldId="287"/>
            <ac:inkMk id="217" creationId="{AF280D53-F71E-4D96-B293-31A11BF34661}"/>
          </ac:inkMkLst>
        </pc:inkChg>
      </pc:sldChg>
      <pc:sldChg chg="addSp delSp modSp mod modAnim">
        <pc:chgData name="Daniel Schwarz" userId="5bb35bb8-905a-4742-88d9-33d9089732e7" providerId="ADAL" clId="{B2570963-B9CB-47AD-A9FB-82DE2532D6AD}" dt="2020-11-15T11:04:34.298" v="562"/>
        <pc:sldMkLst>
          <pc:docMk/>
          <pc:sldMk cId="1254561628" sldId="288"/>
        </pc:sldMkLst>
        <pc:grpChg chg="add mod">
          <ac:chgData name="Daniel Schwarz" userId="5bb35bb8-905a-4742-88d9-33d9089732e7" providerId="ADAL" clId="{B2570963-B9CB-47AD-A9FB-82DE2532D6AD}" dt="2020-11-15T11:04:31.947" v="561"/>
          <ac:grpSpMkLst>
            <pc:docMk/>
            <pc:sldMk cId="1254561628" sldId="288"/>
            <ac:grpSpMk id="110" creationId="{95E54BFC-9552-45F6-9032-4E2D2D04910A}"/>
          </ac:grpSpMkLst>
        </pc:grpChg>
        <pc:grpChg chg="mod">
          <ac:chgData name="Daniel Schwarz" userId="5bb35bb8-905a-4742-88d9-33d9089732e7" providerId="ADAL" clId="{B2570963-B9CB-47AD-A9FB-82DE2532D6AD}" dt="2020-11-15T11:04:31.947" v="561"/>
          <ac:grpSpMkLst>
            <pc:docMk/>
            <pc:sldMk cId="1254561628" sldId="288"/>
            <ac:grpSpMk id="114" creationId="{4E566FAA-DD36-446C-BCAD-1DE31B604EAE}"/>
          </ac:grpSpMkLst>
        </pc:grpChg>
        <pc:grpChg chg="mod">
          <ac:chgData name="Daniel Schwarz" userId="5bb35bb8-905a-4742-88d9-33d9089732e7" providerId="ADAL" clId="{B2570963-B9CB-47AD-A9FB-82DE2532D6AD}" dt="2020-11-15T11:04:31.947" v="561"/>
          <ac:grpSpMkLst>
            <pc:docMk/>
            <pc:sldMk cId="1254561628" sldId="288"/>
            <ac:grpSpMk id="115" creationId="{80FBDA39-5F0C-4A7E-A48B-11418072E358}"/>
          </ac:grpSpMkLst>
        </pc:grpChg>
        <pc:grpChg chg="mod">
          <ac:chgData name="Daniel Schwarz" userId="5bb35bb8-905a-4742-88d9-33d9089732e7" providerId="ADAL" clId="{B2570963-B9CB-47AD-A9FB-82DE2532D6AD}" dt="2020-11-15T11:04:31.947" v="561"/>
          <ac:grpSpMkLst>
            <pc:docMk/>
            <pc:sldMk cId="1254561628" sldId="288"/>
            <ac:grpSpMk id="134" creationId="{959EF109-909D-49BA-8918-40AC6A74BFC1}"/>
          </ac:grpSpMkLst>
        </pc:grpChg>
        <pc:grpChg chg="mod">
          <ac:chgData name="Daniel Schwarz" userId="5bb35bb8-905a-4742-88d9-33d9089732e7" providerId="ADAL" clId="{B2570963-B9CB-47AD-A9FB-82DE2532D6AD}" dt="2020-11-15T11:04:31.947" v="561"/>
          <ac:grpSpMkLst>
            <pc:docMk/>
            <pc:sldMk cId="1254561628" sldId="288"/>
            <ac:grpSpMk id="143" creationId="{8DF6EE5D-D754-493E-92E1-591DE0785AFC}"/>
          </ac:grpSpMkLst>
        </pc:grpChg>
        <pc:grpChg chg="mod">
          <ac:chgData name="Daniel Schwarz" userId="5bb35bb8-905a-4742-88d9-33d9089732e7" providerId="ADAL" clId="{B2570963-B9CB-47AD-A9FB-82DE2532D6AD}" dt="2020-11-15T11:04:31.947" v="561"/>
          <ac:grpSpMkLst>
            <pc:docMk/>
            <pc:sldMk cId="1254561628" sldId="288"/>
            <ac:grpSpMk id="146" creationId="{9CC1EBA2-CF80-4232-A9D6-8EA614A47A51}"/>
          </ac:grpSpMkLst>
        </pc:grpChg>
        <pc:picChg chg="del">
          <ac:chgData name="Daniel Schwarz" userId="5bb35bb8-905a-4742-88d9-33d9089732e7" providerId="ADAL" clId="{B2570963-B9CB-47AD-A9FB-82DE2532D6AD}" dt="2020-11-15T11:04:31.566" v="560" actId="478"/>
          <ac:picMkLst>
            <pc:docMk/>
            <pc:sldMk cId="1254561628" sldId="288"/>
            <ac:picMk id="2" creationId="{7CC4BDC0-1856-4C03-B5BB-725EBC0B59F6}"/>
          </ac:picMkLst>
        </pc:picChg>
        <pc:inkChg chg="mod">
          <ac:chgData name="Daniel Schwarz" userId="5bb35bb8-905a-4742-88d9-33d9089732e7" providerId="ADAL" clId="{B2570963-B9CB-47AD-A9FB-82DE2532D6AD}" dt="2020-11-15T11:04:31.947" v="561"/>
          <ac:inkMkLst>
            <pc:docMk/>
            <pc:sldMk cId="1254561628" sldId="288"/>
            <ac:inkMk id="117" creationId="{FFFC06A7-C0BD-42E1-8ED0-9C0BCB6B264F}"/>
          </ac:inkMkLst>
        </pc:inkChg>
        <pc:inkChg chg="mod">
          <ac:chgData name="Daniel Schwarz" userId="5bb35bb8-905a-4742-88d9-33d9089732e7" providerId="ADAL" clId="{B2570963-B9CB-47AD-A9FB-82DE2532D6AD}" dt="2020-11-15T11:04:31.947" v="561"/>
          <ac:inkMkLst>
            <pc:docMk/>
            <pc:sldMk cId="1254561628" sldId="288"/>
            <ac:inkMk id="119" creationId="{DB29C126-8D90-4AA2-9BC4-9F030B256748}"/>
          </ac:inkMkLst>
        </pc:inkChg>
        <pc:inkChg chg="mod">
          <ac:chgData name="Daniel Schwarz" userId="5bb35bb8-905a-4742-88d9-33d9089732e7" providerId="ADAL" clId="{B2570963-B9CB-47AD-A9FB-82DE2532D6AD}" dt="2020-11-15T11:04:31.947" v="561"/>
          <ac:inkMkLst>
            <pc:docMk/>
            <pc:sldMk cId="1254561628" sldId="288"/>
            <ac:inkMk id="133" creationId="{CEC871A0-5F73-4296-8E78-4AD05D33B449}"/>
          </ac:inkMkLst>
        </pc:inkChg>
        <pc:inkChg chg="mod">
          <ac:chgData name="Daniel Schwarz" userId="5bb35bb8-905a-4742-88d9-33d9089732e7" providerId="ADAL" clId="{B2570963-B9CB-47AD-A9FB-82DE2532D6AD}" dt="2020-11-15T11:04:31.947" v="561"/>
          <ac:inkMkLst>
            <pc:docMk/>
            <pc:sldMk cId="1254561628" sldId="288"/>
            <ac:inkMk id="144" creationId="{71F9A5D8-2BB5-40B7-9049-6AA3CA453DC0}"/>
          </ac:inkMkLst>
        </pc:inkChg>
        <pc:inkChg chg="mod">
          <ac:chgData name="Daniel Schwarz" userId="5bb35bb8-905a-4742-88d9-33d9089732e7" providerId="ADAL" clId="{B2570963-B9CB-47AD-A9FB-82DE2532D6AD}" dt="2020-11-15T11:04:31.947" v="561"/>
          <ac:inkMkLst>
            <pc:docMk/>
            <pc:sldMk cId="1254561628" sldId="288"/>
            <ac:inkMk id="145" creationId="{15919BC6-09AA-4B8E-A1E5-BEF9DCEC63E9}"/>
          </ac:inkMkLst>
        </pc:inkChg>
        <pc:inkChg chg="mod">
          <ac:chgData name="Daniel Schwarz" userId="5bb35bb8-905a-4742-88d9-33d9089732e7" providerId="ADAL" clId="{B2570963-B9CB-47AD-A9FB-82DE2532D6AD}" dt="2020-11-15T11:04:31.947" v="561"/>
          <ac:inkMkLst>
            <pc:docMk/>
            <pc:sldMk cId="1254561628" sldId="288"/>
            <ac:inkMk id="147" creationId="{C6CDEA1B-AF04-451C-A431-EAC7D0698D8B}"/>
          </ac:inkMkLst>
        </pc:inkChg>
        <pc:inkChg chg="mod">
          <ac:chgData name="Daniel Schwarz" userId="5bb35bb8-905a-4742-88d9-33d9089732e7" providerId="ADAL" clId="{B2570963-B9CB-47AD-A9FB-82DE2532D6AD}" dt="2020-11-15T11:04:31.947" v="561"/>
          <ac:inkMkLst>
            <pc:docMk/>
            <pc:sldMk cId="1254561628" sldId="288"/>
            <ac:inkMk id="148" creationId="{17F97FF0-3917-4503-AF5C-3282AEE0FF27}"/>
          </ac:inkMkLst>
        </pc:inkChg>
        <pc:inkChg chg="mod">
          <ac:chgData name="Daniel Schwarz" userId="5bb35bb8-905a-4742-88d9-33d9089732e7" providerId="ADAL" clId="{B2570963-B9CB-47AD-A9FB-82DE2532D6AD}" dt="2020-11-15T11:04:31.947" v="561"/>
          <ac:inkMkLst>
            <pc:docMk/>
            <pc:sldMk cId="1254561628" sldId="288"/>
            <ac:inkMk id="149" creationId="{2A3B0061-FFA2-43F8-907E-DFB13F790529}"/>
          </ac:inkMkLst>
        </pc:inkChg>
        <pc:inkChg chg="mod">
          <ac:chgData name="Daniel Schwarz" userId="5bb35bb8-905a-4742-88d9-33d9089732e7" providerId="ADAL" clId="{B2570963-B9CB-47AD-A9FB-82DE2532D6AD}" dt="2020-11-15T11:04:31.947" v="561"/>
          <ac:inkMkLst>
            <pc:docMk/>
            <pc:sldMk cId="1254561628" sldId="288"/>
            <ac:inkMk id="150" creationId="{9522CFBC-0606-4DCA-BCFE-FB42F330966B}"/>
          </ac:inkMkLst>
        </pc:inkChg>
        <pc:inkChg chg="mod">
          <ac:chgData name="Daniel Schwarz" userId="5bb35bb8-905a-4742-88d9-33d9089732e7" providerId="ADAL" clId="{B2570963-B9CB-47AD-A9FB-82DE2532D6AD}" dt="2020-11-15T11:04:31.947" v="561"/>
          <ac:inkMkLst>
            <pc:docMk/>
            <pc:sldMk cId="1254561628" sldId="288"/>
            <ac:inkMk id="151" creationId="{9A1F2256-A833-4834-B3CA-851A26DFF136}"/>
          </ac:inkMkLst>
        </pc:inkChg>
        <pc:inkChg chg="mod">
          <ac:chgData name="Daniel Schwarz" userId="5bb35bb8-905a-4742-88d9-33d9089732e7" providerId="ADAL" clId="{B2570963-B9CB-47AD-A9FB-82DE2532D6AD}" dt="2020-11-15T11:04:31.947" v="561"/>
          <ac:inkMkLst>
            <pc:docMk/>
            <pc:sldMk cId="1254561628" sldId="288"/>
            <ac:inkMk id="152" creationId="{382A7D44-DD35-4713-9D44-442E4645EA15}"/>
          </ac:inkMkLst>
        </pc:inkChg>
        <pc:inkChg chg="mod">
          <ac:chgData name="Daniel Schwarz" userId="5bb35bb8-905a-4742-88d9-33d9089732e7" providerId="ADAL" clId="{B2570963-B9CB-47AD-A9FB-82DE2532D6AD}" dt="2020-11-15T11:04:31.947" v="561"/>
          <ac:inkMkLst>
            <pc:docMk/>
            <pc:sldMk cId="1254561628" sldId="288"/>
            <ac:inkMk id="153" creationId="{43E15687-2BEC-41E7-85BB-4A945D5301A8}"/>
          </ac:inkMkLst>
        </pc:inkChg>
        <pc:inkChg chg="mod">
          <ac:chgData name="Daniel Schwarz" userId="5bb35bb8-905a-4742-88d9-33d9089732e7" providerId="ADAL" clId="{B2570963-B9CB-47AD-A9FB-82DE2532D6AD}" dt="2020-11-15T11:04:31.947" v="561"/>
          <ac:inkMkLst>
            <pc:docMk/>
            <pc:sldMk cId="1254561628" sldId="288"/>
            <ac:inkMk id="154" creationId="{B877759B-0447-4130-A44A-3D28B7778A1B}"/>
          </ac:inkMkLst>
        </pc:inkChg>
        <pc:inkChg chg="mod">
          <ac:chgData name="Daniel Schwarz" userId="5bb35bb8-905a-4742-88d9-33d9089732e7" providerId="ADAL" clId="{B2570963-B9CB-47AD-A9FB-82DE2532D6AD}" dt="2020-11-15T11:04:31.947" v="561"/>
          <ac:inkMkLst>
            <pc:docMk/>
            <pc:sldMk cId="1254561628" sldId="288"/>
            <ac:inkMk id="155" creationId="{A2A741A4-35C7-4974-BC17-CA22BBAE5F5A}"/>
          </ac:inkMkLst>
        </pc:inkChg>
        <pc:inkChg chg="mod">
          <ac:chgData name="Daniel Schwarz" userId="5bb35bb8-905a-4742-88d9-33d9089732e7" providerId="ADAL" clId="{B2570963-B9CB-47AD-A9FB-82DE2532D6AD}" dt="2020-11-15T11:04:31.947" v="561"/>
          <ac:inkMkLst>
            <pc:docMk/>
            <pc:sldMk cId="1254561628" sldId="288"/>
            <ac:inkMk id="156" creationId="{C1835587-6D8D-4E3B-BF44-24B05D2F6CBE}"/>
          </ac:inkMkLst>
        </pc:inkChg>
        <pc:inkChg chg="mod">
          <ac:chgData name="Daniel Schwarz" userId="5bb35bb8-905a-4742-88d9-33d9089732e7" providerId="ADAL" clId="{B2570963-B9CB-47AD-A9FB-82DE2532D6AD}" dt="2020-11-15T11:04:31.947" v="561"/>
          <ac:inkMkLst>
            <pc:docMk/>
            <pc:sldMk cId="1254561628" sldId="288"/>
            <ac:inkMk id="157" creationId="{11A5C4A1-BCCF-4869-9895-A64EB5BE4F0A}"/>
          </ac:inkMkLst>
        </pc:inkChg>
        <pc:inkChg chg="mod">
          <ac:chgData name="Daniel Schwarz" userId="5bb35bb8-905a-4742-88d9-33d9089732e7" providerId="ADAL" clId="{B2570963-B9CB-47AD-A9FB-82DE2532D6AD}" dt="2020-11-15T11:04:31.947" v="561"/>
          <ac:inkMkLst>
            <pc:docMk/>
            <pc:sldMk cId="1254561628" sldId="288"/>
            <ac:inkMk id="158" creationId="{507E785B-8175-4F28-974E-CF1E22E3B7BB}"/>
          </ac:inkMkLst>
        </pc:inkChg>
        <pc:inkChg chg="mod">
          <ac:chgData name="Daniel Schwarz" userId="5bb35bb8-905a-4742-88d9-33d9089732e7" providerId="ADAL" clId="{B2570963-B9CB-47AD-A9FB-82DE2532D6AD}" dt="2020-11-15T11:04:31.947" v="561"/>
          <ac:inkMkLst>
            <pc:docMk/>
            <pc:sldMk cId="1254561628" sldId="288"/>
            <ac:inkMk id="159" creationId="{3035DD43-FBC6-4149-87C4-A0E1ECBB3071}"/>
          </ac:inkMkLst>
        </pc:inkChg>
        <pc:inkChg chg="mod">
          <ac:chgData name="Daniel Schwarz" userId="5bb35bb8-905a-4742-88d9-33d9089732e7" providerId="ADAL" clId="{B2570963-B9CB-47AD-A9FB-82DE2532D6AD}" dt="2020-11-15T11:04:31.947" v="561"/>
          <ac:inkMkLst>
            <pc:docMk/>
            <pc:sldMk cId="1254561628" sldId="288"/>
            <ac:inkMk id="160" creationId="{330DB0A9-EB43-4360-A7B2-5D9B6BF5B3E0}"/>
          </ac:inkMkLst>
        </pc:inkChg>
        <pc:inkChg chg="mod">
          <ac:chgData name="Daniel Schwarz" userId="5bb35bb8-905a-4742-88d9-33d9089732e7" providerId="ADAL" clId="{B2570963-B9CB-47AD-A9FB-82DE2532D6AD}" dt="2020-11-15T11:04:31.947" v="561"/>
          <ac:inkMkLst>
            <pc:docMk/>
            <pc:sldMk cId="1254561628" sldId="288"/>
            <ac:inkMk id="161" creationId="{D46023D5-F908-4F4C-8063-3E468F49FF4D}"/>
          </ac:inkMkLst>
        </pc:inkChg>
        <pc:inkChg chg="mod">
          <ac:chgData name="Daniel Schwarz" userId="5bb35bb8-905a-4742-88d9-33d9089732e7" providerId="ADAL" clId="{B2570963-B9CB-47AD-A9FB-82DE2532D6AD}" dt="2020-11-15T11:04:31.947" v="561"/>
          <ac:inkMkLst>
            <pc:docMk/>
            <pc:sldMk cId="1254561628" sldId="288"/>
            <ac:inkMk id="162" creationId="{2333CF2D-F6E2-414F-AE75-645100334EF8}"/>
          </ac:inkMkLst>
        </pc:inkChg>
        <pc:inkChg chg="mod">
          <ac:chgData name="Daniel Schwarz" userId="5bb35bb8-905a-4742-88d9-33d9089732e7" providerId="ADAL" clId="{B2570963-B9CB-47AD-A9FB-82DE2532D6AD}" dt="2020-11-15T11:04:31.947" v="561"/>
          <ac:inkMkLst>
            <pc:docMk/>
            <pc:sldMk cId="1254561628" sldId="288"/>
            <ac:inkMk id="163" creationId="{2735E5E4-AF21-496B-A4BE-88C685DB5A65}"/>
          </ac:inkMkLst>
        </pc:inkChg>
        <pc:inkChg chg="mod">
          <ac:chgData name="Daniel Schwarz" userId="5bb35bb8-905a-4742-88d9-33d9089732e7" providerId="ADAL" clId="{B2570963-B9CB-47AD-A9FB-82DE2532D6AD}" dt="2020-11-15T11:04:31.947" v="561"/>
          <ac:inkMkLst>
            <pc:docMk/>
            <pc:sldMk cId="1254561628" sldId="288"/>
            <ac:inkMk id="164" creationId="{1625E502-4886-4E6A-8871-5998428BA9A1}"/>
          </ac:inkMkLst>
        </pc:inkChg>
      </pc:sldChg>
      <pc:sldChg chg="modSp mod modAnim modNotesTx">
        <pc:chgData name="Daniel Schwarz" userId="5bb35bb8-905a-4742-88d9-33d9089732e7" providerId="ADAL" clId="{B2570963-B9CB-47AD-A9FB-82DE2532D6AD}" dt="2020-12-06T11:53:53.502" v="7047" actId="20577"/>
        <pc:sldMkLst>
          <pc:docMk/>
          <pc:sldMk cId="3419683313" sldId="290"/>
        </pc:sldMkLst>
        <pc:spChg chg="mod">
          <ac:chgData name="Daniel Schwarz" userId="5bb35bb8-905a-4742-88d9-33d9089732e7" providerId="ADAL" clId="{B2570963-B9CB-47AD-A9FB-82DE2532D6AD}" dt="2020-11-18T12:06:03.290" v="4565" actId="20577"/>
          <ac:spMkLst>
            <pc:docMk/>
            <pc:sldMk cId="3419683313" sldId="290"/>
            <ac:spMk id="3" creationId="{3D6F335E-EFB5-4A30-8609-261905205445}"/>
          </ac:spMkLst>
        </pc:spChg>
      </pc:sldChg>
      <pc:sldChg chg="addSp delSp modSp mod">
        <pc:chgData name="Daniel Schwarz" userId="5bb35bb8-905a-4742-88d9-33d9089732e7" providerId="ADAL" clId="{B2570963-B9CB-47AD-A9FB-82DE2532D6AD}" dt="2020-11-15T11:05:23.362" v="569" actId="1076"/>
        <pc:sldMkLst>
          <pc:docMk/>
          <pc:sldMk cId="1414232668" sldId="292"/>
        </pc:sldMkLst>
        <pc:grpChg chg="del">
          <ac:chgData name="Daniel Schwarz" userId="5bb35bb8-905a-4742-88d9-33d9089732e7" providerId="ADAL" clId="{B2570963-B9CB-47AD-A9FB-82DE2532D6AD}" dt="2020-11-15T11:05:14.093" v="567" actId="478"/>
          <ac:grpSpMkLst>
            <pc:docMk/>
            <pc:sldMk cId="1414232668" sldId="292"/>
            <ac:grpSpMk id="14" creationId="{FC3F861A-9716-4884-930B-E066F67811E2}"/>
          </ac:grpSpMkLst>
        </pc:grpChg>
        <pc:grpChg chg="add mod">
          <ac:chgData name="Daniel Schwarz" userId="5bb35bb8-905a-4742-88d9-33d9089732e7" providerId="ADAL" clId="{B2570963-B9CB-47AD-A9FB-82DE2532D6AD}" dt="2020-11-15T11:05:23.362" v="569" actId="1076"/>
          <ac:grpSpMkLst>
            <pc:docMk/>
            <pc:sldMk cId="1414232668" sldId="292"/>
            <ac:grpSpMk id="29" creationId="{2A15D44D-8C41-4AAB-9E71-3AB693734DAF}"/>
          </ac:grpSpMkLst>
        </pc:grpChg>
        <pc:grpChg chg="mod">
          <ac:chgData name="Daniel Schwarz" userId="5bb35bb8-905a-4742-88d9-33d9089732e7" providerId="ADAL" clId="{B2570963-B9CB-47AD-A9FB-82DE2532D6AD}" dt="2020-11-15T11:05:14.558" v="568"/>
          <ac:grpSpMkLst>
            <pc:docMk/>
            <pc:sldMk cId="1414232668" sldId="292"/>
            <ac:grpSpMk id="30" creationId="{F4302427-E816-479A-88BF-10C0585131F8}"/>
          </ac:grpSpMkLst>
        </pc:grpChg>
        <pc:grpChg chg="mod">
          <ac:chgData name="Daniel Schwarz" userId="5bb35bb8-905a-4742-88d9-33d9089732e7" providerId="ADAL" clId="{B2570963-B9CB-47AD-A9FB-82DE2532D6AD}" dt="2020-11-15T11:05:14.558" v="568"/>
          <ac:grpSpMkLst>
            <pc:docMk/>
            <pc:sldMk cId="1414232668" sldId="292"/>
            <ac:grpSpMk id="31" creationId="{AC5C2147-442D-4C98-8D3D-99FAAC311D8B}"/>
          </ac:grpSpMkLst>
        </pc:grpChg>
        <pc:grpChg chg="mod">
          <ac:chgData name="Daniel Schwarz" userId="5bb35bb8-905a-4742-88d9-33d9089732e7" providerId="ADAL" clId="{B2570963-B9CB-47AD-A9FB-82DE2532D6AD}" dt="2020-11-15T11:05:14.558" v="568"/>
          <ac:grpSpMkLst>
            <pc:docMk/>
            <pc:sldMk cId="1414232668" sldId="292"/>
            <ac:grpSpMk id="35" creationId="{B5F825EF-6A1B-4844-8F95-C07CA54E6B79}"/>
          </ac:grpSpMkLst>
        </pc:grpChg>
        <pc:grpChg chg="mod">
          <ac:chgData name="Daniel Schwarz" userId="5bb35bb8-905a-4742-88d9-33d9089732e7" providerId="ADAL" clId="{B2570963-B9CB-47AD-A9FB-82DE2532D6AD}" dt="2020-11-15T11:05:14.558" v="568"/>
          <ac:grpSpMkLst>
            <pc:docMk/>
            <pc:sldMk cId="1414232668" sldId="292"/>
            <ac:grpSpMk id="36" creationId="{C2B49D1F-18DD-43CF-896D-65ABA6792C53}"/>
          </ac:grpSpMkLst>
        </pc:grpChg>
        <pc:grpChg chg="mod">
          <ac:chgData name="Daniel Schwarz" userId="5bb35bb8-905a-4742-88d9-33d9089732e7" providerId="ADAL" clId="{B2570963-B9CB-47AD-A9FB-82DE2532D6AD}" dt="2020-11-15T11:05:14.558" v="568"/>
          <ac:grpSpMkLst>
            <pc:docMk/>
            <pc:sldMk cId="1414232668" sldId="292"/>
            <ac:grpSpMk id="39" creationId="{42B37B5B-EBF5-4527-8EE4-491F9B771820}"/>
          </ac:grpSpMkLst>
        </pc:grpChg>
        <pc:grpChg chg="add mod">
          <ac:chgData name="Daniel Schwarz" userId="5bb35bb8-905a-4742-88d9-33d9089732e7" providerId="ADAL" clId="{B2570963-B9CB-47AD-A9FB-82DE2532D6AD}" dt="2020-11-15T11:05:23.362" v="569" actId="1076"/>
          <ac:grpSpMkLst>
            <pc:docMk/>
            <pc:sldMk cId="1414232668" sldId="292"/>
            <ac:grpSpMk id="58" creationId="{2062F812-B783-4812-888E-577E382487A2}"/>
          </ac:grpSpMkLst>
        </pc:grpChg>
        <pc:grpChg chg="mod">
          <ac:chgData name="Daniel Schwarz" userId="5bb35bb8-905a-4742-88d9-33d9089732e7" providerId="ADAL" clId="{B2570963-B9CB-47AD-A9FB-82DE2532D6AD}" dt="2020-11-15T11:05:14.558" v="568"/>
          <ac:grpSpMkLst>
            <pc:docMk/>
            <pc:sldMk cId="1414232668" sldId="292"/>
            <ac:grpSpMk id="62" creationId="{E72380B4-3BD0-45D9-8240-2BD1C3078CC2}"/>
          </ac:grpSpMkLst>
        </pc:grpChg>
        <pc:picChg chg="del">
          <ac:chgData name="Daniel Schwarz" userId="5bb35bb8-905a-4742-88d9-33d9089732e7" providerId="ADAL" clId="{B2570963-B9CB-47AD-A9FB-82DE2532D6AD}" dt="2020-11-15T11:05:11.134" v="566" actId="478"/>
          <ac:picMkLst>
            <pc:docMk/>
            <pc:sldMk cId="1414232668" sldId="292"/>
            <ac:picMk id="4" creationId="{C4067D5C-4EAB-4F8E-A44A-FAC072757EE9}"/>
          </ac:picMkLst>
        </pc:picChg>
        <pc:inkChg chg="del">
          <ac:chgData name="Daniel Schwarz" userId="5bb35bb8-905a-4742-88d9-33d9089732e7" providerId="ADAL" clId="{B2570963-B9CB-47AD-A9FB-82DE2532D6AD}" dt="2020-11-15T11:05:14.093" v="567" actId="478"/>
          <ac:inkMkLst>
            <pc:docMk/>
            <pc:sldMk cId="1414232668" sldId="292"/>
            <ac:inkMk id="5" creationId="{C88CF3E6-ED3D-4965-B187-3815EFA7FDFF}"/>
          </ac:inkMkLst>
        </pc:inkChg>
        <pc:inkChg chg="del">
          <ac:chgData name="Daniel Schwarz" userId="5bb35bb8-905a-4742-88d9-33d9089732e7" providerId="ADAL" clId="{B2570963-B9CB-47AD-A9FB-82DE2532D6AD}" dt="2020-11-15T11:05:14.093" v="567" actId="478"/>
          <ac:inkMkLst>
            <pc:docMk/>
            <pc:sldMk cId="1414232668" sldId="292"/>
            <ac:inkMk id="6" creationId="{F3C4D9BE-996E-453E-B3F1-8BB50F7D193B}"/>
          </ac:inkMkLst>
        </pc:inkChg>
        <pc:inkChg chg="del">
          <ac:chgData name="Daniel Schwarz" userId="5bb35bb8-905a-4742-88d9-33d9089732e7" providerId="ADAL" clId="{B2570963-B9CB-47AD-A9FB-82DE2532D6AD}" dt="2020-11-15T11:05:14.093" v="567" actId="478"/>
          <ac:inkMkLst>
            <pc:docMk/>
            <pc:sldMk cId="1414232668" sldId="292"/>
            <ac:inkMk id="7" creationId="{1BF0C5FE-E01B-4F3A-9036-4C821DC8AC96}"/>
          </ac:inkMkLst>
        </pc:inkChg>
        <pc:inkChg chg="mod">
          <ac:chgData name="Daniel Schwarz" userId="5bb35bb8-905a-4742-88d9-33d9089732e7" providerId="ADAL" clId="{B2570963-B9CB-47AD-A9FB-82DE2532D6AD}" dt="2020-11-15T11:05:14.558" v="568"/>
          <ac:inkMkLst>
            <pc:docMk/>
            <pc:sldMk cId="1414232668" sldId="292"/>
            <ac:inkMk id="32" creationId="{16E893FA-E603-4973-989E-B667E0B7CBC5}"/>
          </ac:inkMkLst>
        </pc:inkChg>
        <pc:inkChg chg="mod">
          <ac:chgData name="Daniel Schwarz" userId="5bb35bb8-905a-4742-88d9-33d9089732e7" providerId="ADAL" clId="{B2570963-B9CB-47AD-A9FB-82DE2532D6AD}" dt="2020-11-15T11:05:14.558" v="568"/>
          <ac:inkMkLst>
            <pc:docMk/>
            <pc:sldMk cId="1414232668" sldId="292"/>
            <ac:inkMk id="33" creationId="{7B274422-6B5A-4DD4-B7B7-1CC85D470FB6}"/>
          </ac:inkMkLst>
        </pc:inkChg>
        <pc:inkChg chg="mod">
          <ac:chgData name="Daniel Schwarz" userId="5bb35bb8-905a-4742-88d9-33d9089732e7" providerId="ADAL" clId="{B2570963-B9CB-47AD-A9FB-82DE2532D6AD}" dt="2020-11-15T11:05:14.558" v="568"/>
          <ac:inkMkLst>
            <pc:docMk/>
            <pc:sldMk cId="1414232668" sldId="292"/>
            <ac:inkMk id="34" creationId="{B295395A-83AC-4E9E-AFA1-48F8246C4D52}"/>
          </ac:inkMkLst>
        </pc:inkChg>
        <pc:inkChg chg="mod">
          <ac:chgData name="Daniel Schwarz" userId="5bb35bb8-905a-4742-88d9-33d9089732e7" providerId="ADAL" clId="{B2570963-B9CB-47AD-A9FB-82DE2532D6AD}" dt="2020-11-15T11:05:14.558" v="568"/>
          <ac:inkMkLst>
            <pc:docMk/>
            <pc:sldMk cId="1414232668" sldId="292"/>
            <ac:inkMk id="37" creationId="{12A99C25-8245-4BCF-923F-2B2593DB74DF}"/>
          </ac:inkMkLst>
        </pc:inkChg>
        <pc:inkChg chg="mod">
          <ac:chgData name="Daniel Schwarz" userId="5bb35bb8-905a-4742-88d9-33d9089732e7" providerId="ADAL" clId="{B2570963-B9CB-47AD-A9FB-82DE2532D6AD}" dt="2020-11-15T11:05:14.558" v="568"/>
          <ac:inkMkLst>
            <pc:docMk/>
            <pc:sldMk cId="1414232668" sldId="292"/>
            <ac:inkMk id="38" creationId="{5922F1F9-4E84-4661-8C03-4C43D77625B4}"/>
          </ac:inkMkLst>
        </pc:inkChg>
        <pc:inkChg chg="mod">
          <ac:chgData name="Daniel Schwarz" userId="5bb35bb8-905a-4742-88d9-33d9089732e7" providerId="ADAL" clId="{B2570963-B9CB-47AD-A9FB-82DE2532D6AD}" dt="2020-11-15T11:05:14.558" v="568"/>
          <ac:inkMkLst>
            <pc:docMk/>
            <pc:sldMk cId="1414232668" sldId="292"/>
            <ac:inkMk id="40" creationId="{F4CCC583-EB52-44A3-867F-E8F0D6E7E1B7}"/>
          </ac:inkMkLst>
        </pc:inkChg>
        <pc:inkChg chg="mod">
          <ac:chgData name="Daniel Schwarz" userId="5bb35bb8-905a-4742-88d9-33d9089732e7" providerId="ADAL" clId="{B2570963-B9CB-47AD-A9FB-82DE2532D6AD}" dt="2020-11-15T11:05:14.558" v="568"/>
          <ac:inkMkLst>
            <pc:docMk/>
            <pc:sldMk cId="1414232668" sldId="292"/>
            <ac:inkMk id="41" creationId="{D5C6141A-ACAD-435C-BC79-9F0CF6C738FB}"/>
          </ac:inkMkLst>
        </pc:inkChg>
        <pc:inkChg chg="mod">
          <ac:chgData name="Daniel Schwarz" userId="5bb35bb8-905a-4742-88d9-33d9089732e7" providerId="ADAL" clId="{B2570963-B9CB-47AD-A9FB-82DE2532D6AD}" dt="2020-11-15T11:05:14.558" v="568"/>
          <ac:inkMkLst>
            <pc:docMk/>
            <pc:sldMk cId="1414232668" sldId="292"/>
            <ac:inkMk id="42" creationId="{CE43B86C-0D61-4DCC-BF35-869E7F422413}"/>
          </ac:inkMkLst>
        </pc:inkChg>
        <pc:inkChg chg="mod">
          <ac:chgData name="Daniel Schwarz" userId="5bb35bb8-905a-4742-88d9-33d9089732e7" providerId="ADAL" clId="{B2570963-B9CB-47AD-A9FB-82DE2532D6AD}" dt="2020-11-15T11:05:14.558" v="568"/>
          <ac:inkMkLst>
            <pc:docMk/>
            <pc:sldMk cId="1414232668" sldId="292"/>
            <ac:inkMk id="43" creationId="{B1387D11-1F96-47E0-A49C-57537DFB0D6B}"/>
          </ac:inkMkLst>
        </pc:inkChg>
        <pc:inkChg chg="mod">
          <ac:chgData name="Daniel Schwarz" userId="5bb35bb8-905a-4742-88d9-33d9089732e7" providerId="ADAL" clId="{B2570963-B9CB-47AD-A9FB-82DE2532D6AD}" dt="2020-11-15T11:05:14.558" v="568"/>
          <ac:inkMkLst>
            <pc:docMk/>
            <pc:sldMk cId="1414232668" sldId="292"/>
            <ac:inkMk id="44" creationId="{E65F3ACB-FBCA-414D-ABA0-DAAD42963830}"/>
          </ac:inkMkLst>
        </pc:inkChg>
        <pc:inkChg chg="mod">
          <ac:chgData name="Daniel Schwarz" userId="5bb35bb8-905a-4742-88d9-33d9089732e7" providerId="ADAL" clId="{B2570963-B9CB-47AD-A9FB-82DE2532D6AD}" dt="2020-11-15T11:05:14.558" v="568"/>
          <ac:inkMkLst>
            <pc:docMk/>
            <pc:sldMk cId="1414232668" sldId="292"/>
            <ac:inkMk id="45" creationId="{74687032-14D9-45CB-9578-E160C46E932C}"/>
          </ac:inkMkLst>
        </pc:inkChg>
        <pc:inkChg chg="mod">
          <ac:chgData name="Daniel Schwarz" userId="5bb35bb8-905a-4742-88d9-33d9089732e7" providerId="ADAL" clId="{B2570963-B9CB-47AD-A9FB-82DE2532D6AD}" dt="2020-11-15T11:05:14.558" v="568"/>
          <ac:inkMkLst>
            <pc:docMk/>
            <pc:sldMk cId="1414232668" sldId="292"/>
            <ac:inkMk id="46" creationId="{3BCBD0A6-8ECB-4B7B-AA9F-CF90CA088D48}"/>
          </ac:inkMkLst>
        </pc:inkChg>
        <pc:inkChg chg="mod">
          <ac:chgData name="Daniel Schwarz" userId="5bb35bb8-905a-4742-88d9-33d9089732e7" providerId="ADAL" clId="{B2570963-B9CB-47AD-A9FB-82DE2532D6AD}" dt="2020-11-15T11:05:14.558" v="568"/>
          <ac:inkMkLst>
            <pc:docMk/>
            <pc:sldMk cId="1414232668" sldId="292"/>
            <ac:inkMk id="47" creationId="{755273EF-8847-413B-9F28-18A47AF5C3AD}"/>
          </ac:inkMkLst>
        </pc:inkChg>
        <pc:inkChg chg="mod">
          <ac:chgData name="Daniel Schwarz" userId="5bb35bb8-905a-4742-88d9-33d9089732e7" providerId="ADAL" clId="{B2570963-B9CB-47AD-A9FB-82DE2532D6AD}" dt="2020-11-15T11:05:14.558" v="568"/>
          <ac:inkMkLst>
            <pc:docMk/>
            <pc:sldMk cId="1414232668" sldId="292"/>
            <ac:inkMk id="48" creationId="{19A6524A-03EC-484E-835C-EA737B3B2742}"/>
          </ac:inkMkLst>
        </pc:inkChg>
        <pc:inkChg chg="mod">
          <ac:chgData name="Daniel Schwarz" userId="5bb35bb8-905a-4742-88d9-33d9089732e7" providerId="ADAL" clId="{B2570963-B9CB-47AD-A9FB-82DE2532D6AD}" dt="2020-11-15T11:05:14.558" v="568"/>
          <ac:inkMkLst>
            <pc:docMk/>
            <pc:sldMk cId="1414232668" sldId="292"/>
            <ac:inkMk id="49" creationId="{99A3A195-E59A-464A-88E6-822CFF887A06}"/>
          </ac:inkMkLst>
        </pc:inkChg>
        <pc:inkChg chg="mod">
          <ac:chgData name="Daniel Schwarz" userId="5bb35bb8-905a-4742-88d9-33d9089732e7" providerId="ADAL" clId="{B2570963-B9CB-47AD-A9FB-82DE2532D6AD}" dt="2020-11-15T11:05:14.558" v="568"/>
          <ac:inkMkLst>
            <pc:docMk/>
            <pc:sldMk cId="1414232668" sldId="292"/>
            <ac:inkMk id="50" creationId="{C567AF24-4D48-493D-8676-414C3F805FDF}"/>
          </ac:inkMkLst>
        </pc:inkChg>
        <pc:inkChg chg="mod">
          <ac:chgData name="Daniel Schwarz" userId="5bb35bb8-905a-4742-88d9-33d9089732e7" providerId="ADAL" clId="{B2570963-B9CB-47AD-A9FB-82DE2532D6AD}" dt="2020-11-15T11:05:14.558" v="568"/>
          <ac:inkMkLst>
            <pc:docMk/>
            <pc:sldMk cId="1414232668" sldId="292"/>
            <ac:inkMk id="51" creationId="{70214748-CF11-4F69-B189-349E086A895B}"/>
          </ac:inkMkLst>
        </pc:inkChg>
        <pc:inkChg chg="mod">
          <ac:chgData name="Daniel Schwarz" userId="5bb35bb8-905a-4742-88d9-33d9089732e7" providerId="ADAL" clId="{B2570963-B9CB-47AD-A9FB-82DE2532D6AD}" dt="2020-11-15T11:05:14.558" v="568"/>
          <ac:inkMkLst>
            <pc:docMk/>
            <pc:sldMk cId="1414232668" sldId="292"/>
            <ac:inkMk id="52" creationId="{9A85F4C1-B603-476B-A6FB-171031FA2A2B}"/>
          </ac:inkMkLst>
        </pc:inkChg>
        <pc:inkChg chg="mod">
          <ac:chgData name="Daniel Schwarz" userId="5bb35bb8-905a-4742-88d9-33d9089732e7" providerId="ADAL" clId="{B2570963-B9CB-47AD-A9FB-82DE2532D6AD}" dt="2020-11-15T11:05:14.558" v="568"/>
          <ac:inkMkLst>
            <pc:docMk/>
            <pc:sldMk cId="1414232668" sldId="292"/>
            <ac:inkMk id="53" creationId="{C2242497-E893-4A68-B8BD-75D264BB5074}"/>
          </ac:inkMkLst>
        </pc:inkChg>
        <pc:inkChg chg="mod">
          <ac:chgData name="Daniel Schwarz" userId="5bb35bb8-905a-4742-88d9-33d9089732e7" providerId="ADAL" clId="{B2570963-B9CB-47AD-A9FB-82DE2532D6AD}" dt="2020-11-15T11:05:14.558" v="568"/>
          <ac:inkMkLst>
            <pc:docMk/>
            <pc:sldMk cId="1414232668" sldId="292"/>
            <ac:inkMk id="54" creationId="{2A368D05-1915-42D5-A595-D810AC30283C}"/>
          </ac:inkMkLst>
        </pc:inkChg>
        <pc:inkChg chg="mod">
          <ac:chgData name="Daniel Schwarz" userId="5bb35bb8-905a-4742-88d9-33d9089732e7" providerId="ADAL" clId="{B2570963-B9CB-47AD-A9FB-82DE2532D6AD}" dt="2020-11-15T11:05:14.558" v="568"/>
          <ac:inkMkLst>
            <pc:docMk/>
            <pc:sldMk cId="1414232668" sldId="292"/>
            <ac:inkMk id="55" creationId="{510EA374-3431-439B-8F69-670E7A0F1940}"/>
          </ac:inkMkLst>
        </pc:inkChg>
        <pc:inkChg chg="mod">
          <ac:chgData name="Daniel Schwarz" userId="5bb35bb8-905a-4742-88d9-33d9089732e7" providerId="ADAL" clId="{B2570963-B9CB-47AD-A9FB-82DE2532D6AD}" dt="2020-11-15T11:05:14.558" v="568"/>
          <ac:inkMkLst>
            <pc:docMk/>
            <pc:sldMk cId="1414232668" sldId="292"/>
            <ac:inkMk id="56" creationId="{6B50979B-3A89-497C-8C1F-8723782211D7}"/>
          </ac:inkMkLst>
        </pc:inkChg>
        <pc:inkChg chg="mod">
          <ac:chgData name="Daniel Schwarz" userId="5bb35bb8-905a-4742-88d9-33d9089732e7" providerId="ADAL" clId="{B2570963-B9CB-47AD-A9FB-82DE2532D6AD}" dt="2020-11-15T11:05:14.558" v="568"/>
          <ac:inkMkLst>
            <pc:docMk/>
            <pc:sldMk cId="1414232668" sldId="292"/>
            <ac:inkMk id="57" creationId="{DB7A9F7F-9F6D-40FA-9C54-E1C966EDFA59}"/>
          </ac:inkMkLst>
        </pc:inkChg>
        <pc:inkChg chg="mod">
          <ac:chgData name="Daniel Schwarz" userId="5bb35bb8-905a-4742-88d9-33d9089732e7" providerId="ADAL" clId="{B2570963-B9CB-47AD-A9FB-82DE2532D6AD}" dt="2020-11-15T11:05:14.558" v="568"/>
          <ac:inkMkLst>
            <pc:docMk/>
            <pc:sldMk cId="1414232668" sldId="292"/>
            <ac:inkMk id="59" creationId="{0886A297-FAB6-402A-A6ED-F7DBEB554143}"/>
          </ac:inkMkLst>
        </pc:inkChg>
        <pc:inkChg chg="mod">
          <ac:chgData name="Daniel Schwarz" userId="5bb35bb8-905a-4742-88d9-33d9089732e7" providerId="ADAL" clId="{B2570963-B9CB-47AD-A9FB-82DE2532D6AD}" dt="2020-11-15T11:05:14.558" v="568"/>
          <ac:inkMkLst>
            <pc:docMk/>
            <pc:sldMk cId="1414232668" sldId="292"/>
            <ac:inkMk id="60" creationId="{F58DF06F-603C-4C26-BD5F-C7B9F129CDB8}"/>
          </ac:inkMkLst>
        </pc:inkChg>
        <pc:inkChg chg="mod">
          <ac:chgData name="Daniel Schwarz" userId="5bb35bb8-905a-4742-88d9-33d9089732e7" providerId="ADAL" clId="{B2570963-B9CB-47AD-A9FB-82DE2532D6AD}" dt="2020-11-15T11:05:14.558" v="568"/>
          <ac:inkMkLst>
            <pc:docMk/>
            <pc:sldMk cId="1414232668" sldId="292"/>
            <ac:inkMk id="61" creationId="{42B0B277-C5C3-495B-9503-CFF304C64509}"/>
          </ac:inkMkLst>
        </pc:inkChg>
        <pc:inkChg chg="mod">
          <ac:chgData name="Daniel Schwarz" userId="5bb35bb8-905a-4742-88d9-33d9089732e7" providerId="ADAL" clId="{B2570963-B9CB-47AD-A9FB-82DE2532D6AD}" dt="2020-11-15T11:05:14.558" v="568"/>
          <ac:inkMkLst>
            <pc:docMk/>
            <pc:sldMk cId="1414232668" sldId="292"/>
            <ac:inkMk id="63" creationId="{B80574E7-0473-4411-84A7-73FC83DAA74F}"/>
          </ac:inkMkLst>
        </pc:inkChg>
        <pc:inkChg chg="mod">
          <ac:chgData name="Daniel Schwarz" userId="5bb35bb8-905a-4742-88d9-33d9089732e7" providerId="ADAL" clId="{B2570963-B9CB-47AD-A9FB-82DE2532D6AD}" dt="2020-11-15T11:05:14.558" v="568"/>
          <ac:inkMkLst>
            <pc:docMk/>
            <pc:sldMk cId="1414232668" sldId="292"/>
            <ac:inkMk id="64" creationId="{9BDEF65E-11F1-493C-ACC6-4AAFF5FCB829}"/>
          </ac:inkMkLst>
        </pc:inkChg>
        <pc:inkChg chg="mod">
          <ac:chgData name="Daniel Schwarz" userId="5bb35bb8-905a-4742-88d9-33d9089732e7" providerId="ADAL" clId="{B2570963-B9CB-47AD-A9FB-82DE2532D6AD}" dt="2020-11-15T11:05:14.558" v="568"/>
          <ac:inkMkLst>
            <pc:docMk/>
            <pc:sldMk cId="1414232668" sldId="292"/>
            <ac:inkMk id="65" creationId="{D1A6B10A-C040-469E-BD76-CB25B22FF722}"/>
          </ac:inkMkLst>
        </pc:inkChg>
        <pc:inkChg chg="mod">
          <ac:chgData name="Daniel Schwarz" userId="5bb35bb8-905a-4742-88d9-33d9089732e7" providerId="ADAL" clId="{B2570963-B9CB-47AD-A9FB-82DE2532D6AD}" dt="2020-11-15T11:05:14.558" v="568"/>
          <ac:inkMkLst>
            <pc:docMk/>
            <pc:sldMk cId="1414232668" sldId="292"/>
            <ac:inkMk id="66" creationId="{90A010BE-3F4A-4A47-986B-D73A7F53C209}"/>
          </ac:inkMkLst>
        </pc:inkChg>
        <pc:inkChg chg="mod">
          <ac:chgData name="Daniel Schwarz" userId="5bb35bb8-905a-4742-88d9-33d9089732e7" providerId="ADAL" clId="{B2570963-B9CB-47AD-A9FB-82DE2532D6AD}" dt="2020-11-15T11:05:14.558" v="568"/>
          <ac:inkMkLst>
            <pc:docMk/>
            <pc:sldMk cId="1414232668" sldId="292"/>
            <ac:inkMk id="67" creationId="{C842EF5C-6779-4BE8-960A-94DD22480300}"/>
          </ac:inkMkLst>
        </pc:inkChg>
        <pc:inkChg chg="mod">
          <ac:chgData name="Daniel Schwarz" userId="5bb35bb8-905a-4742-88d9-33d9089732e7" providerId="ADAL" clId="{B2570963-B9CB-47AD-A9FB-82DE2532D6AD}" dt="2020-11-15T11:05:14.558" v="568"/>
          <ac:inkMkLst>
            <pc:docMk/>
            <pc:sldMk cId="1414232668" sldId="292"/>
            <ac:inkMk id="68" creationId="{20F31B5C-F2E2-4D5A-8AA1-FA276F3AFE81}"/>
          </ac:inkMkLst>
        </pc:inkChg>
        <pc:inkChg chg="mod">
          <ac:chgData name="Daniel Schwarz" userId="5bb35bb8-905a-4742-88d9-33d9089732e7" providerId="ADAL" clId="{B2570963-B9CB-47AD-A9FB-82DE2532D6AD}" dt="2020-11-15T11:05:14.558" v="568"/>
          <ac:inkMkLst>
            <pc:docMk/>
            <pc:sldMk cId="1414232668" sldId="292"/>
            <ac:inkMk id="69" creationId="{3F335F98-69C3-4AB4-ADDD-D07B9B2A9D77}"/>
          </ac:inkMkLst>
        </pc:inkChg>
        <pc:inkChg chg="mod">
          <ac:chgData name="Daniel Schwarz" userId="5bb35bb8-905a-4742-88d9-33d9089732e7" providerId="ADAL" clId="{B2570963-B9CB-47AD-A9FB-82DE2532D6AD}" dt="2020-11-15T11:05:14.558" v="568"/>
          <ac:inkMkLst>
            <pc:docMk/>
            <pc:sldMk cId="1414232668" sldId="292"/>
            <ac:inkMk id="70" creationId="{360DA47C-2A9C-4FA3-BBC2-E5BDAA39F8E8}"/>
          </ac:inkMkLst>
        </pc:inkChg>
        <pc:inkChg chg="mod">
          <ac:chgData name="Daniel Schwarz" userId="5bb35bb8-905a-4742-88d9-33d9089732e7" providerId="ADAL" clId="{B2570963-B9CB-47AD-A9FB-82DE2532D6AD}" dt="2020-11-15T11:05:14.558" v="568"/>
          <ac:inkMkLst>
            <pc:docMk/>
            <pc:sldMk cId="1414232668" sldId="292"/>
            <ac:inkMk id="71" creationId="{FF14C6F6-1DD1-4038-9BC0-1CF238F09CB0}"/>
          </ac:inkMkLst>
        </pc:inkChg>
        <pc:inkChg chg="mod">
          <ac:chgData name="Daniel Schwarz" userId="5bb35bb8-905a-4742-88d9-33d9089732e7" providerId="ADAL" clId="{B2570963-B9CB-47AD-A9FB-82DE2532D6AD}" dt="2020-11-15T11:05:14.558" v="568"/>
          <ac:inkMkLst>
            <pc:docMk/>
            <pc:sldMk cId="1414232668" sldId="292"/>
            <ac:inkMk id="72" creationId="{E4FAFE02-B4BE-4341-ADB1-A67E9756BA4B}"/>
          </ac:inkMkLst>
        </pc:inkChg>
        <pc:inkChg chg="mod">
          <ac:chgData name="Daniel Schwarz" userId="5bb35bb8-905a-4742-88d9-33d9089732e7" providerId="ADAL" clId="{B2570963-B9CB-47AD-A9FB-82DE2532D6AD}" dt="2020-11-15T11:05:14.558" v="568"/>
          <ac:inkMkLst>
            <pc:docMk/>
            <pc:sldMk cId="1414232668" sldId="292"/>
            <ac:inkMk id="73" creationId="{457FE22A-D372-4830-AAEA-76A16ABAE858}"/>
          </ac:inkMkLst>
        </pc:inkChg>
      </pc:sldChg>
      <pc:sldChg chg="del">
        <pc:chgData name="Daniel Schwarz" userId="5bb35bb8-905a-4742-88d9-33d9089732e7" providerId="ADAL" clId="{B2570963-B9CB-47AD-A9FB-82DE2532D6AD}" dt="2020-11-15T14:50:38.667" v="3006" actId="47"/>
        <pc:sldMkLst>
          <pc:docMk/>
          <pc:sldMk cId="1327118210" sldId="296"/>
        </pc:sldMkLst>
      </pc:sldChg>
      <pc:sldChg chg="addSp delSp modSp mod">
        <pc:chgData name="Daniel Schwarz" userId="5bb35bb8-905a-4742-88d9-33d9089732e7" providerId="ADAL" clId="{B2570963-B9CB-47AD-A9FB-82DE2532D6AD}" dt="2020-11-15T11:05:54.892" v="639" actId="1038"/>
        <pc:sldMkLst>
          <pc:docMk/>
          <pc:sldMk cId="2711963194" sldId="297"/>
        </pc:sldMkLst>
        <pc:grpChg chg="del">
          <ac:chgData name="Daniel Schwarz" userId="5bb35bb8-905a-4742-88d9-33d9089732e7" providerId="ADAL" clId="{B2570963-B9CB-47AD-A9FB-82DE2532D6AD}" dt="2020-11-15T11:05:41.262" v="571" actId="478"/>
          <ac:grpSpMkLst>
            <pc:docMk/>
            <pc:sldMk cId="2711963194" sldId="297"/>
            <ac:grpSpMk id="14" creationId="{FC3F861A-9716-4884-930B-E066F67811E2}"/>
          </ac:grpSpMkLst>
        </pc:grpChg>
        <pc:grpChg chg="add mod">
          <ac:chgData name="Daniel Schwarz" userId="5bb35bb8-905a-4742-88d9-33d9089732e7" providerId="ADAL" clId="{B2570963-B9CB-47AD-A9FB-82DE2532D6AD}" dt="2020-11-15T11:05:54.892" v="639" actId="1038"/>
          <ac:grpSpMkLst>
            <pc:docMk/>
            <pc:sldMk cId="2711963194" sldId="297"/>
            <ac:grpSpMk id="106" creationId="{53F468E2-00C7-49D5-80C0-E6EDD166120A}"/>
          </ac:grpSpMkLst>
        </pc:grpChg>
        <pc:grpChg chg="mod">
          <ac:chgData name="Daniel Schwarz" userId="5bb35bb8-905a-4742-88d9-33d9089732e7" providerId="ADAL" clId="{B2570963-B9CB-47AD-A9FB-82DE2532D6AD}" dt="2020-11-15T11:05:43.239" v="572"/>
          <ac:grpSpMkLst>
            <pc:docMk/>
            <pc:sldMk cId="2711963194" sldId="297"/>
            <ac:grpSpMk id="111" creationId="{FA4C2CF3-FD2E-4090-8D76-8B24B5F5C953}"/>
          </ac:grpSpMkLst>
        </pc:grpChg>
        <pc:grpChg chg="mod">
          <ac:chgData name="Daniel Schwarz" userId="5bb35bb8-905a-4742-88d9-33d9089732e7" providerId="ADAL" clId="{B2570963-B9CB-47AD-A9FB-82DE2532D6AD}" dt="2020-11-15T11:05:43.239" v="572"/>
          <ac:grpSpMkLst>
            <pc:docMk/>
            <pc:sldMk cId="2711963194" sldId="297"/>
            <ac:grpSpMk id="118" creationId="{2326B9BE-AA6F-4634-8B12-CAA4684976DA}"/>
          </ac:grpSpMkLst>
        </pc:grpChg>
        <pc:grpChg chg="mod">
          <ac:chgData name="Daniel Schwarz" userId="5bb35bb8-905a-4742-88d9-33d9089732e7" providerId="ADAL" clId="{B2570963-B9CB-47AD-A9FB-82DE2532D6AD}" dt="2020-11-15T11:05:43.239" v="572"/>
          <ac:grpSpMkLst>
            <pc:docMk/>
            <pc:sldMk cId="2711963194" sldId="297"/>
            <ac:grpSpMk id="134" creationId="{64AF4EDE-587A-45EB-83CB-9E8430F791A7}"/>
          </ac:grpSpMkLst>
        </pc:grpChg>
        <pc:grpChg chg="mod">
          <ac:chgData name="Daniel Schwarz" userId="5bb35bb8-905a-4742-88d9-33d9089732e7" providerId="ADAL" clId="{B2570963-B9CB-47AD-A9FB-82DE2532D6AD}" dt="2020-11-15T11:05:43.239" v="572"/>
          <ac:grpSpMkLst>
            <pc:docMk/>
            <pc:sldMk cId="2711963194" sldId="297"/>
            <ac:grpSpMk id="145" creationId="{405B8EBE-1338-43A4-AB13-60A0D964B24A}"/>
          </ac:grpSpMkLst>
        </pc:grpChg>
        <pc:grpChg chg="mod">
          <ac:chgData name="Daniel Schwarz" userId="5bb35bb8-905a-4742-88d9-33d9089732e7" providerId="ADAL" clId="{B2570963-B9CB-47AD-A9FB-82DE2532D6AD}" dt="2020-11-15T11:05:43.239" v="572"/>
          <ac:grpSpMkLst>
            <pc:docMk/>
            <pc:sldMk cId="2711963194" sldId="297"/>
            <ac:grpSpMk id="148" creationId="{AE3B4CB7-ED12-4F45-8CBD-75183F270376}"/>
          </ac:grpSpMkLst>
        </pc:grpChg>
        <pc:grpChg chg="add mod">
          <ac:chgData name="Daniel Schwarz" userId="5bb35bb8-905a-4742-88d9-33d9089732e7" providerId="ADAL" clId="{B2570963-B9CB-47AD-A9FB-82DE2532D6AD}" dt="2020-11-15T11:05:54.892" v="639" actId="1038"/>
          <ac:grpSpMkLst>
            <pc:docMk/>
            <pc:sldMk cId="2711963194" sldId="297"/>
            <ac:grpSpMk id="167" creationId="{59FED082-87CE-4D27-8DB7-02E86D934BA6}"/>
          </ac:grpSpMkLst>
        </pc:grpChg>
        <pc:grpChg chg="mod">
          <ac:chgData name="Daniel Schwarz" userId="5bb35bb8-905a-4742-88d9-33d9089732e7" providerId="ADAL" clId="{B2570963-B9CB-47AD-A9FB-82DE2532D6AD}" dt="2020-11-15T11:05:43.239" v="572"/>
          <ac:grpSpMkLst>
            <pc:docMk/>
            <pc:sldMk cId="2711963194" sldId="297"/>
            <ac:grpSpMk id="171" creationId="{B4EC2E44-A4E1-4F54-8D8E-3F73BDB20A80}"/>
          </ac:grpSpMkLst>
        </pc:grpChg>
        <pc:picChg chg="del">
          <ac:chgData name="Daniel Schwarz" userId="5bb35bb8-905a-4742-88d9-33d9089732e7" providerId="ADAL" clId="{B2570963-B9CB-47AD-A9FB-82DE2532D6AD}" dt="2020-11-15T11:05:34.560" v="570" actId="478"/>
          <ac:picMkLst>
            <pc:docMk/>
            <pc:sldMk cId="2711963194" sldId="297"/>
            <ac:picMk id="4" creationId="{C4067D5C-4EAB-4F8E-A44A-FAC072757EE9}"/>
          </ac:picMkLst>
        </pc:picChg>
        <pc:inkChg chg="del">
          <ac:chgData name="Daniel Schwarz" userId="5bb35bb8-905a-4742-88d9-33d9089732e7" providerId="ADAL" clId="{B2570963-B9CB-47AD-A9FB-82DE2532D6AD}" dt="2020-11-15T11:05:41.262" v="571" actId="478"/>
          <ac:inkMkLst>
            <pc:docMk/>
            <pc:sldMk cId="2711963194" sldId="297"/>
            <ac:inkMk id="5" creationId="{C88CF3E6-ED3D-4965-B187-3815EFA7FDFF}"/>
          </ac:inkMkLst>
        </pc:inkChg>
        <pc:inkChg chg="del">
          <ac:chgData name="Daniel Schwarz" userId="5bb35bb8-905a-4742-88d9-33d9089732e7" providerId="ADAL" clId="{B2570963-B9CB-47AD-A9FB-82DE2532D6AD}" dt="2020-11-15T11:05:41.262" v="571" actId="478"/>
          <ac:inkMkLst>
            <pc:docMk/>
            <pc:sldMk cId="2711963194" sldId="297"/>
            <ac:inkMk id="6" creationId="{F3C4D9BE-996E-453E-B3F1-8BB50F7D193B}"/>
          </ac:inkMkLst>
        </pc:inkChg>
        <pc:inkChg chg="del">
          <ac:chgData name="Daniel Schwarz" userId="5bb35bb8-905a-4742-88d9-33d9089732e7" providerId="ADAL" clId="{B2570963-B9CB-47AD-A9FB-82DE2532D6AD}" dt="2020-11-15T11:05:41.262" v="571" actId="478"/>
          <ac:inkMkLst>
            <pc:docMk/>
            <pc:sldMk cId="2711963194" sldId="297"/>
            <ac:inkMk id="7" creationId="{1BF0C5FE-E01B-4F3A-9036-4C821DC8AC96}"/>
          </ac:inkMkLst>
        </pc:inkChg>
        <pc:inkChg chg="mod">
          <ac:chgData name="Daniel Schwarz" userId="5bb35bb8-905a-4742-88d9-33d9089732e7" providerId="ADAL" clId="{B2570963-B9CB-47AD-A9FB-82DE2532D6AD}" dt="2020-11-15T11:05:43.239" v="572"/>
          <ac:inkMkLst>
            <pc:docMk/>
            <pc:sldMk cId="2711963194" sldId="297"/>
            <ac:inkMk id="125" creationId="{53EA16D7-4D44-493C-A6D7-3C81D991DBD8}"/>
          </ac:inkMkLst>
        </pc:inkChg>
        <pc:inkChg chg="mod">
          <ac:chgData name="Daniel Schwarz" userId="5bb35bb8-905a-4742-88d9-33d9089732e7" providerId="ADAL" clId="{B2570963-B9CB-47AD-A9FB-82DE2532D6AD}" dt="2020-11-15T11:05:43.239" v="572"/>
          <ac:inkMkLst>
            <pc:docMk/>
            <pc:sldMk cId="2711963194" sldId="297"/>
            <ac:inkMk id="132" creationId="{62DADD6C-4471-4672-9994-BCA95C645205}"/>
          </ac:inkMkLst>
        </pc:inkChg>
        <pc:inkChg chg="mod">
          <ac:chgData name="Daniel Schwarz" userId="5bb35bb8-905a-4742-88d9-33d9089732e7" providerId="ADAL" clId="{B2570963-B9CB-47AD-A9FB-82DE2532D6AD}" dt="2020-11-15T11:05:43.239" v="572"/>
          <ac:inkMkLst>
            <pc:docMk/>
            <pc:sldMk cId="2711963194" sldId="297"/>
            <ac:inkMk id="133" creationId="{BC572D41-5E48-47B8-AF23-AA6C5DC1DE93}"/>
          </ac:inkMkLst>
        </pc:inkChg>
        <pc:inkChg chg="mod">
          <ac:chgData name="Daniel Schwarz" userId="5bb35bb8-905a-4742-88d9-33d9089732e7" providerId="ADAL" clId="{B2570963-B9CB-47AD-A9FB-82DE2532D6AD}" dt="2020-11-15T11:05:43.239" v="572"/>
          <ac:inkMkLst>
            <pc:docMk/>
            <pc:sldMk cId="2711963194" sldId="297"/>
            <ac:inkMk id="146" creationId="{60C393D0-B4AD-4027-9A0A-7B40F7A6D149}"/>
          </ac:inkMkLst>
        </pc:inkChg>
        <pc:inkChg chg="mod">
          <ac:chgData name="Daniel Schwarz" userId="5bb35bb8-905a-4742-88d9-33d9089732e7" providerId="ADAL" clId="{B2570963-B9CB-47AD-A9FB-82DE2532D6AD}" dt="2020-11-15T11:05:43.239" v="572"/>
          <ac:inkMkLst>
            <pc:docMk/>
            <pc:sldMk cId="2711963194" sldId="297"/>
            <ac:inkMk id="147" creationId="{FBFD334D-254F-4D20-B436-B81C1B3A11D8}"/>
          </ac:inkMkLst>
        </pc:inkChg>
        <pc:inkChg chg="mod">
          <ac:chgData name="Daniel Schwarz" userId="5bb35bb8-905a-4742-88d9-33d9089732e7" providerId="ADAL" clId="{B2570963-B9CB-47AD-A9FB-82DE2532D6AD}" dt="2020-11-15T11:05:43.239" v="572"/>
          <ac:inkMkLst>
            <pc:docMk/>
            <pc:sldMk cId="2711963194" sldId="297"/>
            <ac:inkMk id="149" creationId="{ED6F59A9-12A3-458D-A4EA-D13FC851854D}"/>
          </ac:inkMkLst>
        </pc:inkChg>
        <pc:inkChg chg="mod">
          <ac:chgData name="Daniel Schwarz" userId="5bb35bb8-905a-4742-88d9-33d9089732e7" providerId="ADAL" clId="{B2570963-B9CB-47AD-A9FB-82DE2532D6AD}" dt="2020-11-15T11:05:43.239" v="572"/>
          <ac:inkMkLst>
            <pc:docMk/>
            <pc:sldMk cId="2711963194" sldId="297"/>
            <ac:inkMk id="150" creationId="{9184C72A-7BF9-47F8-BEA5-461C11298659}"/>
          </ac:inkMkLst>
        </pc:inkChg>
        <pc:inkChg chg="mod">
          <ac:chgData name="Daniel Schwarz" userId="5bb35bb8-905a-4742-88d9-33d9089732e7" providerId="ADAL" clId="{B2570963-B9CB-47AD-A9FB-82DE2532D6AD}" dt="2020-11-15T11:05:43.239" v="572"/>
          <ac:inkMkLst>
            <pc:docMk/>
            <pc:sldMk cId="2711963194" sldId="297"/>
            <ac:inkMk id="151" creationId="{661877FF-F90C-49E5-B475-7E3DDF9B5964}"/>
          </ac:inkMkLst>
        </pc:inkChg>
        <pc:inkChg chg="mod">
          <ac:chgData name="Daniel Schwarz" userId="5bb35bb8-905a-4742-88d9-33d9089732e7" providerId="ADAL" clId="{B2570963-B9CB-47AD-A9FB-82DE2532D6AD}" dt="2020-11-15T11:05:43.239" v="572"/>
          <ac:inkMkLst>
            <pc:docMk/>
            <pc:sldMk cId="2711963194" sldId="297"/>
            <ac:inkMk id="152" creationId="{D18DA2FC-F326-4B47-894A-E2CF32B054A2}"/>
          </ac:inkMkLst>
        </pc:inkChg>
        <pc:inkChg chg="mod">
          <ac:chgData name="Daniel Schwarz" userId="5bb35bb8-905a-4742-88d9-33d9089732e7" providerId="ADAL" clId="{B2570963-B9CB-47AD-A9FB-82DE2532D6AD}" dt="2020-11-15T11:05:43.239" v="572"/>
          <ac:inkMkLst>
            <pc:docMk/>
            <pc:sldMk cId="2711963194" sldId="297"/>
            <ac:inkMk id="153" creationId="{58476E17-3750-451B-B863-FB87891C7EDC}"/>
          </ac:inkMkLst>
        </pc:inkChg>
        <pc:inkChg chg="mod">
          <ac:chgData name="Daniel Schwarz" userId="5bb35bb8-905a-4742-88d9-33d9089732e7" providerId="ADAL" clId="{B2570963-B9CB-47AD-A9FB-82DE2532D6AD}" dt="2020-11-15T11:05:43.239" v="572"/>
          <ac:inkMkLst>
            <pc:docMk/>
            <pc:sldMk cId="2711963194" sldId="297"/>
            <ac:inkMk id="154" creationId="{5EED3F93-5E58-41AB-A05F-20936870D23D}"/>
          </ac:inkMkLst>
        </pc:inkChg>
        <pc:inkChg chg="mod">
          <ac:chgData name="Daniel Schwarz" userId="5bb35bb8-905a-4742-88d9-33d9089732e7" providerId="ADAL" clId="{B2570963-B9CB-47AD-A9FB-82DE2532D6AD}" dt="2020-11-15T11:05:43.239" v="572"/>
          <ac:inkMkLst>
            <pc:docMk/>
            <pc:sldMk cId="2711963194" sldId="297"/>
            <ac:inkMk id="155" creationId="{27F71863-6502-4E3B-B46D-87FCFE1A728B}"/>
          </ac:inkMkLst>
        </pc:inkChg>
        <pc:inkChg chg="mod">
          <ac:chgData name="Daniel Schwarz" userId="5bb35bb8-905a-4742-88d9-33d9089732e7" providerId="ADAL" clId="{B2570963-B9CB-47AD-A9FB-82DE2532D6AD}" dt="2020-11-15T11:05:43.239" v="572"/>
          <ac:inkMkLst>
            <pc:docMk/>
            <pc:sldMk cId="2711963194" sldId="297"/>
            <ac:inkMk id="156" creationId="{CD1D3EA7-2763-45F2-B222-C502C95E7E90}"/>
          </ac:inkMkLst>
        </pc:inkChg>
        <pc:inkChg chg="mod">
          <ac:chgData name="Daniel Schwarz" userId="5bb35bb8-905a-4742-88d9-33d9089732e7" providerId="ADAL" clId="{B2570963-B9CB-47AD-A9FB-82DE2532D6AD}" dt="2020-11-15T11:05:43.239" v="572"/>
          <ac:inkMkLst>
            <pc:docMk/>
            <pc:sldMk cId="2711963194" sldId="297"/>
            <ac:inkMk id="157" creationId="{6D2DB5AA-E8C0-42A0-922D-D8045FD0FD04}"/>
          </ac:inkMkLst>
        </pc:inkChg>
        <pc:inkChg chg="mod">
          <ac:chgData name="Daniel Schwarz" userId="5bb35bb8-905a-4742-88d9-33d9089732e7" providerId="ADAL" clId="{B2570963-B9CB-47AD-A9FB-82DE2532D6AD}" dt="2020-11-15T11:05:43.239" v="572"/>
          <ac:inkMkLst>
            <pc:docMk/>
            <pc:sldMk cId="2711963194" sldId="297"/>
            <ac:inkMk id="158" creationId="{0E637CCC-DBF7-4141-9508-BEB664832574}"/>
          </ac:inkMkLst>
        </pc:inkChg>
        <pc:inkChg chg="mod">
          <ac:chgData name="Daniel Schwarz" userId="5bb35bb8-905a-4742-88d9-33d9089732e7" providerId="ADAL" clId="{B2570963-B9CB-47AD-A9FB-82DE2532D6AD}" dt="2020-11-15T11:05:43.239" v="572"/>
          <ac:inkMkLst>
            <pc:docMk/>
            <pc:sldMk cId="2711963194" sldId="297"/>
            <ac:inkMk id="159" creationId="{CFC43F74-2987-4F4A-A3CD-5DD5C9635CAA}"/>
          </ac:inkMkLst>
        </pc:inkChg>
        <pc:inkChg chg="mod">
          <ac:chgData name="Daniel Schwarz" userId="5bb35bb8-905a-4742-88d9-33d9089732e7" providerId="ADAL" clId="{B2570963-B9CB-47AD-A9FB-82DE2532D6AD}" dt="2020-11-15T11:05:43.239" v="572"/>
          <ac:inkMkLst>
            <pc:docMk/>
            <pc:sldMk cId="2711963194" sldId="297"/>
            <ac:inkMk id="160" creationId="{FA6FF7F0-248F-44A6-906A-A96A1726963C}"/>
          </ac:inkMkLst>
        </pc:inkChg>
        <pc:inkChg chg="mod">
          <ac:chgData name="Daniel Schwarz" userId="5bb35bb8-905a-4742-88d9-33d9089732e7" providerId="ADAL" clId="{B2570963-B9CB-47AD-A9FB-82DE2532D6AD}" dt="2020-11-15T11:05:43.239" v="572"/>
          <ac:inkMkLst>
            <pc:docMk/>
            <pc:sldMk cId="2711963194" sldId="297"/>
            <ac:inkMk id="161" creationId="{279E8249-23E1-41F3-A36C-B1E9A77A21FE}"/>
          </ac:inkMkLst>
        </pc:inkChg>
        <pc:inkChg chg="mod">
          <ac:chgData name="Daniel Schwarz" userId="5bb35bb8-905a-4742-88d9-33d9089732e7" providerId="ADAL" clId="{B2570963-B9CB-47AD-A9FB-82DE2532D6AD}" dt="2020-11-15T11:05:43.239" v="572"/>
          <ac:inkMkLst>
            <pc:docMk/>
            <pc:sldMk cId="2711963194" sldId="297"/>
            <ac:inkMk id="162" creationId="{EF4B04FF-6EC3-4BE3-A839-37FE93C6C589}"/>
          </ac:inkMkLst>
        </pc:inkChg>
        <pc:inkChg chg="mod">
          <ac:chgData name="Daniel Schwarz" userId="5bb35bb8-905a-4742-88d9-33d9089732e7" providerId="ADAL" clId="{B2570963-B9CB-47AD-A9FB-82DE2532D6AD}" dt="2020-11-15T11:05:43.239" v="572"/>
          <ac:inkMkLst>
            <pc:docMk/>
            <pc:sldMk cId="2711963194" sldId="297"/>
            <ac:inkMk id="163" creationId="{97B51AE0-2235-449D-B480-3B4973646DB8}"/>
          </ac:inkMkLst>
        </pc:inkChg>
        <pc:inkChg chg="mod">
          <ac:chgData name="Daniel Schwarz" userId="5bb35bb8-905a-4742-88d9-33d9089732e7" providerId="ADAL" clId="{B2570963-B9CB-47AD-A9FB-82DE2532D6AD}" dt="2020-11-15T11:05:43.239" v="572"/>
          <ac:inkMkLst>
            <pc:docMk/>
            <pc:sldMk cId="2711963194" sldId="297"/>
            <ac:inkMk id="164" creationId="{97692965-214F-4886-9BEE-97D862EF552B}"/>
          </ac:inkMkLst>
        </pc:inkChg>
        <pc:inkChg chg="mod">
          <ac:chgData name="Daniel Schwarz" userId="5bb35bb8-905a-4742-88d9-33d9089732e7" providerId="ADAL" clId="{B2570963-B9CB-47AD-A9FB-82DE2532D6AD}" dt="2020-11-15T11:05:43.239" v="572"/>
          <ac:inkMkLst>
            <pc:docMk/>
            <pc:sldMk cId="2711963194" sldId="297"/>
            <ac:inkMk id="165" creationId="{F8B3D519-785E-4E8F-88DD-B8884E8AE402}"/>
          </ac:inkMkLst>
        </pc:inkChg>
        <pc:inkChg chg="mod">
          <ac:chgData name="Daniel Schwarz" userId="5bb35bb8-905a-4742-88d9-33d9089732e7" providerId="ADAL" clId="{B2570963-B9CB-47AD-A9FB-82DE2532D6AD}" dt="2020-11-15T11:05:43.239" v="572"/>
          <ac:inkMkLst>
            <pc:docMk/>
            <pc:sldMk cId="2711963194" sldId="297"/>
            <ac:inkMk id="166" creationId="{5640A782-328F-46D5-B327-BDB41DFFF5C8}"/>
          </ac:inkMkLst>
        </pc:inkChg>
        <pc:inkChg chg="mod">
          <ac:chgData name="Daniel Schwarz" userId="5bb35bb8-905a-4742-88d9-33d9089732e7" providerId="ADAL" clId="{B2570963-B9CB-47AD-A9FB-82DE2532D6AD}" dt="2020-11-15T11:05:43.239" v="572"/>
          <ac:inkMkLst>
            <pc:docMk/>
            <pc:sldMk cId="2711963194" sldId="297"/>
            <ac:inkMk id="168" creationId="{5D161E45-D8AB-42DE-8B4C-082550AE0624}"/>
          </ac:inkMkLst>
        </pc:inkChg>
        <pc:inkChg chg="mod">
          <ac:chgData name="Daniel Schwarz" userId="5bb35bb8-905a-4742-88d9-33d9089732e7" providerId="ADAL" clId="{B2570963-B9CB-47AD-A9FB-82DE2532D6AD}" dt="2020-11-15T11:05:43.239" v="572"/>
          <ac:inkMkLst>
            <pc:docMk/>
            <pc:sldMk cId="2711963194" sldId="297"/>
            <ac:inkMk id="169" creationId="{9489E6AB-772F-4C8D-995C-E6FF1FD89503}"/>
          </ac:inkMkLst>
        </pc:inkChg>
        <pc:inkChg chg="mod">
          <ac:chgData name="Daniel Schwarz" userId="5bb35bb8-905a-4742-88d9-33d9089732e7" providerId="ADAL" clId="{B2570963-B9CB-47AD-A9FB-82DE2532D6AD}" dt="2020-11-15T11:05:43.239" v="572"/>
          <ac:inkMkLst>
            <pc:docMk/>
            <pc:sldMk cId="2711963194" sldId="297"/>
            <ac:inkMk id="170" creationId="{9340E8DA-BBDF-49FB-B552-42B8FC3360EE}"/>
          </ac:inkMkLst>
        </pc:inkChg>
        <pc:inkChg chg="mod">
          <ac:chgData name="Daniel Schwarz" userId="5bb35bb8-905a-4742-88d9-33d9089732e7" providerId="ADAL" clId="{B2570963-B9CB-47AD-A9FB-82DE2532D6AD}" dt="2020-11-15T11:05:43.239" v="572"/>
          <ac:inkMkLst>
            <pc:docMk/>
            <pc:sldMk cId="2711963194" sldId="297"/>
            <ac:inkMk id="172" creationId="{598FC27A-8640-47D6-8F0D-25416AE67F4F}"/>
          </ac:inkMkLst>
        </pc:inkChg>
        <pc:inkChg chg="mod">
          <ac:chgData name="Daniel Schwarz" userId="5bb35bb8-905a-4742-88d9-33d9089732e7" providerId="ADAL" clId="{B2570963-B9CB-47AD-A9FB-82DE2532D6AD}" dt="2020-11-15T11:05:43.239" v="572"/>
          <ac:inkMkLst>
            <pc:docMk/>
            <pc:sldMk cId="2711963194" sldId="297"/>
            <ac:inkMk id="173" creationId="{64539488-A7E0-4ADB-BA16-E09D9C6E183C}"/>
          </ac:inkMkLst>
        </pc:inkChg>
        <pc:inkChg chg="mod">
          <ac:chgData name="Daniel Schwarz" userId="5bb35bb8-905a-4742-88d9-33d9089732e7" providerId="ADAL" clId="{B2570963-B9CB-47AD-A9FB-82DE2532D6AD}" dt="2020-11-15T11:05:43.239" v="572"/>
          <ac:inkMkLst>
            <pc:docMk/>
            <pc:sldMk cId="2711963194" sldId="297"/>
            <ac:inkMk id="174" creationId="{19A3AB4D-C4AD-4972-BCB4-BC984EAC3285}"/>
          </ac:inkMkLst>
        </pc:inkChg>
        <pc:inkChg chg="mod">
          <ac:chgData name="Daniel Schwarz" userId="5bb35bb8-905a-4742-88d9-33d9089732e7" providerId="ADAL" clId="{B2570963-B9CB-47AD-A9FB-82DE2532D6AD}" dt="2020-11-15T11:05:43.239" v="572"/>
          <ac:inkMkLst>
            <pc:docMk/>
            <pc:sldMk cId="2711963194" sldId="297"/>
            <ac:inkMk id="175" creationId="{236B6209-1D38-4C52-B4AF-DEC2B801ECA5}"/>
          </ac:inkMkLst>
        </pc:inkChg>
        <pc:inkChg chg="mod">
          <ac:chgData name="Daniel Schwarz" userId="5bb35bb8-905a-4742-88d9-33d9089732e7" providerId="ADAL" clId="{B2570963-B9CB-47AD-A9FB-82DE2532D6AD}" dt="2020-11-15T11:05:43.239" v="572"/>
          <ac:inkMkLst>
            <pc:docMk/>
            <pc:sldMk cId="2711963194" sldId="297"/>
            <ac:inkMk id="176" creationId="{036CCDA0-7DF0-4901-B344-B98D068EAF58}"/>
          </ac:inkMkLst>
        </pc:inkChg>
        <pc:inkChg chg="mod">
          <ac:chgData name="Daniel Schwarz" userId="5bb35bb8-905a-4742-88d9-33d9089732e7" providerId="ADAL" clId="{B2570963-B9CB-47AD-A9FB-82DE2532D6AD}" dt="2020-11-15T11:05:43.239" v="572"/>
          <ac:inkMkLst>
            <pc:docMk/>
            <pc:sldMk cId="2711963194" sldId="297"/>
            <ac:inkMk id="177" creationId="{EBC67056-1F86-4CBB-A8C9-D3003F5276DE}"/>
          </ac:inkMkLst>
        </pc:inkChg>
        <pc:inkChg chg="mod">
          <ac:chgData name="Daniel Schwarz" userId="5bb35bb8-905a-4742-88d9-33d9089732e7" providerId="ADAL" clId="{B2570963-B9CB-47AD-A9FB-82DE2532D6AD}" dt="2020-11-15T11:05:43.239" v="572"/>
          <ac:inkMkLst>
            <pc:docMk/>
            <pc:sldMk cId="2711963194" sldId="297"/>
            <ac:inkMk id="178" creationId="{D4A4FA00-FC95-4F64-8C93-0C2342A6A184}"/>
          </ac:inkMkLst>
        </pc:inkChg>
        <pc:inkChg chg="mod">
          <ac:chgData name="Daniel Schwarz" userId="5bb35bb8-905a-4742-88d9-33d9089732e7" providerId="ADAL" clId="{B2570963-B9CB-47AD-A9FB-82DE2532D6AD}" dt="2020-11-15T11:05:43.239" v="572"/>
          <ac:inkMkLst>
            <pc:docMk/>
            <pc:sldMk cId="2711963194" sldId="297"/>
            <ac:inkMk id="179" creationId="{19C1937C-5BDC-4B53-8B3B-FF10D83AA5A7}"/>
          </ac:inkMkLst>
        </pc:inkChg>
        <pc:inkChg chg="mod">
          <ac:chgData name="Daniel Schwarz" userId="5bb35bb8-905a-4742-88d9-33d9089732e7" providerId="ADAL" clId="{B2570963-B9CB-47AD-A9FB-82DE2532D6AD}" dt="2020-11-15T11:05:43.239" v="572"/>
          <ac:inkMkLst>
            <pc:docMk/>
            <pc:sldMk cId="2711963194" sldId="297"/>
            <ac:inkMk id="180" creationId="{F0F4A54A-FC53-4180-9FEF-F212BA32F5A5}"/>
          </ac:inkMkLst>
        </pc:inkChg>
        <pc:inkChg chg="mod">
          <ac:chgData name="Daniel Schwarz" userId="5bb35bb8-905a-4742-88d9-33d9089732e7" providerId="ADAL" clId="{B2570963-B9CB-47AD-A9FB-82DE2532D6AD}" dt="2020-11-15T11:05:43.239" v="572"/>
          <ac:inkMkLst>
            <pc:docMk/>
            <pc:sldMk cId="2711963194" sldId="297"/>
            <ac:inkMk id="181" creationId="{6EA0BAB2-1DAA-4057-8B06-440220BF6F0E}"/>
          </ac:inkMkLst>
        </pc:inkChg>
        <pc:inkChg chg="mod">
          <ac:chgData name="Daniel Schwarz" userId="5bb35bb8-905a-4742-88d9-33d9089732e7" providerId="ADAL" clId="{B2570963-B9CB-47AD-A9FB-82DE2532D6AD}" dt="2020-11-15T11:05:43.239" v="572"/>
          <ac:inkMkLst>
            <pc:docMk/>
            <pc:sldMk cId="2711963194" sldId="297"/>
            <ac:inkMk id="182" creationId="{37631B35-DB1A-4E7A-A169-DBCBEDE8309F}"/>
          </ac:inkMkLst>
        </pc:inkChg>
      </pc:sldChg>
      <pc:sldChg chg="addSp delSp modSp mod">
        <pc:chgData name="Daniel Schwarz" userId="5bb35bb8-905a-4742-88d9-33d9089732e7" providerId="ADAL" clId="{B2570963-B9CB-47AD-A9FB-82DE2532D6AD}" dt="2020-11-15T11:06:09.277" v="642"/>
        <pc:sldMkLst>
          <pc:docMk/>
          <pc:sldMk cId="4212880305" sldId="299"/>
        </pc:sldMkLst>
        <pc:grpChg chg="del">
          <ac:chgData name="Daniel Schwarz" userId="5bb35bb8-905a-4742-88d9-33d9089732e7" providerId="ADAL" clId="{B2570963-B9CB-47AD-A9FB-82DE2532D6AD}" dt="2020-11-15T11:06:08.797" v="641" actId="478"/>
          <ac:grpSpMkLst>
            <pc:docMk/>
            <pc:sldMk cId="4212880305" sldId="299"/>
            <ac:grpSpMk id="14" creationId="{FC3F861A-9716-4884-930B-E066F67811E2}"/>
          </ac:grpSpMkLst>
        </pc:grpChg>
        <pc:grpChg chg="add mod">
          <ac:chgData name="Daniel Schwarz" userId="5bb35bb8-905a-4742-88d9-33d9089732e7" providerId="ADAL" clId="{B2570963-B9CB-47AD-A9FB-82DE2532D6AD}" dt="2020-11-15T11:06:09.277" v="642"/>
          <ac:grpSpMkLst>
            <pc:docMk/>
            <pc:sldMk cId="4212880305" sldId="299"/>
            <ac:grpSpMk id="87" creationId="{EB7CF9A6-2236-40B8-AF44-C75A06CA09AD}"/>
          </ac:grpSpMkLst>
        </pc:grpChg>
        <pc:grpChg chg="mod">
          <ac:chgData name="Daniel Schwarz" userId="5bb35bb8-905a-4742-88d9-33d9089732e7" providerId="ADAL" clId="{B2570963-B9CB-47AD-A9FB-82DE2532D6AD}" dt="2020-11-15T11:06:09.277" v="642"/>
          <ac:grpSpMkLst>
            <pc:docMk/>
            <pc:sldMk cId="4212880305" sldId="299"/>
            <ac:grpSpMk id="88" creationId="{5B8D90CC-E8C7-4822-B0E7-003E53D120DB}"/>
          </ac:grpSpMkLst>
        </pc:grpChg>
        <pc:grpChg chg="mod">
          <ac:chgData name="Daniel Schwarz" userId="5bb35bb8-905a-4742-88d9-33d9089732e7" providerId="ADAL" clId="{B2570963-B9CB-47AD-A9FB-82DE2532D6AD}" dt="2020-11-15T11:06:09.277" v="642"/>
          <ac:grpSpMkLst>
            <pc:docMk/>
            <pc:sldMk cId="4212880305" sldId="299"/>
            <ac:grpSpMk id="89" creationId="{BBE477D9-51CA-45B3-8F2E-FE464289EEFC}"/>
          </ac:grpSpMkLst>
        </pc:grpChg>
        <pc:grpChg chg="mod">
          <ac:chgData name="Daniel Schwarz" userId="5bb35bb8-905a-4742-88d9-33d9089732e7" providerId="ADAL" clId="{B2570963-B9CB-47AD-A9FB-82DE2532D6AD}" dt="2020-11-15T11:06:09.277" v="642"/>
          <ac:grpSpMkLst>
            <pc:docMk/>
            <pc:sldMk cId="4212880305" sldId="299"/>
            <ac:grpSpMk id="125" creationId="{DCB9CB69-7D7F-45F1-95BC-8ED1AAE75138}"/>
          </ac:grpSpMkLst>
        </pc:grpChg>
        <pc:grpChg chg="mod">
          <ac:chgData name="Daniel Schwarz" userId="5bb35bb8-905a-4742-88d9-33d9089732e7" providerId="ADAL" clId="{B2570963-B9CB-47AD-A9FB-82DE2532D6AD}" dt="2020-11-15T11:06:09.277" v="642"/>
          <ac:grpSpMkLst>
            <pc:docMk/>
            <pc:sldMk cId="4212880305" sldId="299"/>
            <ac:grpSpMk id="132" creationId="{7FD10507-89E5-476F-80D8-8CDD65E85526}"/>
          </ac:grpSpMkLst>
        </pc:grpChg>
        <pc:grpChg chg="mod">
          <ac:chgData name="Daniel Schwarz" userId="5bb35bb8-905a-4742-88d9-33d9089732e7" providerId="ADAL" clId="{B2570963-B9CB-47AD-A9FB-82DE2532D6AD}" dt="2020-11-15T11:06:09.277" v="642"/>
          <ac:grpSpMkLst>
            <pc:docMk/>
            <pc:sldMk cId="4212880305" sldId="299"/>
            <ac:grpSpMk id="145" creationId="{4D58E608-ABB3-4228-BB24-18FD2E853D90}"/>
          </ac:grpSpMkLst>
        </pc:grpChg>
        <pc:grpChg chg="add mod">
          <ac:chgData name="Daniel Schwarz" userId="5bb35bb8-905a-4742-88d9-33d9089732e7" providerId="ADAL" clId="{B2570963-B9CB-47AD-A9FB-82DE2532D6AD}" dt="2020-11-15T11:06:09.277" v="642"/>
          <ac:grpSpMkLst>
            <pc:docMk/>
            <pc:sldMk cId="4212880305" sldId="299"/>
            <ac:grpSpMk id="165" creationId="{599920CC-7684-4455-AB47-896431B29355}"/>
          </ac:grpSpMkLst>
        </pc:grpChg>
        <pc:grpChg chg="mod">
          <ac:chgData name="Daniel Schwarz" userId="5bb35bb8-905a-4742-88d9-33d9089732e7" providerId="ADAL" clId="{B2570963-B9CB-47AD-A9FB-82DE2532D6AD}" dt="2020-11-15T11:06:09.277" v="642"/>
          <ac:grpSpMkLst>
            <pc:docMk/>
            <pc:sldMk cId="4212880305" sldId="299"/>
            <ac:grpSpMk id="169" creationId="{CA4EFEBF-82AF-40A9-9703-4B71674E1F35}"/>
          </ac:grpSpMkLst>
        </pc:grpChg>
        <pc:picChg chg="del">
          <ac:chgData name="Daniel Schwarz" userId="5bb35bb8-905a-4742-88d9-33d9089732e7" providerId="ADAL" clId="{B2570963-B9CB-47AD-A9FB-82DE2532D6AD}" dt="2020-11-15T11:06:05.206" v="640" actId="478"/>
          <ac:picMkLst>
            <pc:docMk/>
            <pc:sldMk cId="4212880305" sldId="299"/>
            <ac:picMk id="4" creationId="{C4067D5C-4EAB-4F8E-A44A-FAC072757EE9}"/>
          </ac:picMkLst>
        </pc:picChg>
        <pc:inkChg chg="del">
          <ac:chgData name="Daniel Schwarz" userId="5bb35bb8-905a-4742-88d9-33d9089732e7" providerId="ADAL" clId="{B2570963-B9CB-47AD-A9FB-82DE2532D6AD}" dt="2020-11-15T11:06:08.797" v="641" actId="478"/>
          <ac:inkMkLst>
            <pc:docMk/>
            <pc:sldMk cId="4212880305" sldId="299"/>
            <ac:inkMk id="5" creationId="{C88CF3E6-ED3D-4965-B187-3815EFA7FDFF}"/>
          </ac:inkMkLst>
        </pc:inkChg>
        <pc:inkChg chg="del">
          <ac:chgData name="Daniel Schwarz" userId="5bb35bb8-905a-4742-88d9-33d9089732e7" providerId="ADAL" clId="{B2570963-B9CB-47AD-A9FB-82DE2532D6AD}" dt="2020-11-15T11:06:08.797" v="641" actId="478"/>
          <ac:inkMkLst>
            <pc:docMk/>
            <pc:sldMk cId="4212880305" sldId="299"/>
            <ac:inkMk id="6" creationId="{F3C4D9BE-996E-453E-B3F1-8BB50F7D193B}"/>
          </ac:inkMkLst>
        </pc:inkChg>
        <pc:inkChg chg="del">
          <ac:chgData name="Daniel Schwarz" userId="5bb35bb8-905a-4742-88d9-33d9089732e7" providerId="ADAL" clId="{B2570963-B9CB-47AD-A9FB-82DE2532D6AD}" dt="2020-11-15T11:06:08.797" v="641" actId="478"/>
          <ac:inkMkLst>
            <pc:docMk/>
            <pc:sldMk cId="4212880305" sldId="299"/>
            <ac:inkMk id="7" creationId="{1BF0C5FE-E01B-4F3A-9036-4C821DC8AC96}"/>
          </ac:inkMkLst>
        </pc:inkChg>
        <pc:inkChg chg="mod">
          <ac:chgData name="Daniel Schwarz" userId="5bb35bb8-905a-4742-88d9-33d9089732e7" providerId="ADAL" clId="{B2570963-B9CB-47AD-A9FB-82DE2532D6AD}" dt="2020-11-15T11:06:09.277" v="642"/>
          <ac:inkMkLst>
            <pc:docMk/>
            <pc:sldMk cId="4212880305" sldId="299"/>
            <ac:inkMk id="93" creationId="{4EEEA400-E8E7-4A8F-B7B2-E0E868A0D4DD}"/>
          </ac:inkMkLst>
        </pc:inkChg>
        <pc:inkChg chg="mod">
          <ac:chgData name="Daniel Schwarz" userId="5bb35bb8-905a-4742-88d9-33d9089732e7" providerId="ADAL" clId="{B2570963-B9CB-47AD-A9FB-82DE2532D6AD}" dt="2020-11-15T11:06:09.277" v="642"/>
          <ac:inkMkLst>
            <pc:docMk/>
            <pc:sldMk cId="4212880305" sldId="299"/>
            <ac:inkMk id="111" creationId="{12D353E9-2D7A-4B1D-9644-36F67953FE74}"/>
          </ac:inkMkLst>
        </pc:inkChg>
        <pc:inkChg chg="mod">
          <ac:chgData name="Daniel Schwarz" userId="5bb35bb8-905a-4742-88d9-33d9089732e7" providerId="ADAL" clId="{B2570963-B9CB-47AD-A9FB-82DE2532D6AD}" dt="2020-11-15T11:06:09.277" v="642"/>
          <ac:inkMkLst>
            <pc:docMk/>
            <pc:sldMk cId="4212880305" sldId="299"/>
            <ac:inkMk id="118" creationId="{A26D0A9B-8490-43F8-9843-62939A392095}"/>
          </ac:inkMkLst>
        </pc:inkChg>
        <pc:inkChg chg="mod">
          <ac:chgData name="Daniel Schwarz" userId="5bb35bb8-905a-4742-88d9-33d9089732e7" providerId="ADAL" clId="{B2570963-B9CB-47AD-A9FB-82DE2532D6AD}" dt="2020-11-15T11:06:09.277" v="642"/>
          <ac:inkMkLst>
            <pc:docMk/>
            <pc:sldMk cId="4212880305" sldId="299"/>
            <ac:inkMk id="133" creationId="{29B1AACA-784C-4541-83CF-4054DDAD2230}"/>
          </ac:inkMkLst>
        </pc:inkChg>
        <pc:inkChg chg="mod">
          <ac:chgData name="Daniel Schwarz" userId="5bb35bb8-905a-4742-88d9-33d9089732e7" providerId="ADAL" clId="{B2570963-B9CB-47AD-A9FB-82DE2532D6AD}" dt="2020-11-15T11:06:09.277" v="642"/>
          <ac:inkMkLst>
            <pc:docMk/>
            <pc:sldMk cId="4212880305" sldId="299"/>
            <ac:inkMk id="134" creationId="{8BF1131D-AEFB-4B14-86BD-9B91FE0D8DCD}"/>
          </ac:inkMkLst>
        </pc:inkChg>
        <pc:inkChg chg="mod">
          <ac:chgData name="Daniel Schwarz" userId="5bb35bb8-905a-4742-88d9-33d9089732e7" providerId="ADAL" clId="{B2570963-B9CB-47AD-A9FB-82DE2532D6AD}" dt="2020-11-15T11:06:09.277" v="642"/>
          <ac:inkMkLst>
            <pc:docMk/>
            <pc:sldMk cId="4212880305" sldId="299"/>
            <ac:inkMk id="146" creationId="{B50CEB6C-22C5-408B-A5F0-E3FA4B75FF2A}"/>
          </ac:inkMkLst>
        </pc:inkChg>
        <pc:inkChg chg="mod">
          <ac:chgData name="Daniel Schwarz" userId="5bb35bb8-905a-4742-88d9-33d9089732e7" providerId="ADAL" clId="{B2570963-B9CB-47AD-A9FB-82DE2532D6AD}" dt="2020-11-15T11:06:09.277" v="642"/>
          <ac:inkMkLst>
            <pc:docMk/>
            <pc:sldMk cId="4212880305" sldId="299"/>
            <ac:inkMk id="147" creationId="{4FDEDEBC-6A62-443E-AA82-FC1D1D05E6FF}"/>
          </ac:inkMkLst>
        </pc:inkChg>
        <pc:inkChg chg="mod">
          <ac:chgData name="Daniel Schwarz" userId="5bb35bb8-905a-4742-88d9-33d9089732e7" providerId="ADAL" clId="{B2570963-B9CB-47AD-A9FB-82DE2532D6AD}" dt="2020-11-15T11:06:09.277" v="642"/>
          <ac:inkMkLst>
            <pc:docMk/>
            <pc:sldMk cId="4212880305" sldId="299"/>
            <ac:inkMk id="148" creationId="{7E62A534-15CC-4C3A-AF64-1B61738E022C}"/>
          </ac:inkMkLst>
        </pc:inkChg>
        <pc:inkChg chg="mod">
          <ac:chgData name="Daniel Schwarz" userId="5bb35bb8-905a-4742-88d9-33d9089732e7" providerId="ADAL" clId="{B2570963-B9CB-47AD-A9FB-82DE2532D6AD}" dt="2020-11-15T11:06:09.277" v="642"/>
          <ac:inkMkLst>
            <pc:docMk/>
            <pc:sldMk cId="4212880305" sldId="299"/>
            <ac:inkMk id="149" creationId="{5DBB5AC6-DA3E-41BD-80C4-B725DD8B43DC}"/>
          </ac:inkMkLst>
        </pc:inkChg>
        <pc:inkChg chg="mod">
          <ac:chgData name="Daniel Schwarz" userId="5bb35bb8-905a-4742-88d9-33d9089732e7" providerId="ADAL" clId="{B2570963-B9CB-47AD-A9FB-82DE2532D6AD}" dt="2020-11-15T11:06:09.277" v="642"/>
          <ac:inkMkLst>
            <pc:docMk/>
            <pc:sldMk cId="4212880305" sldId="299"/>
            <ac:inkMk id="150" creationId="{333E4B15-7209-4651-8230-ED2A581BB6B4}"/>
          </ac:inkMkLst>
        </pc:inkChg>
        <pc:inkChg chg="mod">
          <ac:chgData name="Daniel Schwarz" userId="5bb35bb8-905a-4742-88d9-33d9089732e7" providerId="ADAL" clId="{B2570963-B9CB-47AD-A9FB-82DE2532D6AD}" dt="2020-11-15T11:06:09.277" v="642"/>
          <ac:inkMkLst>
            <pc:docMk/>
            <pc:sldMk cId="4212880305" sldId="299"/>
            <ac:inkMk id="151" creationId="{DA41C60A-A748-4F85-824F-8937FCF373F2}"/>
          </ac:inkMkLst>
        </pc:inkChg>
        <pc:inkChg chg="mod">
          <ac:chgData name="Daniel Schwarz" userId="5bb35bb8-905a-4742-88d9-33d9089732e7" providerId="ADAL" clId="{B2570963-B9CB-47AD-A9FB-82DE2532D6AD}" dt="2020-11-15T11:06:09.277" v="642"/>
          <ac:inkMkLst>
            <pc:docMk/>
            <pc:sldMk cId="4212880305" sldId="299"/>
            <ac:inkMk id="152" creationId="{20230DA3-69CA-40C1-99FE-1EBF21031B9A}"/>
          </ac:inkMkLst>
        </pc:inkChg>
        <pc:inkChg chg="mod">
          <ac:chgData name="Daniel Schwarz" userId="5bb35bb8-905a-4742-88d9-33d9089732e7" providerId="ADAL" clId="{B2570963-B9CB-47AD-A9FB-82DE2532D6AD}" dt="2020-11-15T11:06:09.277" v="642"/>
          <ac:inkMkLst>
            <pc:docMk/>
            <pc:sldMk cId="4212880305" sldId="299"/>
            <ac:inkMk id="153" creationId="{D4BCD46B-F84F-45BB-A55B-27A37EC3D96D}"/>
          </ac:inkMkLst>
        </pc:inkChg>
        <pc:inkChg chg="mod">
          <ac:chgData name="Daniel Schwarz" userId="5bb35bb8-905a-4742-88d9-33d9089732e7" providerId="ADAL" clId="{B2570963-B9CB-47AD-A9FB-82DE2532D6AD}" dt="2020-11-15T11:06:09.277" v="642"/>
          <ac:inkMkLst>
            <pc:docMk/>
            <pc:sldMk cId="4212880305" sldId="299"/>
            <ac:inkMk id="155" creationId="{2E132B61-601E-4F81-87A1-E941888620C5}"/>
          </ac:inkMkLst>
        </pc:inkChg>
        <pc:inkChg chg="mod">
          <ac:chgData name="Daniel Schwarz" userId="5bb35bb8-905a-4742-88d9-33d9089732e7" providerId="ADAL" clId="{B2570963-B9CB-47AD-A9FB-82DE2532D6AD}" dt="2020-11-15T11:06:09.277" v="642"/>
          <ac:inkMkLst>
            <pc:docMk/>
            <pc:sldMk cId="4212880305" sldId="299"/>
            <ac:inkMk id="156" creationId="{FB2C304C-4792-4511-9C4B-58AF4E96ABAF}"/>
          </ac:inkMkLst>
        </pc:inkChg>
        <pc:inkChg chg="mod">
          <ac:chgData name="Daniel Schwarz" userId="5bb35bb8-905a-4742-88d9-33d9089732e7" providerId="ADAL" clId="{B2570963-B9CB-47AD-A9FB-82DE2532D6AD}" dt="2020-11-15T11:06:09.277" v="642"/>
          <ac:inkMkLst>
            <pc:docMk/>
            <pc:sldMk cId="4212880305" sldId="299"/>
            <ac:inkMk id="157" creationId="{CC27C577-9FCC-41E4-B40F-536ACFC8F6C9}"/>
          </ac:inkMkLst>
        </pc:inkChg>
        <pc:inkChg chg="mod">
          <ac:chgData name="Daniel Schwarz" userId="5bb35bb8-905a-4742-88d9-33d9089732e7" providerId="ADAL" clId="{B2570963-B9CB-47AD-A9FB-82DE2532D6AD}" dt="2020-11-15T11:06:09.277" v="642"/>
          <ac:inkMkLst>
            <pc:docMk/>
            <pc:sldMk cId="4212880305" sldId="299"/>
            <ac:inkMk id="158" creationId="{0C8B753D-4E63-400C-98D2-B687B177E6BC}"/>
          </ac:inkMkLst>
        </pc:inkChg>
        <pc:inkChg chg="mod">
          <ac:chgData name="Daniel Schwarz" userId="5bb35bb8-905a-4742-88d9-33d9089732e7" providerId="ADAL" clId="{B2570963-B9CB-47AD-A9FB-82DE2532D6AD}" dt="2020-11-15T11:06:09.277" v="642"/>
          <ac:inkMkLst>
            <pc:docMk/>
            <pc:sldMk cId="4212880305" sldId="299"/>
            <ac:inkMk id="159" creationId="{47409D0A-99DF-4665-88E9-6A4E9AD56DFD}"/>
          </ac:inkMkLst>
        </pc:inkChg>
        <pc:inkChg chg="mod">
          <ac:chgData name="Daniel Schwarz" userId="5bb35bb8-905a-4742-88d9-33d9089732e7" providerId="ADAL" clId="{B2570963-B9CB-47AD-A9FB-82DE2532D6AD}" dt="2020-11-15T11:06:09.277" v="642"/>
          <ac:inkMkLst>
            <pc:docMk/>
            <pc:sldMk cId="4212880305" sldId="299"/>
            <ac:inkMk id="160" creationId="{699954E8-4730-466D-BE9D-9016251895FE}"/>
          </ac:inkMkLst>
        </pc:inkChg>
        <pc:inkChg chg="mod">
          <ac:chgData name="Daniel Schwarz" userId="5bb35bb8-905a-4742-88d9-33d9089732e7" providerId="ADAL" clId="{B2570963-B9CB-47AD-A9FB-82DE2532D6AD}" dt="2020-11-15T11:06:09.277" v="642"/>
          <ac:inkMkLst>
            <pc:docMk/>
            <pc:sldMk cId="4212880305" sldId="299"/>
            <ac:inkMk id="161" creationId="{8E8E51E2-0933-402E-A462-9E9164B1F5C9}"/>
          </ac:inkMkLst>
        </pc:inkChg>
        <pc:inkChg chg="mod">
          <ac:chgData name="Daniel Schwarz" userId="5bb35bb8-905a-4742-88d9-33d9089732e7" providerId="ADAL" clId="{B2570963-B9CB-47AD-A9FB-82DE2532D6AD}" dt="2020-11-15T11:06:09.277" v="642"/>
          <ac:inkMkLst>
            <pc:docMk/>
            <pc:sldMk cId="4212880305" sldId="299"/>
            <ac:inkMk id="162" creationId="{2CF5E7EF-3E81-4DE7-9052-DD30D02FEA6A}"/>
          </ac:inkMkLst>
        </pc:inkChg>
        <pc:inkChg chg="mod">
          <ac:chgData name="Daniel Schwarz" userId="5bb35bb8-905a-4742-88d9-33d9089732e7" providerId="ADAL" clId="{B2570963-B9CB-47AD-A9FB-82DE2532D6AD}" dt="2020-11-15T11:06:09.277" v="642"/>
          <ac:inkMkLst>
            <pc:docMk/>
            <pc:sldMk cId="4212880305" sldId="299"/>
            <ac:inkMk id="163" creationId="{2E9CF164-4EA6-48A6-8106-18A9E4898042}"/>
          </ac:inkMkLst>
        </pc:inkChg>
        <pc:inkChg chg="mod">
          <ac:chgData name="Daniel Schwarz" userId="5bb35bb8-905a-4742-88d9-33d9089732e7" providerId="ADAL" clId="{B2570963-B9CB-47AD-A9FB-82DE2532D6AD}" dt="2020-11-15T11:06:09.277" v="642"/>
          <ac:inkMkLst>
            <pc:docMk/>
            <pc:sldMk cId="4212880305" sldId="299"/>
            <ac:inkMk id="164" creationId="{4C891079-C3AD-410E-8B6C-19A420ABCA1E}"/>
          </ac:inkMkLst>
        </pc:inkChg>
        <pc:inkChg chg="mod">
          <ac:chgData name="Daniel Schwarz" userId="5bb35bb8-905a-4742-88d9-33d9089732e7" providerId="ADAL" clId="{B2570963-B9CB-47AD-A9FB-82DE2532D6AD}" dt="2020-11-15T11:06:09.277" v="642"/>
          <ac:inkMkLst>
            <pc:docMk/>
            <pc:sldMk cId="4212880305" sldId="299"/>
            <ac:inkMk id="166" creationId="{5EEE5CFC-7550-42BE-A8A7-52C05AAE271F}"/>
          </ac:inkMkLst>
        </pc:inkChg>
        <pc:inkChg chg="mod">
          <ac:chgData name="Daniel Schwarz" userId="5bb35bb8-905a-4742-88d9-33d9089732e7" providerId="ADAL" clId="{B2570963-B9CB-47AD-A9FB-82DE2532D6AD}" dt="2020-11-15T11:06:09.277" v="642"/>
          <ac:inkMkLst>
            <pc:docMk/>
            <pc:sldMk cId="4212880305" sldId="299"/>
            <ac:inkMk id="167" creationId="{DC188ED0-BF07-4C86-A83C-5084A1727FC1}"/>
          </ac:inkMkLst>
        </pc:inkChg>
        <pc:inkChg chg="mod">
          <ac:chgData name="Daniel Schwarz" userId="5bb35bb8-905a-4742-88d9-33d9089732e7" providerId="ADAL" clId="{B2570963-B9CB-47AD-A9FB-82DE2532D6AD}" dt="2020-11-15T11:06:09.277" v="642"/>
          <ac:inkMkLst>
            <pc:docMk/>
            <pc:sldMk cId="4212880305" sldId="299"/>
            <ac:inkMk id="168" creationId="{87C7139B-8281-4AFE-B769-84915015BA13}"/>
          </ac:inkMkLst>
        </pc:inkChg>
        <pc:inkChg chg="mod">
          <ac:chgData name="Daniel Schwarz" userId="5bb35bb8-905a-4742-88d9-33d9089732e7" providerId="ADAL" clId="{B2570963-B9CB-47AD-A9FB-82DE2532D6AD}" dt="2020-11-15T11:06:09.277" v="642"/>
          <ac:inkMkLst>
            <pc:docMk/>
            <pc:sldMk cId="4212880305" sldId="299"/>
            <ac:inkMk id="170" creationId="{5F3F8B9A-7EB1-41FF-95AB-5BBF9D676220}"/>
          </ac:inkMkLst>
        </pc:inkChg>
        <pc:inkChg chg="mod">
          <ac:chgData name="Daniel Schwarz" userId="5bb35bb8-905a-4742-88d9-33d9089732e7" providerId="ADAL" clId="{B2570963-B9CB-47AD-A9FB-82DE2532D6AD}" dt="2020-11-15T11:06:09.277" v="642"/>
          <ac:inkMkLst>
            <pc:docMk/>
            <pc:sldMk cId="4212880305" sldId="299"/>
            <ac:inkMk id="171" creationId="{08E44830-A25C-4411-AC00-39AFDD7EB339}"/>
          </ac:inkMkLst>
        </pc:inkChg>
        <pc:inkChg chg="mod">
          <ac:chgData name="Daniel Schwarz" userId="5bb35bb8-905a-4742-88d9-33d9089732e7" providerId="ADAL" clId="{B2570963-B9CB-47AD-A9FB-82DE2532D6AD}" dt="2020-11-15T11:06:09.277" v="642"/>
          <ac:inkMkLst>
            <pc:docMk/>
            <pc:sldMk cId="4212880305" sldId="299"/>
            <ac:inkMk id="172" creationId="{396EE346-05C3-4D8D-AB73-2CE39E7EDF78}"/>
          </ac:inkMkLst>
        </pc:inkChg>
        <pc:inkChg chg="mod">
          <ac:chgData name="Daniel Schwarz" userId="5bb35bb8-905a-4742-88d9-33d9089732e7" providerId="ADAL" clId="{B2570963-B9CB-47AD-A9FB-82DE2532D6AD}" dt="2020-11-15T11:06:09.277" v="642"/>
          <ac:inkMkLst>
            <pc:docMk/>
            <pc:sldMk cId="4212880305" sldId="299"/>
            <ac:inkMk id="173" creationId="{6200E678-4141-4B38-A2DB-2FDDA9E8EB4D}"/>
          </ac:inkMkLst>
        </pc:inkChg>
        <pc:inkChg chg="mod">
          <ac:chgData name="Daniel Schwarz" userId="5bb35bb8-905a-4742-88d9-33d9089732e7" providerId="ADAL" clId="{B2570963-B9CB-47AD-A9FB-82DE2532D6AD}" dt="2020-11-15T11:06:09.277" v="642"/>
          <ac:inkMkLst>
            <pc:docMk/>
            <pc:sldMk cId="4212880305" sldId="299"/>
            <ac:inkMk id="174" creationId="{AC02402D-B41B-49DE-A1F2-BBAA87C79583}"/>
          </ac:inkMkLst>
        </pc:inkChg>
        <pc:inkChg chg="mod">
          <ac:chgData name="Daniel Schwarz" userId="5bb35bb8-905a-4742-88d9-33d9089732e7" providerId="ADAL" clId="{B2570963-B9CB-47AD-A9FB-82DE2532D6AD}" dt="2020-11-15T11:06:09.277" v="642"/>
          <ac:inkMkLst>
            <pc:docMk/>
            <pc:sldMk cId="4212880305" sldId="299"/>
            <ac:inkMk id="175" creationId="{5E92C95A-0633-463A-B422-30BD9F131BF2}"/>
          </ac:inkMkLst>
        </pc:inkChg>
        <pc:inkChg chg="mod">
          <ac:chgData name="Daniel Schwarz" userId="5bb35bb8-905a-4742-88d9-33d9089732e7" providerId="ADAL" clId="{B2570963-B9CB-47AD-A9FB-82DE2532D6AD}" dt="2020-11-15T11:06:09.277" v="642"/>
          <ac:inkMkLst>
            <pc:docMk/>
            <pc:sldMk cId="4212880305" sldId="299"/>
            <ac:inkMk id="176" creationId="{F7A9B24F-1DFC-49DE-BBAB-F5A5196E429F}"/>
          </ac:inkMkLst>
        </pc:inkChg>
        <pc:inkChg chg="mod">
          <ac:chgData name="Daniel Schwarz" userId="5bb35bb8-905a-4742-88d9-33d9089732e7" providerId="ADAL" clId="{B2570963-B9CB-47AD-A9FB-82DE2532D6AD}" dt="2020-11-15T11:06:09.277" v="642"/>
          <ac:inkMkLst>
            <pc:docMk/>
            <pc:sldMk cId="4212880305" sldId="299"/>
            <ac:inkMk id="177" creationId="{B186494D-F4E1-4BD0-ADB2-A000061B60E1}"/>
          </ac:inkMkLst>
        </pc:inkChg>
        <pc:inkChg chg="mod">
          <ac:chgData name="Daniel Schwarz" userId="5bb35bb8-905a-4742-88d9-33d9089732e7" providerId="ADAL" clId="{B2570963-B9CB-47AD-A9FB-82DE2532D6AD}" dt="2020-11-15T11:06:09.277" v="642"/>
          <ac:inkMkLst>
            <pc:docMk/>
            <pc:sldMk cId="4212880305" sldId="299"/>
            <ac:inkMk id="178" creationId="{1584BA17-C72C-47C0-8447-991A253A397A}"/>
          </ac:inkMkLst>
        </pc:inkChg>
        <pc:inkChg chg="mod">
          <ac:chgData name="Daniel Schwarz" userId="5bb35bb8-905a-4742-88d9-33d9089732e7" providerId="ADAL" clId="{B2570963-B9CB-47AD-A9FB-82DE2532D6AD}" dt="2020-11-15T11:06:09.277" v="642"/>
          <ac:inkMkLst>
            <pc:docMk/>
            <pc:sldMk cId="4212880305" sldId="299"/>
            <ac:inkMk id="179" creationId="{560708C8-562E-4814-A470-F48AAAAB7868}"/>
          </ac:inkMkLst>
        </pc:inkChg>
        <pc:inkChg chg="mod">
          <ac:chgData name="Daniel Schwarz" userId="5bb35bb8-905a-4742-88d9-33d9089732e7" providerId="ADAL" clId="{B2570963-B9CB-47AD-A9FB-82DE2532D6AD}" dt="2020-11-15T11:06:09.277" v="642"/>
          <ac:inkMkLst>
            <pc:docMk/>
            <pc:sldMk cId="4212880305" sldId="299"/>
            <ac:inkMk id="180" creationId="{85347670-00CF-4585-A54D-9B2DD7457CE2}"/>
          </ac:inkMkLst>
        </pc:inkChg>
      </pc:sldChg>
      <pc:sldChg chg="del">
        <pc:chgData name="Daniel Schwarz" userId="5bb35bb8-905a-4742-88d9-33d9089732e7" providerId="ADAL" clId="{B2570963-B9CB-47AD-A9FB-82DE2532D6AD}" dt="2020-11-15T15:06:26.305" v="3780" actId="47"/>
        <pc:sldMkLst>
          <pc:docMk/>
          <pc:sldMk cId="172233623" sldId="300"/>
        </pc:sldMkLst>
      </pc:sldChg>
      <pc:sldChg chg="del">
        <pc:chgData name="Daniel Schwarz" userId="5bb35bb8-905a-4742-88d9-33d9089732e7" providerId="ADAL" clId="{B2570963-B9CB-47AD-A9FB-82DE2532D6AD}" dt="2020-11-15T15:12:12.374" v="3915" actId="47"/>
        <pc:sldMkLst>
          <pc:docMk/>
          <pc:sldMk cId="203430102" sldId="301"/>
        </pc:sldMkLst>
      </pc:sldChg>
      <pc:sldChg chg="addSp delSp modSp mod">
        <pc:chgData name="Daniel Schwarz" userId="5bb35bb8-905a-4742-88d9-33d9089732e7" providerId="ADAL" clId="{B2570963-B9CB-47AD-A9FB-82DE2532D6AD}" dt="2020-11-15T11:06:19.700" v="645"/>
        <pc:sldMkLst>
          <pc:docMk/>
          <pc:sldMk cId="945803796" sldId="304"/>
        </pc:sldMkLst>
        <pc:grpChg chg="del">
          <ac:chgData name="Daniel Schwarz" userId="5bb35bb8-905a-4742-88d9-33d9089732e7" providerId="ADAL" clId="{B2570963-B9CB-47AD-A9FB-82DE2532D6AD}" dt="2020-11-15T11:06:19.023" v="644" actId="478"/>
          <ac:grpSpMkLst>
            <pc:docMk/>
            <pc:sldMk cId="945803796" sldId="304"/>
            <ac:grpSpMk id="14" creationId="{FC3F861A-9716-4884-930B-E066F67811E2}"/>
          </ac:grpSpMkLst>
        </pc:grpChg>
        <pc:grpChg chg="add mod">
          <ac:chgData name="Daniel Schwarz" userId="5bb35bb8-905a-4742-88d9-33d9089732e7" providerId="ADAL" clId="{B2570963-B9CB-47AD-A9FB-82DE2532D6AD}" dt="2020-11-15T11:06:19.700" v="645"/>
          <ac:grpSpMkLst>
            <pc:docMk/>
            <pc:sldMk cId="945803796" sldId="304"/>
            <ac:grpSpMk id="88" creationId="{083E8497-1827-457A-B155-63CA819F4969}"/>
          </ac:grpSpMkLst>
        </pc:grpChg>
        <pc:grpChg chg="mod">
          <ac:chgData name="Daniel Schwarz" userId="5bb35bb8-905a-4742-88d9-33d9089732e7" providerId="ADAL" clId="{B2570963-B9CB-47AD-A9FB-82DE2532D6AD}" dt="2020-11-15T11:06:19.700" v="645"/>
          <ac:grpSpMkLst>
            <pc:docMk/>
            <pc:sldMk cId="945803796" sldId="304"/>
            <ac:grpSpMk id="89" creationId="{DAEB194A-6431-4303-AD85-2F29B3F17267}"/>
          </ac:grpSpMkLst>
        </pc:grpChg>
        <pc:grpChg chg="mod">
          <ac:chgData name="Daniel Schwarz" userId="5bb35bb8-905a-4742-88d9-33d9089732e7" providerId="ADAL" clId="{B2570963-B9CB-47AD-A9FB-82DE2532D6AD}" dt="2020-11-15T11:06:19.700" v="645"/>
          <ac:grpSpMkLst>
            <pc:docMk/>
            <pc:sldMk cId="945803796" sldId="304"/>
            <ac:grpSpMk id="93" creationId="{7AFD59F3-B8CD-477B-B8DA-C49B7D7A7DA5}"/>
          </ac:grpSpMkLst>
        </pc:grpChg>
        <pc:grpChg chg="mod">
          <ac:chgData name="Daniel Schwarz" userId="5bb35bb8-905a-4742-88d9-33d9089732e7" providerId="ADAL" clId="{B2570963-B9CB-47AD-A9FB-82DE2532D6AD}" dt="2020-11-15T11:06:19.700" v="645"/>
          <ac:grpSpMkLst>
            <pc:docMk/>
            <pc:sldMk cId="945803796" sldId="304"/>
            <ac:grpSpMk id="132" creationId="{146643D2-604F-4F4B-B7E8-C628F86C685F}"/>
          </ac:grpSpMkLst>
        </pc:grpChg>
        <pc:grpChg chg="mod">
          <ac:chgData name="Daniel Schwarz" userId="5bb35bb8-905a-4742-88d9-33d9089732e7" providerId="ADAL" clId="{B2570963-B9CB-47AD-A9FB-82DE2532D6AD}" dt="2020-11-15T11:06:19.700" v="645"/>
          <ac:grpSpMkLst>
            <pc:docMk/>
            <pc:sldMk cId="945803796" sldId="304"/>
            <ac:grpSpMk id="133" creationId="{1124CF21-155D-42C8-8BBD-205714105125}"/>
          </ac:grpSpMkLst>
        </pc:grpChg>
        <pc:grpChg chg="mod">
          <ac:chgData name="Daniel Schwarz" userId="5bb35bb8-905a-4742-88d9-33d9089732e7" providerId="ADAL" clId="{B2570963-B9CB-47AD-A9FB-82DE2532D6AD}" dt="2020-11-15T11:06:19.700" v="645"/>
          <ac:grpSpMkLst>
            <pc:docMk/>
            <pc:sldMk cId="945803796" sldId="304"/>
            <ac:grpSpMk id="146" creationId="{DE913E36-84B4-47AE-9A04-A6912ABFFBAB}"/>
          </ac:grpSpMkLst>
        </pc:grpChg>
        <pc:grpChg chg="add mod">
          <ac:chgData name="Daniel Schwarz" userId="5bb35bb8-905a-4742-88d9-33d9089732e7" providerId="ADAL" clId="{B2570963-B9CB-47AD-A9FB-82DE2532D6AD}" dt="2020-11-15T11:06:19.700" v="645"/>
          <ac:grpSpMkLst>
            <pc:docMk/>
            <pc:sldMk cId="945803796" sldId="304"/>
            <ac:grpSpMk id="166" creationId="{668DDE61-153C-46ED-B567-96BE16C14470}"/>
          </ac:grpSpMkLst>
        </pc:grpChg>
        <pc:grpChg chg="mod">
          <ac:chgData name="Daniel Schwarz" userId="5bb35bb8-905a-4742-88d9-33d9089732e7" providerId="ADAL" clId="{B2570963-B9CB-47AD-A9FB-82DE2532D6AD}" dt="2020-11-15T11:06:19.700" v="645"/>
          <ac:grpSpMkLst>
            <pc:docMk/>
            <pc:sldMk cId="945803796" sldId="304"/>
            <ac:grpSpMk id="170" creationId="{F63D1DC8-B3B5-45B0-89ED-9A9949A3B679}"/>
          </ac:grpSpMkLst>
        </pc:grpChg>
        <pc:picChg chg="del">
          <ac:chgData name="Daniel Schwarz" userId="5bb35bb8-905a-4742-88d9-33d9089732e7" providerId="ADAL" clId="{B2570963-B9CB-47AD-A9FB-82DE2532D6AD}" dt="2020-11-15T11:06:13.909" v="643" actId="478"/>
          <ac:picMkLst>
            <pc:docMk/>
            <pc:sldMk cId="945803796" sldId="304"/>
            <ac:picMk id="4" creationId="{C4067D5C-4EAB-4F8E-A44A-FAC072757EE9}"/>
          </ac:picMkLst>
        </pc:picChg>
        <pc:inkChg chg="del">
          <ac:chgData name="Daniel Schwarz" userId="5bb35bb8-905a-4742-88d9-33d9089732e7" providerId="ADAL" clId="{B2570963-B9CB-47AD-A9FB-82DE2532D6AD}" dt="2020-11-15T11:06:19.023" v="644" actId="478"/>
          <ac:inkMkLst>
            <pc:docMk/>
            <pc:sldMk cId="945803796" sldId="304"/>
            <ac:inkMk id="5" creationId="{C88CF3E6-ED3D-4965-B187-3815EFA7FDFF}"/>
          </ac:inkMkLst>
        </pc:inkChg>
        <pc:inkChg chg="del">
          <ac:chgData name="Daniel Schwarz" userId="5bb35bb8-905a-4742-88d9-33d9089732e7" providerId="ADAL" clId="{B2570963-B9CB-47AD-A9FB-82DE2532D6AD}" dt="2020-11-15T11:06:19.023" v="644" actId="478"/>
          <ac:inkMkLst>
            <pc:docMk/>
            <pc:sldMk cId="945803796" sldId="304"/>
            <ac:inkMk id="6" creationId="{F3C4D9BE-996E-453E-B3F1-8BB50F7D193B}"/>
          </ac:inkMkLst>
        </pc:inkChg>
        <pc:inkChg chg="del">
          <ac:chgData name="Daniel Schwarz" userId="5bb35bb8-905a-4742-88d9-33d9089732e7" providerId="ADAL" clId="{B2570963-B9CB-47AD-A9FB-82DE2532D6AD}" dt="2020-11-15T11:06:19.023" v="644" actId="478"/>
          <ac:inkMkLst>
            <pc:docMk/>
            <pc:sldMk cId="945803796" sldId="304"/>
            <ac:inkMk id="7" creationId="{1BF0C5FE-E01B-4F3A-9036-4C821DC8AC96}"/>
          </ac:inkMkLst>
        </pc:inkChg>
        <pc:inkChg chg="mod">
          <ac:chgData name="Daniel Schwarz" userId="5bb35bb8-905a-4742-88d9-33d9089732e7" providerId="ADAL" clId="{B2570963-B9CB-47AD-A9FB-82DE2532D6AD}" dt="2020-11-15T11:06:19.700" v="645"/>
          <ac:inkMkLst>
            <pc:docMk/>
            <pc:sldMk cId="945803796" sldId="304"/>
            <ac:inkMk id="111" creationId="{4805B0CE-1A4A-4A47-BEE8-2DC7AC144024}"/>
          </ac:inkMkLst>
        </pc:inkChg>
        <pc:inkChg chg="mod">
          <ac:chgData name="Daniel Schwarz" userId="5bb35bb8-905a-4742-88d9-33d9089732e7" providerId="ADAL" clId="{B2570963-B9CB-47AD-A9FB-82DE2532D6AD}" dt="2020-11-15T11:06:19.700" v="645"/>
          <ac:inkMkLst>
            <pc:docMk/>
            <pc:sldMk cId="945803796" sldId="304"/>
            <ac:inkMk id="118" creationId="{DA84FB77-5FDD-4F43-ADA0-56B8B2875D9A}"/>
          </ac:inkMkLst>
        </pc:inkChg>
        <pc:inkChg chg="mod">
          <ac:chgData name="Daniel Schwarz" userId="5bb35bb8-905a-4742-88d9-33d9089732e7" providerId="ADAL" clId="{B2570963-B9CB-47AD-A9FB-82DE2532D6AD}" dt="2020-11-15T11:06:19.700" v="645"/>
          <ac:inkMkLst>
            <pc:docMk/>
            <pc:sldMk cId="945803796" sldId="304"/>
            <ac:inkMk id="125" creationId="{9C44E460-9786-4099-8B48-3CE7F261E21E}"/>
          </ac:inkMkLst>
        </pc:inkChg>
        <pc:inkChg chg="mod">
          <ac:chgData name="Daniel Schwarz" userId="5bb35bb8-905a-4742-88d9-33d9089732e7" providerId="ADAL" clId="{B2570963-B9CB-47AD-A9FB-82DE2532D6AD}" dt="2020-11-15T11:06:19.700" v="645"/>
          <ac:inkMkLst>
            <pc:docMk/>
            <pc:sldMk cId="945803796" sldId="304"/>
            <ac:inkMk id="134" creationId="{165AF06A-4954-45D7-BB66-FF6D3D50B4FD}"/>
          </ac:inkMkLst>
        </pc:inkChg>
        <pc:inkChg chg="mod">
          <ac:chgData name="Daniel Schwarz" userId="5bb35bb8-905a-4742-88d9-33d9089732e7" providerId="ADAL" clId="{B2570963-B9CB-47AD-A9FB-82DE2532D6AD}" dt="2020-11-15T11:06:19.700" v="645"/>
          <ac:inkMkLst>
            <pc:docMk/>
            <pc:sldMk cId="945803796" sldId="304"/>
            <ac:inkMk id="145" creationId="{E1BDDE45-7657-40DF-99C8-E6F264469335}"/>
          </ac:inkMkLst>
        </pc:inkChg>
        <pc:inkChg chg="mod">
          <ac:chgData name="Daniel Schwarz" userId="5bb35bb8-905a-4742-88d9-33d9089732e7" providerId="ADAL" clId="{B2570963-B9CB-47AD-A9FB-82DE2532D6AD}" dt="2020-11-15T11:06:19.700" v="645"/>
          <ac:inkMkLst>
            <pc:docMk/>
            <pc:sldMk cId="945803796" sldId="304"/>
            <ac:inkMk id="147" creationId="{B625259E-9D9B-4020-944E-CDE9BDD0A542}"/>
          </ac:inkMkLst>
        </pc:inkChg>
        <pc:inkChg chg="mod">
          <ac:chgData name="Daniel Schwarz" userId="5bb35bb8-905a-4742-88d9-33d9089732e7" providerId="ADAL" clId="{B2570963-B9CB-47AD-A9FB-82DE2532D6AD}" dt="2020-11-15T11:06:19.700" v="645"/>
          <ac:inkMkLst>
            <pc:docMk/>
            <pc:sldMk cId="945803796" sldId="304"/>
            <ac:inkMk id="148" creationId="{82A258F1-B3FE-4D55-A3B7-FF3F39D027D3}"/>
          </ac:inkMkLst>
        </pc:inkChg>
        <pc:inkChg chg="mod">
          <ac:chgData name="Daniel Schwarz" userId="5bb35bb8-905a-4742-88d9-33d9089732e7" providerId="ADAL" clId="{B2570963-B9CB-47AD-A9FB-82DE2532D6AD}" dt="2020-11-15T11:06:19.700" v="645"/>
          <ac:inkMkLst>
            <pc:docMk/>
            <pc:sldMk cId="945803796" sldId="304"/>
            <ac:inkMk id="149" creationId="{73449A56-7FC4-448B-A17E-25FE261B681D}"/>
          </ac:inkMkLst>
        </pc:inkChg>
        <pc:inkChg chg="mod">
          <ac:chgData name="Daniel Schwarz" userId="5bb35bb8-905a-4742-88d9-33d9089732e7" providerId="ADAL" clId="{B2570963-B9CB-47AD-A9FB-82DE2532D6AD}" dt="2020-11-15T11:06:19.700" v="645"/>
          <ac:inkMkLst>
            <pc:docMk/>
            <pc:sldMk cId="945803796" sldId="304"/>
            <ac:inkMk id="150" creationId="{3F08E6CB-0919-482D-AF17-48131945D559}"/>
          </ac:inkMkLst>
        </pc:inkChg>
        <pc:inkChg chg="mod">
          <ac:chgData name="Daniel Schwarz" userId="5bb35bb8-905a-4742-88d9-33d9089732e7" providerId="ADAL" clId="{B2570963-B9CB-47AD-A9FB-82DE2532D6AD}" dt="2020-11-15T11:06:19.700" v="645"/>
          <ac:inkMkLst>
            <pc:docMk/>
            <pc:sldMk cId="945803796" sldId="304"/>
            <ac:inkMk id="151" creationId="{02152644-0E47-4913-A5AE-94E3AD473661}"/>
          </ac:inkMkLst>
        </pc:inkChg>
        <pc:inkChg chg="mod">
          <ac:chgData name="Daniel Schwarz" userId="5bb35bb8-905a-4742-88d9-33d9089732e7" providerId="ADAL" clId="{B2570963-B9CB-47AD-A9FB-82DE2532D6AD}" dt="2020-11-15T11:06:19.700" v="645"/>
          <ac:inkMkLst>
            <pc:docMk/>
            <pc:sldMk cId="945803796" sldId="304"/>
            <ac:inkMk id="152" creationId="{A95DD73C-FEF2-4C59-AE13-8E0E338A9DCC}"/>
          </ac:inkMkLst>
        </pc:inkChg>
        <pc:inkChg chg="mod">
          <ac:chgData name="Daniel Schwarz" userId="5bb35bb8-905a-4742-88d9-33d9089732e7" providerId="ADAL" clId="{B2570963-B9CB-47AD-A9FB-82DE2532D6AD}" dt="2020-11-15T11:06:19.700" v="645"/>
          <ac:inkMkLst>
            <pc:docMk/>
            <pc:sldMk cId="945803796" sldId="304"/>
            <ac:inkMk id="153" creationId="{FDD847E0-B924-4BEC-8F9E-AB1C211FA390}"/>
          </ac:inkMkLst>
        </pc:inkChg>
        <pc:inkChg chg="mod">
          <ac:chgData name="Daniel Schwarz" userId="5bb35bb8-905a-4742-88d9-33d9089732e7" providerId="ADAL" clId="{B2570963-B9CB-47AD-A9FB-82DE2532D6AD}" dt="2020-11-15T11:06:19.700" v="645"/>
          <ac:inkMkLst>
            <pc:docMk/>
            <pc:sldMk cId="945803796" sldId="304"/>
            <ac:inkMk id="155" creationId="{7D495122-AF36-4B85-8266-DEC3C7AACCA0}"/>
          </ac:inkMkLst>
        </pc:inkChg>
        <pc:inkChg chg="mod">
          <ac:chgData name="Daniel Schwarz" userId="5bb35bb8-905a-4742-88d9-33d9089732e7" providerId="ADAL" clId="{B2570963-B9CB-47AD-A9FB-82DE2532D6AD}" dt="2020-11-15T11:06:19.700" v="645"/>
          <ac:inkMkLst>
            <pc:docMk/>
            <pc:sldMk cId="945803796" sldId="304"/>
            <ac:inkMk id="156" creationId="{363B2E21-F649-4F40-8592-0E9BEA60D175}"/>
          </ac:inkMkLst>
        </pc:inkChg>
        <pc:inkChg chg="mod">
          <ac:chgData name="Daniel Schwarz" userId="5bb35bb8-905a-4742-88d9-33d9089732e7" providerId="ADAL" clId="{B2570963-B9CB-47AD-A9FB-82DE2532D6AD}" dt="2020-11-15T11:06:19.700" v="645"/>
          <ac:inkMkLst>
            <pc:docMk/>
            <pc:sldMk cId="945803796" sldId="304"/>
            <ac:inkMk id="157" creationId="{A5182E33-E1DF-4467-A99F-29406D4104C5}"/>
          </ac:inkMkLst>
        </pc:inkChg>
        <pc:inkChg chg="mod">
          <ac:chgData name="Daniel Schwarz" userId="5bb35bb8-905a-4742-88d9-33d9089732e7" providerId="ADAL" clId="{B2570963-B9CB-47AD-A9FB-82DE2532D6AD}" dt="2020-11-15T11:06:19.700" v="645"/>
          <ac:inkMkLst>
            <pc:docMk/>
            <pc:sldMk cId="945803796" sldId="304"/>
            <ac:inkMk id="158" creationId="{CEF41099-5872-4E2C-8566-0355EAC9DAFC}"/>
          </ac:inkMkLst>
        </pc:inkChg>
        <pc:inkChg chg="mod">
          <ac:chgData name="Daniel Schwarz" userId="5bb35bb8-905a-4742-88d9-33d9089732e7" providerId="ADAL" clId="{B2570963-B9CB-47AD-A9FB-82DE2532D6AD}" dt="2020-11-15T11:06:19.700" v="645"/>
          <ac:inkMkLst>
            <pc:docMk/>
            <pc:sldMk cId="945803796" sldId="304"/>
            <ac:inkMk id="159" creationId="{DAB49C64-D8E2-456B-8DFB-DC0116B88DD8}"/>
          </ac:inkMkLst>
        </pc:inkChg>
        <pc:inkChg chg="mod">
          <ac:chgData name="Daniel Schwarz" userId="5bb35bb8-905a-4742-88d9-33d9089732e7" providerId="ADAL" clId="{B2570963-B9CB-47AD-A9FB-82DE2532D6AD}" dt="2020-11-15T11:06:19.700" v="645"/>
          <ac:inkMkLst>
            <pc:docMk/>
            <pc:sldMk cId="945803796" sldId="304"/>
            <ac:inkMk id="160" creationId="{B1310AD3-7B8B-4166-BBC5-D32E835A2014}"/>
          </ac:inkMkLst>
        </pc:inkChg>
        <pc:inkChg chg="mod">
          <ac:chgData name="Daniel Schwarz" userId="5bb35bb8-905a-4742-88d9-33d9089732e7" providerId="ADAL" clId="{B2570963-B9CB-47AD-A9FB-82DE2532D6AD}" dt="2020-11-15T11:06:19.700" v="645"/>
          <ac:inkMkLst>
            <pc:docMk/>
            <pc:sldMk cId="945803796" sldId="304"/>
            <ac:inkMk id="161" creationId="{F3F13709-3D0D-4D0E-A6BF-E35BF023FFA8}"/>
          </ac:inkMkLst>
        </pc:inkChg>
        <pc:inkChg chg="mod">
          <ac:chgData name="Daniel Schwarz" userId="5bb35bb8-905a-4742-88d9-33d9089732e7" providerId="ADAL" clId="{B2570963-B9CB-47AD-A9FB-82DE2532D6AD}" dt="2020-11-15T11:06:19.700" v="645"/>
          <ac:inkMkLst>
            <pc:docMk/>
            <pc:sldMk cId="945803796" sldId="304"/>
            <ac:inkMk id="162" creationId="{5E6BBAAA-3309-4584-A4E8-E67181F020E7}"/>
          </ac:inkMkLst>
        </pc:inkChg>
        <pc:inkChg chg="mod">
          <ac:chgData name="Daniel Schwarz" userId="5bb35bb8-905a-4742-88d9-33d9089732e7" providerId="ADAL" clId="{B2570963-B9CB-47AD-A9FB-82DE2532D6AD}" dt="2020-11-15T11:06:19.700" v="645"/>
          <ac:inkMkLst>
            <pc:docMk/>
            <pc:sldMk cId="945803796" sldId="304"/>
            <ac:inkMk id="163" creationId="{B56DB30B-DFE9-4EF3-83FE-EA16551A07F4}"/>
          </ac:inkMkLst>
        </pc:inkChg>
        <pc:inkChg chg="mod">
          <ac:chgData name="Daniel Schwarz" userId="5bb35bb8-905a-4742-88d9-33d9089732e7" providerId="ADAL" clId="{B2570963-B9CB-47AD-A9FB-82DE2532D6AD}" dt="2020-11-15T11:06:19.700" v="645"/>
          <ac:inkMkLst>
            <pc:docMk/>
            <pc:sldMk cId="945803796" sldId="304"/>
            <ac:inkMk id="164" creationId="{1A31CBF9-19AA-432C-95E6-76E27D46D5A8}"/>
          </ac:inkMkLst>
        </pc:inkChg>
        <pc:inkChg chg="mod">
          <ac:chgData name="Daniel Schwarz" userId="5bb35bb8-905a-4742-88d9-33d9089732e7" providerId="ADAL" clId="{B2570963-B9CB-47AD-A9FB-82DE2532D6AD}" dt="2020-11-15T11:06:19.700" v="645"/>
          <ac:inkMkLst>
            <pc:docMk/>
            <pc:sldMk cId="945803796" sldId="304"/>
            <ac:inkMk id="165" creationId="{E804F6C1-4F6B-4E3B-919C-0943D26760AE}"/>
          </ac:inkMkLst>
        </pc:inkChg>
        <pc:inkChg chg="mod">
          <ac:chgData name="Daniel Schwarz" userId="5bb35bb8-905a-4742-88d9-33d9089732e7" providerId="ADAL" clId="{B2570963-B9CB-47AD-A9FB-82DE2532D6AD}" dt="2020-11-15T11:06:19.700" v="645"/>
          <ac:inkMkLst>
            <pc:docMk/>
            <pc:sldMk cId="945803796" sldId="304"/>
            <ac:inkMk id="167" creationId="{EAD38FE3-CD5B-42FE-AD21-C749693294E2}"/>
          </ac:inkMkLst>
        </pc:inkChg>
        <pc:inkChg chg="mod">
          <ac:chgData name="Daniel Schwarz" userId="5bb35bb8-905a-4742-88d9-33d9089732e7" providerId="ADAL" clId="{B2570963-B9CB-47AD-A9FB-82DE2532D6AD}" dt="2020-11-15T11:06:19.700" v="645"/>
          <ac:inkMkLst>
            <pc:docMk/>
            <pc:sldMk cId="945803796" sldId="304"/>
            <ac:inkMk id="168" creationId="{CAADC906-AE69-48E1-B084-A5FA31E1B08C}"/>
          </ac:inkMkLst>
        </pc:inkChg>
        <pc:inkChg chg="mod">
          <ac:chgData name="Daniel Schwarz" userId="5bb35bb8-905a-4742-88d9-33d9089732e7" providerId="ADAL" clId="{B2570963-B9CB-47AD-A9FB-82DE2532D6AD}" dt="2020-11-15T11:06:19.700" v="645"/>
          <ac:inkMkLst>
            <pc:docMk/>
            <pc:sldMk cId="945803796" sldId="304"/>
            <ac:inkMk id="169" creationId="{B3871D20-D183-4E46-AD94-99F798B88034}"/>
          </ac:inkMkLst>
        </pc:inkChg>
        <pc:inkChg chg="mod">
          <ac:chgData name="Daniel Schwarz" userId="5bb35bb8-905a-4742-88d9-33d9089732e7" providerId="ADAL" clId="{B2570963-B9CB-47AD-A9FB-82DE2532D6AD}" dt="2020-11-15T11:06:19.700" v="645"/>
          <ac:inkMkLst>
            <pc:docMk/>
            <pc:sldMk cId="945803796" sldId="304"/>
            <ac:inkMk id="171" creationId="{3BDFD4E6-112E-47F9-85BD-B290942633DB}"/>
          </ac:inkMkLst>
        </pc:inkChg>
        <pc:inkChg chg="mod">
          <ac:chgData name="Daniel Schwarz" userId="5bb35bb8-905a-4742-88d9-33d9089732e7" providerId="ADAL" clId="{B2570963-B9CB-47AD-A9FB-82DE2532D6AD}" dt="2020-11-15T11:06:19.700" v="645"/>
          <ac:inkMkLst>
            <pc:docMk/>
            <pc:sldMk cId="945803796" sldId="304"/>
            <ac:inkMk id="172" creationId="{DBCCB014-5FAF-4DB5-84E1-405FE6FD6672}"/>
          </ac:inkMkLst>
        </pc:inkChg>
        <pc:inkChg chg="mod">
          <ac:chgData name="Daniel Schwarz" userId="5bb35bb8-905a-4742-88d9-33d9089732e7" providerId="ADAL" clId="{B2570963-B9CB-47AD-A9FB-82DE2532D6AD}" dt="2020-11-15T11:06:19.700" v="645"/>
          <ac:inkMkLst>
            <pc:docMk/>
            <pc:sldMk cId="945803796" sldId="304"/>
            <ac:inkMk id="173" creationId="{35181CC7-6562-4C41-9578-BAC613EF4E0E}"/>
          </ac:inkMkLst>
        </pc:inkChg>
        <pc:inkChg chg="mod">
          <ac:chgData name="Daniel Schwarz" userId="5bb35bb8-905a-4742-88d9-33d9089732e7" providerId="ADAL" clId="{B2570963-B9CB-47AD-A9FB-82DE2532D6AD}" dt="2020-11-15T11:06:19.700" v="645"/>
          <ac:inkMkLst>
            <pc:docMk/>
            <pc:sldMk cId="945803796" sldId="304"/>
            <ac:inkMk id="174" creationId="{B087A78F-46A4-4890-AED3-40BA2011F6F6}"/>
          </ac:inkMkLst>
        </pc:inkChg>
        <pc:inkChg chg="mod">
          <ac:chgData name="Daniel Schwarz" userId="5bb35bb8-905a-4742-88d9-33d9089732e7" providerId="ADAL" clId="{B2570963-B9CB-47AD-A9FB-82DE2532D6AD}" dt="2020-11-15T11:06:19.700" v="645"/>
          <ac:inkMkLst>
            <pc:docMk/>
            <pc:sldMk cId="945803796" sldId="304"/>
            <ac:inkMk id="175" creationId="{339B24F1-506F-4A3D-82D4-87B47242ECB7}"/>
          </ac:inkMkLst>
        </pc:inkChg>
        <pc:inkChg chg="mod">
          <ac:chgData name="Daniel Schwarz" userId="5bb35bb8-905a-4742-88d9-33d9089732e7" providerId="ADAL" clId="{B2570963-B9CB-47AD-A9FB-82DE2532D6AD}" dt="2020-11-15T11:06:19.700" v="645"/>
          <ac:inkMkLst>
            <pc:docMk/>
            <pc:sldMk cId="945803796" sldId="304"/>
            <ac:inkMk id="176" creationId="{EFE3D9A5-DC4F-4C85-872D-28610D9D5584}"/>
          </ac:inkMkLst>
        </pc:inkChg>
        <pc:inkChg chg="mod">
          <ac:chgData name="Daniel Schwarz" userId="5bb35bb8-905a-4742-88d9-33d9089732e7" providerId="ADAL" clId="{B2570963-B9CB-47AD-A9FB-82DE2532D6AD}" dt="2020-11-15T11:06:19.700" v="645"/>
          <ac:inkMkLst>
            <pc:docMk/>
            <pc:sldMk cId="945803796" sldId="304"/>
            <ac:inkMk id="177" creationId="{330F22DA-AA7C-427B-96A7-7A5CBC223DB1}"/>
          </ac:inkMkLst>
        </pc:inkChg>
        <pc:inkChg chg="mod">
          <ac:chgData name="Daniel Schwarz" userId="5bb35bb8-905a-4742-88d9-33d9089732e7" providerId="ADAL" clId="{B2570963-B9CB-47AD-A9FB-82DE2532D6AD}" dt="2020-11-15T11:06:19.700" v="645"/>
          <ac:inkMkLst>
            <pc:docMk/>
            <pc:sldMk cId="945803796" sldId="304"/>
            <ac:inkMk id="178" creationId="{10641CAE-5200-482E-BA5C-9278F600DBBD}"/>
          </ac:inkMkLst>
        </pc:inkChg>
        <pc:inkChg chg="mod">
          <ac:chgData name="Daniel Schwarz" userId="5bb35bb8-905a-4742-88d9-33d9089732e7" providerId="ADAL" clId="{B2570963-B9CB-47AD-A9FB-82DE2532D6AD}" dt="2020-11-15T11:06:19.700" v="645"/>
          <ac:inkMkLst>
            <pc:docMk/>
            <pc:sldMk cId="945803796" sldId="304"/>
            <ac:inkMk id="179" creationId="{254CED5A-BFEC-4649-A294-687DD318FF6B}"/>
          </ac:inkMkLst>
        </pc:inkChg>
        <pc:inkChg chg="mod">
          <ac:chgData name="Daniel Schwarz" userId="5bb35bb8-905a-4742-88d9-33d9089732e7" providerId="ADAL" clId="{B2570963-B9CB-47AD-A9FB-82DE2532D6AD}" dt="2020-11-15T11:06:19.700" v="645"/>
          <ac:inkMkLst>
            <pc:docMk/>
            <pc:sldMk cId="945803796" sldId="304"/>
            <ac:inkMk id="180" creationId="{B8FA0461-7AFD-4B43-B456-C4C45C505374}"/>
          </ac:inkMkLst>
        </pc:inkChg>
        <pc:inkChg chg="mod">
          <ac:chgData name="Daniel Schwarz" userId="5bb35bb8-905a-4742-88d9-33d9089732e7" providerId="ADAL" clId="{B2570963-B9CB-47AD-A9FB-82DE2532D6AD}" dt="2020-11-15T11:06:19.700" v="645"/>
          <ac:inkMkLst>
            <pc:docMk/>
            <pc:sldMk cId="945803796" sldId="304"/>
            <ac:inkMk id="181" creationId="{94297EEE-38B5-46B3-A8EB-7ADE084F88D6}"/>
          </ac:inkMkLst>
        </pc:inkChg>
      </pc:sldChg>
      <pc:sldChg chg="addSp delSp modSp mod">
        <pc:chgData name="Daniel Schwarz" userId="5bb35bb8-905a-4742-88d9-33d9089732e7" providerId="ADAL" clId="{B2570963-B9CB-47AD-A9FB-82DE2532D6AD}" dt="2020-11-15T11:06:50.063" v="648" actId="1076"/>
        <pc:sldMkLst>
          <pc:docMk/>
          <pc:sldMk cId="4190681715" sldId="305"/>
        </pc:sldMkLst>
        <pc:grpChg chg="add mod">
          <ac:chgData name="Daniel Schwarz" userId="5bb35bb8-905a-4742-88d9-33d9089732e7" providerId="ADAL" clId="{B2570963-B9CB-47AD-A9FB-82DE2532D6AD}" dt="2020-11-15T11:06:50.063" v="648" actId="1076"/>
          <ac:grpSpMkLst>
            <pc:docMk/>
            <pc:sldMk cId="4190681715" sldId="305"/>
            <ac:grpSpMk id="192" creationId="{20149D5B-F17D-40D6-9577-C2EB9AAC5247}"/>
          </ac:grpSpMkLst>
        </pc:grpChg>
        <pc:grpChg chg="mod">
          <ac:chgData name="Daniel Schwarz" userId="5bb35bb8-905a-4742-88d9-33d9089732e7" providerId="ADAL" clId="{B2570963-B9CB-47AD-A9FB-82DE2532D6AD}" dt="2020-11-15T11:06:43.229" v="647"/>
          <ac:grpSpMkLst>
            <pc:docMk/>
            <pc:sldMk cId="4190681715" sldId="305"/>
            <ac:grpSpMk id="200" creationId="{D0F3D377-A783-4F41-9CF3-7855949A4300}"/>
          </ac:grpSpMkLst>
        </pc:grpChg>
        <pc:grpChg chg="mod">
          <ac:chgData name="Daniel Schwarz" userId="5bb35bb8-905a-4742-88d9-33d9089732e7" providerId="ADAL" clId="{B2570963-B9CB-47AD-A9FB-82DE2532D6AD}" dt="2020-11-15T11:06:43.229" v="647"/>
          <ac:grpSpMkLst>
            <pc:docMk/>
            <pc:sldMk cId="4190681715" sldId="305"/>
            <ac:grpSpMk id="203" creationId="{C83F8440-6F0A-48C1-AB55-01F476CE097C}"/>
          </ac:grpSpMkLst>
        </pc:grpChg>
        <pc:grpChg chg="mod">
          <ac:chgData name="Daniel Schwarz" userId="5bb35bb8-905a-4742-88d9-33d9089732e7" providerId="ADAL" clId="{B2570963-B9CB-47AD-A9FB-82DE2532D6AD}" dt="2020-11-15T11:06:43.229" v="647"/>
          <ac:grpSpMkLst>
            <pc:docMk/>
            <pc:sldMk cId="4190681715" sldId="305"/>
            <ac:grpSpMk id="207" creationId="{33A54CBA-A7B4-4514-9BC3-2CC072D7C406}"/>
          </ac:grpSpMkLst>
        </pc:grpChg>
        <pc:grpChg chg="mod">
          <ac:chgData name="Daniel Schwarz" userId="5bb35bb8-905a-4742-88d9-33d9089732e7" providerId="ADAL" clId="{B2570963-B9CB-47AD-A9FB-82DE2532D6AD}" dt="2020-11-15T11:06:43.229" v="647"/>
          <ac:grpSpMkLst>
            <pc:docMk/>
            <pc:sldMk cId="4190681715" sldId="305"/>
            <ac:grpSpMk id="208" creationId="{AA03A577-3B55-4275-90B1-4EE2360350F3}"/>
          </ac:grpSpMkLst>
        </pc:grpChg>
        <pc:grpChg chg="mod">
          <ac:chgData name="Daniel Schwarz" userId="5bb35bb8-905a-4742-88d9-33d9089732e7" providerId="ADAL" clId="{B2570963-B9CB-47AD-A9FB-82DE2532D6AD}" dt="2020-11-15T11:06:43.229" v="647"/>
          <ac:grpSpMkLst>
            <pc:docMk/>
            <pc:sldMk cId="4190681715" sldId="305"/>
            <ac:grpSpMk id="211" creationId="{4B6CB21F-B848-4C9F-9DC1-DECF8DFAADF1}"/>
          </ac:grpSpMkLst>
        </pc:grpChg>
        <pc:picChg chg="del">
          <ac:chgData name="Daniel Schwarz" userId="5bb35bb8-905a-4742-88d9-33d9089732e7" providerId="ADAL" clId="{B2570963-B9CB-47AD-A9FB-82DE2532D6AD}" dt="2020-11-15T11:06:42.676" v="646" actId="478"/>
          <ac:picMkLst>
            <pc:docMk/>
            <pc:sldMk cId="4190681715" sldId="305"/>
            <ac:picMk id="3" creationId="{4BCEAC6A-6C7E-4BFA-A441-CAA204152D2D}"/>
          </ac:picMkLst>
        </pc:picChg>
        <pc:inkChg chg="mod">
          <ac:chgData name="Daniel Schwarz" userId="5bb35bb8-905a-4742-88d9-33d9089732e7" providerId="ADAL" clId="{B2570963-B9CB-47AD-A9FB-82DE2532D6AD}" dt="2020-11-15T11:06:43.229" v="647"/>
          <ac:inkMkLst>
            <pc:docMk/>
            <pc:sldMk cId="4190681715" sldId="305"/>
            <ac:inkMk id="204" creationId="{8024EBCD-AB1E-4DB9-A803-F162915307E0}"/>
          </ac:inkMkLst>
        </pc:inkChg>
        <pc:inkChg chg="mod">
          <ac:chgData name="Daniel Schwarz" userId="5bb35bb8-905a-4742-88d9-33d9089732e7" providerId="ADAL" clId="{B2570963-B9CB-47AD-A9FB-82DE2532D6AD}" dt="2020-11-15T11:06:43.229" v="647"/>
          <ac:inkMkLst>
            <pc:docMk/>
            <pc:sldMk cId="4190681715" sldId="305"/>
            <ac:inkMk id="205" creationId="{DE945C14-004A-4B3A-B841-B528F065BBDF}"/>
          </ac:inkMkLst>
        </pc:inkChg>
        <pc:inkChg chg="mod">
          <ac:chgData name="Daniel Schwarz" userId="5bb35bb8-905a-4742-88d9-33d9089732e7" providerId="ADAL" clId="{B2570963-B9CB-47AD-A9FB-82DE2532D6AD}" dt="2020-11-15T11:06:43.229" v="647"/>
          <ac:inkMkLst>
            <pc:docMk/>
            <pc:sldMk cId="4190681715" sldId="305"/>
            <ac:inkMk id="206" creationId="{4747C4F0-A6B8-4C56-8ACB-AB51255BA99F}"/>
          </ac:inkMkLst>
        </pc:inkChg>
        <pc:inkChg chg="mod">
          <ac:chgData name="Daniel Schwarz" userId="5bb35bb8-905a-4742-88d9-33d9089732e7" providerId="ADAL" clId="{B2570963-B9CB-47AD-A9FB-82DE2532D6AD}" dt="2020-11-15T11:06:43.229" v="647"/>
          <ac:inkMkLst>
            <pc:docMk/>
            <pc:sldMk cId="4190681715" sldId="305"/>
            <ac:inkMk id="209" creationId="{42419D07-DBE8-4E14-B36F-BA7665B5F393}"/>
          </ac:inkMkLst>
        </pc:inkChg>
        <pc:inkChg chg="mod">
          <ac:chgData name="Daniel Schwarz" userId="5bb35bb8-905a-4742-88d9-33d9089732e7" providerId="ADAL" clId="{B2570963-B9CB-47AD-A9FB-82DE2532D6AD}" dt="2020-11-15T11:06:43.229" v="647"/>
          <ac:inkMkLst>
            <pc:docMk/>
            <pc:sldMk cId="4190681715" sldId="305"/>
            <ac:inkMk id="210" creationId="{039F7601-0315-448F-9CAF-FA395A540B3F}"/>
          </ac:inkMkLst>
        </pc:inkChg>
        <pc:inkChg chg="mod">
          <ac:chgData name="Daniel Schwarz" userId="5bb35bb8-905a-4742-88d9-33d9089732e7" providerId="ADAL" clId="{B2570963-B9CB-47AD-A9FB-82DE2532D6AD}" dt="2020-11-15T11:06:43.229" v="647"/>
          <ac:inkMkLst>
            <pc:docMk/>
            <pc:sldMk cId="4190681715" sldId="305"/>
            <ac:inkMk id="212" creationId="{E446C963-58BB-4F1B-BC03-508B31AFB2B7}"/>
          </ac:inkMkLst>
        </pc:inkChg>
        <pc:inkChg chg="mod">
          <ac:chgData name="Daniel Schwarz" userId="5bb35bb8-905a-4742-88d9-33d9089732e7" providerId="ADAL" clId="{B2570963-B9CB-47AD-A9FB-82DE2532D6AD}" dt="2020-11-15T11:06:43.229" v="647"/>
          <ac:inkMkLst>
            <pc:docMk/>
            <pc:sldMk cId="4190681715" sldId="305"/>
            <ac:inkMk id="213" creationId="{C210B400-AACC-445A-A56F-293C3C77FDAA}"/>
          </ac:inkMkLst>
        </pc:inkChg>
        <pc:inkChg chg="mod">
          <ac:chgData name="Daniel Schwarz" userId="5bb35bb8-905a-4742-88d9-33d9089732e7" providerId="ADAL" clId="{B2570963-B9CB-47AD-A9FB-82DE2532D6AD}" dt="2020-11-15T11:06:43.229" v="647"/>
          <ac:inkMkLst>
            <pc:docMk/>
            <pc:sldMk cId="4190681715" sldId="305"/>
            <ac:inkMk id="214" creationId="{F3A3D708-70CE-46BC-B683-200E62465359}"/>
          </ac:inkMkLst>
        </pc:inkChg>
        <pc:inkChg chg="mod">
          <ac:chgData name="Daniel Schwarz" userId="5bb35bb8-905a-4742-88d9-33d9089732e7" providerId="ADAL" clId="{B2570963-B9CB-47AD-A9FB-82DE2532D6AD}" dt="2020-11-15T11:06:43.229" v="647"/>
          <ac:inkMkLst>
            <pc:docMk/>
            <pc:sldMk cId="4190681715" sldId="305"/>
            <ac:inkMk id="215" creationId="{F2377852-B53D-488F-9676-7ABB9C0648BF}"/>
          </ac:inkMkLst>
        </pc:inkChg>
        <pc:inkChg chg="mod">
          <ac:chgData name="Daniel Schwarz" userId="5bb35bb8-905a-4742-88d9-33d9089732e7" providerId="ADAL" clId="{B2570963-B9CB-47AD-A9FB-82DE2532D6AD}" dt="2020-11-15T11:06:43.229" v="647"/>
          <ac:inkMkLst>
            <pc:docMk/>
            <pc:sldMk cId="4190681715" sldId="305"/>
            <ac:inkMk id="216" creationId="{71314280-453C-44F5-919F-C184FDD80004}"/>
          </ac:inkMkLst>
        </pc:inkChg>
        <pc:inkChg chg="mod">
          <ac:chgData name="Daniel Schwarz" userId="5bb35bb8-905a-4742-88d9-33d9089732e7" providerId="ADAL" clId="{B2570963-B9CB-47AD-A9FB-82DE2532D6AD}" dt="2020-11-15T11:06:43.229" v="647"/>
          <ac:inkMkLst>
            <pc:docMk/>
            <pc:sldMk cId="4190681715" sldId="305"/>
            <ac:inkMk id="217" creationId="{439B5890-A1BC-4643-852C-3EE8A991B071}"/>
          </ac:inkMkLst>
        </pc:inkChg>
        <pc:inkChg chg="mod">
          <ac:chgData name="Daniel Schwarz" userId="5bb35bb8-905a-4742-88d9-33d9089732e7" providerId="ADAL" clId="{B2570963-B9CB-47AD-A9FB-82DE2532D6AD}" dt="2020-11-15T11:06:43.229" v="647"/>
          <ac:inkMkLst>
            <pc:docMk/>
            <pc:sldMk cId="4190681715" sldId="305"/>
            <ac:inkMk id="218" creationId="{A25FC23A-CE99-400B-9B9C-CDE9646A4869}"/>
          </ac:inkMkLst>
        </pc:inkChg>
        <pc:inkChg chg="mod">
          <ac:chgData name="Daniel Schwarz" userId="5bb35bb8-905a-4742-88d9-33d9089732e7" providerId="ADAL" clId="{B2570963-B9CB-47AD-A9FB-82DE2532D6AD}" dt="2020-11-15T11:06:43.229" v="647"/>
          <ac:inkMkLst>
            <pc:docMk/>
            <pc:sldMk cId="4190681715" sldId="305"/>
            <ac:inkMk id="219" creationId="{89FD90A6-90DB-4DF2-8A6C-AA87FC1A295F}"/>
          </ac:inkMkLst>
        </pc:inkChg>
        <pc:inkChg chg="mod">
          <ac:chgData name="Daniel Schwarz" userId="5bb35bb8-905a-4742-88d9-33d9089732e7" providerId="ADAL" clId="{B2570963-B9CB-47AD-A9FB-82DE2532D6AD}" dt="2020-11-15T11:06:43.229" v="647"/>
          <ac:inkMkLst>
            <pc:docMk/>
            <pc:sldMk cId="4190681715" sldId="305"/>
            <ac:inkMk id="220" creationId="{74AC5D80-F43F-435B-BA63-8A54FB028DC3}"/>
          </ac:inkMkLst>
        </pc:inkChg>
        <pc:inkChg chg="mod">
          <ac:chgData name="Daniel Schwarz" userId="5bb35bb8-905a-4742-88d9-33d9089732e7" providerId="ADAL" clId="{B2570963-B9CB-47AD-A9FB-82DE2532D6AD}" dt="2020-11-15T11:06:43.229" v="647"/>
          <ac:inkMkLst>
            <pc:docMk/>
            <pc:sldMk cId="4190681715" sldId="305"/>
            <ac:inkMk id="221" creationId="{09670DA4-5D60-4F5A-B064-B9AC7C080B19}"/>
          </ac:inkMkLst>
        </pc:inkChg>
        <pc:inkChg chg="mod">
          <ac:chgData name="Daniel Schwarz" userId="5bb35bb8-905a-4742-88d9-33d9089732e7" providerId="ADAL" clId="{B2570963-B9CB-47AD-A9FB-82DE2532D6AD}" dt="2020-11-15T11:06:43.229" v="647"/>
          <ac:inkMkLst>
            <pc:docMk/>
            <pc:sldMk cId="4190681715" sldId="305"/>
            <ac:inkMk id="222" creationId="{8DB7C56D-AB6A-4E0B-AAFE-8AC3287425AC}"/>
          </ac:inkMkLst>
        </pc:inkChg>
        <pc:inkChg chg="mod">
          <ac:chgData name="Daniel Schwarz" userId="5bb35bb8-905a-4742-88d9-33d9089732e7" providerId="ADAL" clId="{B2570963-B9CB-47AD-A9FB-82DE2532D6AD}" dt="2020-11-15T11:06:43.229" v="647"/>
          <ac:inkMkLst>
            <pc:docMk/>
            <pc:sldMk cId="4190681715" sldId="305"/>
            <ac:inkMk id="223" creationId="{CF95AAC5-001B-4D8B-BA4D-8FA49F6D72D4}"/>
          </ac:inkMkLst>
        </pc:inkChg>
        <pc:inkChg chg="mod">
          <ac:chgData name="Daniel Schwarz" userId="5bb35bb8-905a-4742-88d9-33d9089732e7" providerId="ADAL" clId="{B2570963-B9CB-47AD-A9FB-82DE2532D6AD}" dt="2020-11-15T11:06:43.229" v="647"/>
          <ac:inkMkLst>
            <pc:docMk/>
            <pc:sldMk cId="4190681715" sldId="305"/>
            <ac:inkMk id="224" creationId="{25FFCEF1-ADC1-4A41-B341-D6F5A7CD3D76}"/>
          </ac:inkMkLst>
        </pc:inkChg>
        <pc:inkChg chg="mod">
          <ac:chgData name="Daniel Schwarz" userId="5bb35bb8-905a-4742-88d9-33d9089732e7" providerId="ADAL" clId="{B2570963-B9CB-47AD-A9FB-82DE2532D6AD}" dt="2020-11-15T11:06:43.229" v="647"/>
          <ac:inkMkLst>
            <pc:docMk/>
            <pc:sldMk cId="4190681715" sldId="305"/>
            <ac:inkMk id="228" creationId="{2E2C2073-9C10-4340-9B63-1B1FC9FDF319}"/>
          </ac:inkMkLst>
        </pc:inkChg>
        <pc:inkChg chg="mod">
          <ac:chgData name="Daniel Schwarz" userId="5bb35bb8-905a-4742-88d9-33d9089732e7" providerId="ADAL" clId="{B2570963-B9CB-47AD-A9FB-82DE2532D6AD}" dt="2020-11-15T11:06:43.229" v="647"/>
          <ac:inkMkLst>
            <pc:docMk/>
            <pc:sldMk cId="4190681715" sldId="305"/>
            <ac:inkMk id="229" creationId="{B1D6EF28-F8BB-4F8F-B4A2-6BFFFC81BADD}"/>
          </ac:inkMkLst>
        </pc:inkChg>
        <pc:inkChg chg="mod">
          <ac:chgData name="Daniel Schwarz" userId="5bb35bb8-905a-4742-88d9-33d9089732e7" providerId="ADAL" clId="{B2570963-B9CB-47AD-A9FB-82DE2532D6AD}" dt="2020-11-15T11:06:43.229" v="647"/>
          <ac:inkMkLst>
            <pc:docMk/>
            <pc:sldMk cId="4190681715" sldId="305"/>
            <ac:inkMk id="235" creationId="{3E05A08B-4A1B-47C6-AC98-6DD86F9E619A}"/>
          </ac:inkMkLst>
        </pc:inkChg>
        <pc:inkChg chg="mod">
          <ac:chgData name="Daniel Schwarz" userId="5bb35bb8-905a-4742-88d9-33d9089732e7" providerId="ADAL" clId="{B2570963-B9CB-47AD-A9FB-82DE2532D6AD}" dt="2020-11-15T11:06:43.229" v="647"/>
          <ac:inkMkLst>
            <pc:docMk/>
            <pc:sldMk cId="4190681715" sldId="305"/>
            <ac:inkMk id="238" creationId="{E1CDD231-7E15-48FA-B58C-26CC8B3E7F5C}"/>
          </ac:inkMkLst>
        </pc:inkChg>
        <pc:inkChg chg="mod">
          <ac:chgData name="Daniel Schwarz" userId="5bb35bb8-905a-4742-88d9-33d9089732e7" providerId="ADAL" clId="{B2570963-B9CB-47AD-A9FB-82DE2532D6AD}" dt="2020-11-15T11:06:43.229" v="647"/>
          <ac:inkMkLst>
            <pc:docMk/>
            <pc:sldMk cId="4190681715" sldId="305"/>
            <ac:inkMk id="245" creationId="{EFB4A7DF-D5B0-45DE-9CEC-9D411FEBFF4D}"/>
          </ac:inkMkLst>
        </pc:inkChg>
      </pc:sldChg>
      <pc:sldChg chg="addSp delSp modSp mod">
        <pc:chgData name="Daniel Schwarz" userId="5bb35bb8-905a-4742-88d9-33d9089732e7" providerId="ADAL" clId="{B2570963-B9CB-47AD-A9FB-82DE2532D6AD}" dt="2020-11-15T11:07:02.433" v="650"/>
        <pc:sldMkLst>
          <pc:docMk/>
          <pc:sldMk cId="3207985538" sldId="306"/>
        </pc:sldMkLst>
        <pc:grpChg chg="add mod">
          <ac:chgData name="Daniel Schwarz" userId="5bb35bb8-905a-4742-88d9-33d9089732e7" providerId="ADAL" clId="{B2570963-B9CB-47AD-A9FB-82DE2532D6AD}" dt="2020-11-15T11:07:02.433" v="650"/>
          <ac:grpSpMkLst>
            <pc:docMk/>
            <pc:sldMk cId="3207985538" sldId="306"/>
            <ac:grpSpMk id="151" creationId="{12A17DFE-1212-425C-B28D-A80E055D3750}"/>
          </ac:grpSpMkLst>
        </pc:grpChg>
        <pc:grpChg chg="mod">
          <ac:chgData name="Daniel Schwarz" userId="5bb35bb8-905a-4742-88d9-33d9089732e7" providerId="ADAL" clId="{B2570963-B9CB-47AD-A9FB-82DE2532D6AD}" dt="2020-11-15T11:07:02.433" v="650"/>
          <ac:grpSpMkLst>
            <pc:docMk/>
            <pc:sldMk cId="3207985538" sldId="306"/>
            <ac:grpSpMk id="152" creationId="{C0B73ABD-F1DE-4177-B063-A280040C178F}"/>
          </ac:grpSpMkLst>
        </pc:grpChg>
        <pc:grpChg chg="mod">
          <ac:chgData name="Daniel Schwarz" userId="5bb35bb8-905a-4742-88d9-33d9089732e7" providerId="ADAL" clId="{B2570963-B9CB-47AD-A9FB-82DE2532D6AD}" dt="2020-11-15T11:07:02.433" v="650"/>
          <ac:grpSpMkLst>
            <pc:docMk/>
            <pc:sldMk cId="3207985538" sldId="306"/>
            <ac:grpSpMk id="153" creationId="{BACC2BD3-AFEC-4C27-936B-BE24D03A5BFB}"/>
          </ac:grpSpMkLst>
        </pc:grpChg>
        <pc:grpChg chg="mod">
          <ac:chgData name="Daniel Schwarz" userId="5bb35bb8-905a-4742-88d9-33d9089732e7" providerId="ADAL" clId="{B2570963-B9CB-47AD-A9FB-82DE2532D6AD}" dt="2020-11-15T11:07:02.433" v="650"/>
          <ac:grpSpMkLst>
            <pc:docMk/>
            <pc:sldMk cId="3207985538" sldId="306"/>
            <ac:grpSpMk id="159" creationId="{0CAEC287-3373-47E0-9925-B9F2C2C19E56}"/>
          </ac:grpSpMkLst>
        </pc:grpChg>
        <pc:grpChg chg="mod">
          <ac:chgData name="Daniel Schwarz" userId="5bb35bb8-905a-4742-88d9-33d9089732e7" providerId="ADAL" clId="{B2570963-B9CB-47AD-A9FB-82DE2532D6AD}" dt="2020-11-15T11:07:02.433" v="650"/>
          <ac:grpSpMkLst>
            <pc:docMk/>
            <pc:sldMk cId="3207985538" sldId="306"/>
            <ac:grpSpMk id="160" creationId="{386939D1-68E8-4648-A1F8-825E5DC02904}"/>
          </ac:grpSpMkLst>
        </pc:grpChg>
        <pc:grpChg chg="mod">
          <ac:chgData name="Daniel Schwarz" userId="5bb35bb8-905a-4742-88d9-33d9089732e7" providerId="ADAL" clId="{B2570963-B9CB-47AD-A9FB-82DE2532D6AD}" dt="2020-11-15T11:07:02.433" v="650"/>
          <ac:grpSpMkLst>
            <pc:docMk/>
            <pc:sldMk cId="3207985538" sldId="306"/>
            <ac:grpSpMk id="178" creationId="{5C666E9E-D4FE-49C7-9590-1EF6712DFE07}"/>
          </ac:grpSpMkLst>
        </pc:grpChg>
        <pc:picChg chg="del">
          <ac:chgData name="Daniel Schwarz" userId="5bb35bb8-905a-4742-88d9-33d9089732e7" providerId="ADAL" clId="{B2570963-B9CB-47AD-A9FB-82DE2532D6AD}" dt="2020-11-15T11:07:02.022" v="649" actId="478"/>
          <ac:picMkLst>
            <pc:docMk/>
            <pc:sldMk cId="3207985538" sldId="306"/>
            <ac:picMk id="3" creationId="{4BCEAC6A-6C7E-4BFA-A441-CAA204152D2D}"/>
          </ac:picMkLst>
        </pc:picChg>
        <pc:inkChg chg="mod">
          <ac:chgData name="Daniel Schwarz" userId="5bb35bb8-905a-4742-88d9-33d9089732e7" providerId="ADAL" clId="{B2570963-B9CB-47AD-A9FB-82DE2532D6AD}" dt="2020-11-15T11:07:02.433" v="650"/>
          <ac:inkMkLst>
            <pc:docMk/>
            <pc:sldMk cId="3207985538" sldId="306"/>
            <ac:inkMk id="154" creationId="{8A840736-51A4-4114-94F0-4E364382784C}"/>
          </ac:inkMkLst>
        </pc:inkChg>
        <pc:inkChg chg="mod">
          <ac:chgData name="Daniel Schwarz" userId="5bb35bb8-905a-4742-88d9-33d9089732e7" providerId="ADAL" clId="{B2570963-B9CB-47AD-A9FB-82DE2532D6AD}" dt="2020-11-15T11:07:02.433" v="650"/>
          <ac:inkMkLst>
            <pc:docMk/>
            <pc:sldMk cId="3207985538" sldId="306"/>
            <ac:inkMk id="156" creationId="{84663893-22A2-482F-9ECB-B1FB2CD4C389}"/>
          </ac:inkMkLst>
        </pc:inkChg>
        <pc:inkChg chg="mod">
          <ac:chgData name="Daniel Schwarz" userId="5bb35bb8-905a-4742-88d9-33d9089732e7" providerId="ADAL" clId="{B2570963-B9CB-47AD-A9FB-82DE2532D6AD}" dt="2020-11-15T11:07:02.433" v="650"/>
          <ac:inkMkLst>
            <pc:docMk/>
            <pc:sldMk cId="3207985538" sldId="306"/>
            <ac:inkMk id="157" creationId="{B9F5690B-3EB5-4D4B-8D11-4D5DD127C49D}"/>
          </ac:inkMkLst>
        </pc:inkChg>
        <pc:inkChg chg="mod">
          <ac:chgData name="Daniel Schwarz" userId="5bb35bb8-905a-4742-88d9-33d9089732e7" providerId="ADAL" clId="{B2570963-B9CB-47AD-A9FB-82DE2532D6AD}" dt="2020-11-15T11:07:02.433" v="650"/>
          <ac:inkMkLst>
            <pc:docMk/>
            <pc:sldMk cId="3207985538" sldId="306"/>
            <ac:inkMk id="161" creationId="{DCF0D676-D525-49C3-B796-FB114149560D}"/>
          </ac:inkMkLst>
        </pc:inkChg>
        <pc:inkChg chg="mod">
          <ac:chgData name="Daniel Schwarz" userId="5bb35bb8-905a-4742-88d9-33d9089732e7" providerId="ADAL" clId="{B2570963-B9CB-47AD-A9FB-82DE2532D6AD}" dt="2020-11-15T11:07:02.433" v="650"/>
          <ac:inkMkLst>
            <pc:docMk/>
            <pc:sldMk cId="3207985538" sldId="306"/>
            <ac:inkMk id="162" creationId="{21E24430-F65C-42FE-AA09-9C9E4132FEE8}"/>
          </ac:inkMkLst>
        </pc:inkChg>
        <pc:inkChg chg="mod">
          <ac:chgData name="Daniel Schwarz" userId="5bb35bb8-905a-4742-88d9-33d9089732e7" providerId="ADAL" clId="{B2570963-B9CB-47AD-A9FB-82DE2532D6AD}" dt="2020-11-15T11:07:02.433" v="650"/>
          <ac:inkMkLst>
            <pc:docMk/>
            <pc:sldMk cId="3207985538" sldId="306"/>
            <ac:inkMk id="182" creationId="{4BFF56C6-8DCA-4F9D-9E5D-93B512B513A0}"/>
          </ac:inkMkLst>
        </pc:inkChg>
        <pc:inkChg chg="mod">
          <ac:chgData name="Daniel Schwarz" userId="5bb35bb8-905a-4742-88d9-33d9089732e7" providerId="ADAL" clId="{B2570963-B9CB-47AD-A9FB-82DE2532D6AD}" dt="2020-11-15T11:07:02.433" v="650"/>
          <ac:inkMkLst>
            <pc:docMk/>
            <pc:sldMk cId="3207985538" sldId="306"/>
            <ac:inkMk id="186" creationId="{4D4054BA-F883-4EC4-8700-E692A4F23B3A}"/>
          </ac:inkMkLst>
        </pc:inkChg>
        <pc:inkChg chg="mod">
          <ac:chgData name="Daniel Schwarz" userId="5bb35bb8-905a-4742-88d9-33d9089732e7" providerId="ADAL" clId="{B2570963-B9CB-47AD-A9FB-82DE2532D6AD}" dt="2020-11-15T11:07:02.433" v="650"/>
          <ac:inkMkLst>
            <pc:docMk/>
            <pc:sldMk cId="3207985538" sldId="306"/>
            <ac:inkMk id="187" creationId="{0B2E7BE0-859A-42E0-9E68-7D01CE1F75D0}"/>
          </ac:inkMkLst>
        </pc:inkChg>
        <pc:inkChg chg="mod">
          <ac:chgData name="Daniel Schwarz" userId="5bb35bb8-905a-4742-88d9-33d9089732e7" providerId="ADAL" clId="{B2570963-B9CB-47AD-A9FB-82DE2532D6AD}" dt="2020-11-15T11:07:02.433" v="650"/>
          <ac:inkMkLst>
            <pc:docMk/>
            <pc:sldMk cId="3207985538" sldId="306"/>
            <ac:inkMk id="188" creationId="{266CFB77-9A14-4CE9-8996-2FA32A414A55}"/>
          </ac:inkMkLst>
        </pc:inkChg>
        <pc:inkChg chg="mod">
          <ac:chgData name="Daniel Schwarz" userId="5bb35bb8-905a-4742-88d9-33d9089732e7" providerId="ADAL" clId="{B2570963-B9CB-47AD-A9FB-82DE2532D6AD}" dt="2020-11-15T11:07:02.433" v="650"/>
          <ac:inkMkLst>
            <pc:docMk/>
            <pc:sldMk cId="3207985538" sldId="306"/>
            <ac:inkMk id="189" creationId="{7499AB7C-551A-43D9-ACF4-A943FC54D343}"/>
          </ac:inkMkLst>
        </pc:inkChg>
        <pc:inkChg chg="mod">
          <ac:chgData name="Daniel Schwarz" userId="5bb35bb8-905a-4742-88d9-33d9089732e7" providerId="ADAL" clId="{B2570963-B9CB-47AD-A9FB-82DE2532D6AD}" dt="2020-11-15T11:07:02.433" v="650"/>
          <ac:inkMkLst>
            <pc:docMk/>
            <pc:sldMk cId="3207985538" sldId="306"/>
            <ac:inkMk id="190" creationId="{A763CF5A-2E39-4D0C-BB7F-C6D6C7DA9158}"/>
          </ac:inkMkLst>
        </pc:inkChg>
        <pc:inkChg chg="mod">
          <ac:chgData name="Daniel Schwarz" userId="5bb35bb8-905a-4742-88d9-33d9089732e7" providerId="ADAL" clId="{B2570963-B9CB-47AD-A9FB-82DE2532D6AD}" dt="2020-11-15T11:07:02.433" v="650"/>
          <ac:inkMkLst>
            <pc:docMk/>
            <pc:sldMk cId="3207985538" sldId="306"/>
            <ac:inkMk id="191" creationId="{756BED3A-4CE3-48FC-8BB8-5F1058A2F7FA}"/>
          </ac:inkMkLst>
        </pc:inkChg>
        <pc:inkChg chg="mod">
          <ac:chgData name="Daniel Schwarz" userId="5bb35bb8-905a-4742-88d9-33d9089732e7" providerId="ADAL" clId="{B2570963-B9CB-47AD-A9FB-82DE2532D6AD}" dt="2020-11-15T11:07:02.433" v="650"/>
          <ac:inkMkLst>
            <pc:docMk/>
            <pc:sldMk cId="3207985538" sldId="306"/>
            <ac:inkMk id="192" creationId="{107A32BD-A93E-4B41-87EC-89738E2AC064}"/>
          </ac:inkMkLst>
        </pc:inkChg>
        <pc:inkChg chg="mod">
          <ac:chgData name="Daniel Schwarz" userId="5bb35bb8-905a-4742-88d9-33d9089732e7" providerId="ADAL" clId="{B2570963-B9CB-47AD-A9FB-82DE2532D6AD}" dt="2020-11-15T11:07:02.433" v="650"/>
          <ac:inkMkLst>
            <pc:docMk/>
            <pc:sldMk cId="3207985538" sldId="306"/>
            <ac:inkMk id="204" creationId="{392CB6EB-6B09-4087-AC31-1A413294C75C}"/>
          </ac:inkMkLst>
        </pc:inkChg>
        <pc:inkChg chg="mod">
          <ac:chgData name="Daniel Schwarz" userId="5bb35bb8-905a-4742-88d9-33d9089732e7" providerId="ADAL" clId="{B2570963-B9CB-47AD-A9FB-82DE2532D6AD}" dt="2020-11-15T11:07:02.433" v="650"/>
          <ac:inkMkLst>
            <pc:docMk/>
            <pc:sldMk cId="3207985538" sldId="306"/>
            <ac:inkMk id="205" creationId="{B16CBB0C-1B26-444F-8360-CF2E19EB4DEB}"/>
          </ac:inkMkLst>
        </pc:inkChg>
        <pc:inkChg chg="mod">
          <ac:chgData name="Daniel Schwarz" userId="5bb35bb8-905a-4742-88d9-33d9089732e7" providerId="ADAL" clId="{B2570963-B9CB-47AD-A9FB-82DE2532D6AD}" dt="2020-11-15T11:07:02.433" v="650"/>
          <ac:inkMkLst>
            <pc:docMk/>
            <pc:sldMk cId="3207985538" sldId="306"/>
            <ac:inkMk id="206" creationId="{60B4EBBF-C3F4-4807-93A8-97FBADDA925C}"/>
          </ac:inkMkLst>
        </pc:inkChg>
        <pc:inkChg chg="mod">
          <ac:chgData name="Daniel Schwarz" userId="5bb35bb8-905a-4742-88d9-33d9089732e7" providerId="ADAL" clId="{B2570963-B9CB-47AD-A9FB-82DE2532D6AD}" dt="2020-11-15T11:07:02.433" v="650"/>
          <ac:inkMkLst>
            <pc:docMk/>
            <pc:sldMk cId="3207985538" sldId="306"/>
            <ac:inkMk id="207" creationId="{10A74D03-BA04-457A-B9EB-DB2BC69375C5}"/>
          </ac:inkMkLst>
        </pc:inkChg>
        <pc:inkChg chg="mod">
          <ac:chgData name="Daniel Schwarz" userId="5bb35bb8-905a-4742-88d9-33d9089732e7" providerId="ADAL" clId="{B2570963-B9CB-47AD-A9FB-82DE2532D6AD}" dt="2020-11-15T11:07:02.433" v="650"/>
          <ac:inkMkLst>
            <pc:docMk/>
            <pc:sldMk cId="3207985538" sldId="306"/>
            <ac:inkMk id="208" creationId="{BE0FF78A-992A-4B3E-8FA5-6035A8C3C670}"/>
          </ac:inkMkLst>
        </pc:inkChg>
        <pc:inkChg chg="mod">
          <ac:chgData name="Daniel Schwarz" userId="5bb35bb8-905a-4742-88d9-33d9089732e7" providerId="ADAL" clId="{B2570963-B9CB-47AD-A9FB-82DE2532D6AD}" dt="2020-11-15T11:07:02.433" v="650"/>
          <ac:inkMkLst>
            <pc:docMk/>
            <pc:sldMk cId="3207985538" sldId="306"/>
            <ac:inkMk id="209" creationId="{856F504B-8D7F-4AA6-9B5D-501ED30923B0}"/>
          </ac:inkMkLst>
        </pc:inkChg>
        <pc:inkChg chg="mod">
          <ac:chgData name="Daniel Schwarz" userId="5bb35bb8-905a-4742-88d9-33d9089732e7" providerId="ADAL" clId="{B2570963-B9CB-47AD-A9FB-82DE2532D6AD}" dt="2020-11-15T11:07:02.433" v="650"/>
          <ac:inkMkLst>
            <pc:docMk/>
            <pc:sldMk cId="3207985538" sldId="306"/>
            <ac:inkMk id="210" creationId="{C6926808-5BF1-453A-9CDB-850977BF61E2}"/>
          </ac:inkMkLst>
        </pc:inkChg>
        <pc:inkChg chg="mod">
          <ac:chgData name="Daniel Schwarz" userId="5bb35bb8-905a-4742-88d9-33d9089732e7" providerId="ADAL" clId="{B2570963-B9CB-47AD-A9FB-82DE2532D6AD}" dt="2020-11-15T11:07:02.433" v="650"/>
          <ac:inkMkLst>
            <pc:docMk/>
            <pc:sldMk cId="3207985538" sldId="306"/>
            <ac:inkMk id="211" creationId="{6AF2953C-ABFF-4DE0-9DCE-341B4C3B00FB}"/>
          </ac:inkMkLst>
        </pc:inkChg>
        <pc:inkChg chg="mod">
          <ac:chgData name="Daniel Schwarz" userId="5bb35bb8-905a-4742-88d9-33d9089732e7" providerId="ADAL" clId="{B2570963-B9CB-47AD-A9FB-82DE2532D6AD}" dt="2020-11-15T11:07:02.433" v="650"/>
          <ac:inkMkLst>
            <pc:docMk/>
            <pc:sldMk cId="3207985538" sldId="306"/>
            <ac:inkMk id="212" creationId="{A44234F8-95EF-432C-BE6C-9C55960A4F6F}"/>
          </ac:inkMkLst>
        </pc:inkChg>
        <pc:inkChg chg="mod">
          <ac:chgData name="Daniel Schwarz" userId="5bb35bb8-905a-4742-88d9-33d9089732e7" providerId="ADAL" clId="{B2570963-B9CB-47AD-A9FB-82DE2532D6AD}" dt="2020-11-15T11:07:02.433" v="650"/>
          <ac:inkMkLst>
            <pc:docMk/>
            <pc:sldMk cId="3207985538" sldId="306"/>
            <ac:inkMk id="213" creationId="{178BFDBD-4649-4396-8255-BFD04D3DE6F5}"/>
          </ac:inkMkLst>
        </pc:inkChg>
      </pc:sldChg>
      <pc:sldChg chg="modSp modAnim modNotesTx">
        <pc:chgData name="Daniel Schwarz" userId="5bb35bb8-905a-4742-88d9-33d9089732e7" providerId="ADAL" clId="{B2570963-B9CB-47AD-A9FB-82DE2532D6AD}" dt="2020-12-01T22:06:20.339" v="6876"/>
        <pc:sldMkLst>
          <pc:docMk/>
          <pc:sldMk cId="3828723883" sldId="308"/>
        </pc:sldMkLst>
        <pc:spChg chg="mod">
          <ac:chgData name="Daniel Schwarz" userId="5bb35bb8-905a-4742-88d9-33d9089732e7" providerId="ADAL" clId="{B2570963-B9CB-47AD-A9FB-82DE2532D6AD}" dt="2020-11-19T22:24:10.236" v="6013" actId="2711"/>
          <ac:spMkLst>
            <pc:docMk/>
            <pc:sldMk cId="3828723883" sldId="308"/>
            <ac:spMk id="8" creationId="{C9962E24-A29C-40C9-ADC2-EC3B49598726}"/>
          </ac:spMkLst>
        </pc:spChg>
      </pc:sldChg>
      <pc:sldChg chg="addSp delSp modSp mod">
        <pc:chgData name="Daniel Schwarz" userId="5bb35bb8-905a-4742-88d9-33d9089732e7" providerId="ADAL" clId="{B2570963-B9CB-47AD-A9FB-82DE2532D6AD}" dt="2020-11-19T21:39:57.700" v="5720" actId="21"/>
        <pc:sldMkLst>
          <pc:docMk/>
          <pc:sldMk cId="2031995165" sldId="311"/>
        </pc:sldMkLst>
        <pc:spChg chg="add del mod">
          <ac:chgData name="Daniel Schwarz" userId="5bb35bb8-905a-4742-88d9-33d9089732e7" providerId="ADAL" clId="{B2570963-B9CB-47AD-A9FB-82DE2532D6AD}" dt="2020-11-19T21:39:57.700" v="5720" actId="21"/>
          <ac:spMkLst>
            <pc:docMk/>
            <pc:sldMk cId="2031995165" sldId="311"/>
            <ac:spMk id="99" creationId="{39D94BE4-0E61-444E-879E-CD2A09C382BC}"/>
          </ac:spMkLst>
        </pc:spChg>
        <pc:grpChg chg="add del mod">
          <ac:chgData name="Daniel Schwarz" userId="5bb35bb8-905a-4742-88d9-33d9089732e7" providerId="ADAL" clId="{B2570963-B9CB-47AD-A9FB-82DE2532D6AD}" dt="2020-11-15T11:07:43.648" v="659" actId="478"/>
          <ac:grpSpMkLst>
            <pc:docMk/>
            <pc:sldMk cId="2031995165" sldId="311"/>
            <ac:grpSpMk id="70" creationId="{8B7EBEEA-B5AD-4917-81A3-2B2E07B04F42}"/>
          </ac:grpSpMkLst>
        </pc:grpChg>
        <pc:grpChg chg="mod">
          <ac:chgData name="Daniel Schwarz" userId="5bb35bb8-905a-4742-88d9-33d9089732e7" providerId="ADAL" clId="{B2570963-B9CB-47AD-A9FB-82DE2532D6AD}" dt="2020-11-15T11:07:15.581" v="652"/>
          <ac:grpSpMkLst>
            <pc:docMk/>
            <pc:sldMk cId="2031995165" sldId="311"/>
            <ac:grpSpMk id="73" creationId="{3D717F65-F107-46FE-ADB1-00F5CC7A5823}"/>
          </ac:grpSpMkLst>
        </pc:grpChg>
        <pc:grpChg chg="mod">
          <ac:chgData name="Daniel Schwarz" userId="5bb35bb8-905a-4742-88d9-33d9089732e7" providerId="ADAL" clId="{B2570963-B9CB-47AD-A9FB-82DE2532D6AD}" dt="2020-11-15T11:07:15.581" v="652"/>
          <ac:grpSpMkLst>
            <pc:docMk/>
            <pc:sldMk cId="2031995165" sldId="311"/>
            <ac:grpSpMk id="75" creationId="{8E75E7F1-98B2-4622-B361-8FE819A198A1}"/>
          </ac:grpSpMkLst>
        </pc:grpChg>
        <pc:grpChg chg="mod">
          <ac:chgData name="Daniel Schwarz" userId="5bb35bb8-905a-4742-88d9-33d9089732e7" providerId="ADAL" clId="{B2570963-B9CB-47AD-A9FB-82DE2532D6AD}" dt="2020-11-15T11:07:15.581" v="652"/>
          <ac:grpSpMkLst>
            <pc:docMk/>
            <pc:sldMk cId="2031995165" sldId="311"/>
            <ac:grpSpMk id="81" creationId="{DE71D38D-49AD-4DE9-BCCA-2A87EA822A2A}"/>
          </ac:grpSpMkLst>
        </pc:grpChg>
        <pc:grpChg chg="mod">
          <ac:chgData name="Daniel Schwarz" userId="5bb35bb8-905a-4742-88d9-33d9089732e7" providerId="ADAL" clId="{B2570963-B9CB-47AD-A9FB-82DE2532D6AD}" dt="2020-11-15T11:07:15.581" v="652"/>
          <ac:grpSpMkLst>
            <pc:docMk/>
            <pc:sldMk cId="2031995165" sldId="311"/>
            <ac:grpSpMk id="88" creationId="{5EDF57C4-EEB1-4151-919A-693EC89FDE4A}"/>
          </ac:grpSpMkLst>
        </pc:grpChg>
        <pc:grpChg chg="mod">
          <ac:chgData name="Daniel Schwarz" userId="5bb35bb8-905a-4742-88d9-33d9089732e7" providerId="ADAL" clId="{B2570963-B9CB-47AD-A9FB-82DE2532D6AD}" dt="2020-11-15T11:07:15.581" v="652"/>
          <ac:grpSpMkLst>
            <pc:docMk/>
            <pc:sldMk cId="2031995165" sldId="311"/>
            <ac:grpSpMk id="93" creationId="{58FB9CC2-3DB8-4FC3-83AE-EA53AD513A70}"/>
          </ac:grpSpMkLst>
        </pc:grpChg>
        <pc:grpChg chg="add mod">
          <ac:chgData name="Daniel Schwarz" userId="5bb35bb8-905a-4742-88d9-33d9089732e7" providerId="ADAL" clId="{B2570963-B9CB-47AD-A9FB-82DE2532D6AD}" dt="2020-11-15T11:07:44.079" v="660"/>
          <ac:grpSpMkLst>
            <pc:docMk/>
            <pc:sldMk cId="2031995165" sldId="311"/>
            <ac:grpSpMk id="112" creationId="{7C73E4AE-D04C-4923-A78B-8492E2355359}"/>
          </ac:grpSpMkLst>
        </pc:grpChg>
        <pc:grpChg chg="mod">
          <ac:chgData name="Daniel Schwarz" userId="5bb35bb8-905a-4742-88d9-33d9089732e7" providerId="ADAL" clId="{B2570963-B9CB-47AD-A9FB-82DE2532D6AD}" dt="2020-11-15T11:07:44.079" v="660"/>
          <ac:grpSpMkLst>
            <pc:docMk/>
            <pc:sldMk cId="2031995165" sldId="311"/>
            <ac:grpSpMk id="113" creationId="{68D9892F-C3C6-41C4-8317-2B3AB14A836C}"/>
          </ac:grpSpMkLst>
        </pc:grpChg>
        <pc:grpChg chg="mod">
          <ac:chgData name="Daniel Schwarz" userId="5bb35bb8-905a-4742-88d9-33d9089732e7" providerId="ADAL" clId="{B2570963-B9CB-47AD-A9FB-82DE2532D6AD}" dt="2020-11-15T11:07:44.079" v="660"/>
          <ac:grpSpMkLst>
            <pc:docMk/>
            <pc:sldMk cId="2031995165" sldId="311"/>
            <ac:grpSpMk id="114" creationId="{4B6407C5-3D6B-4EA7-A391-05903D53BBC0}"/>
          </ac:grpSpMkLst>
        </pc:grpChg>
        <pc:grpChg chg="mod">
          <ac:chgData name="Daniel Schwarz" userId="5bb35bb8-905a-4742-88d9-33d9089732e7" providerId="ADAL" clId="{B2570963-B9CB-47AD-A9FB-82DE2532D6AD}" dt="2020-11-15T11:07:44.079" v="660"/>
          <ac:grpSpMkLst>
            <pc:docMk/>
            <pc:sldMk cId="2031995165" sldId="311"/>
            <ac:grpSpMk id="118" creationId="{E561F554-6FA6-4788-82F5-15FDE83CF58D}"/>
          </ac:grpSpMkLst>
        </pc:grpChg>
        <pc:grpChg chg="mod">
          <ac:chgData name="Daniel Schwarz" userId="5bb35bb8-905a-4742-88d9-33d9089732e7" providerId="ADAL" clId="{B2570963-B9CB-47AD-A9FB-82DE2532D6AD}" dt="2020-11-15T11:07:44.079" v="660"/>
          <ac:grpSpMkLst>
            <pc:docMk/>
            <pc:sldMk cId="2031995165" sldId="311"/>
            <ac:grpSpMk id="119" creationId="{5CFBB867-836C-4656-9D09-87FA250182FD}"/>
          </ac:grpSpMkLst>
        </pc:grpChg>
        <pc:grpChg chg="mod">
          <ac:chgData name="Daniel Schwarz" userId="5bb35bb8-905a-4742-88d9-33d9089732e7" providerId="ADAL" clId="{B2570963-B9CB-47AD-A9FB-82DE2532D6AD}" dt="2020-11-15T11:07:44.079" v="660"/>
          <ac:grpSpMkLst>
            <pc:docMk/>
            <pc:sldMk cId="2031995165" sldId="311"/>
            <ac:grpSpMk id="122" creationId="{80DF390D-A399-4F5D-B000-5EA24B94C527}"/>
          </ac:grpSpMkLst>
        </pc:grpChg>
        <pc:picChg chg="del">
          <ac:chgData name="Daniel Schwarz" userId="5bb35bb8-905a-4742-88d9-33d9089732e7" providerId="ADAL" clId="{B2570963-B9CB-47AD-A9FB-82DE2532D6AD}" dt="2020-11-15T11:07:14.455" v="651" actId="478"/>
          <ac:picMkLst>
            <pc:docMk/>
            <pc:sldMk cId="2031995165" sldId="311"/>
            <ac:picMk id="4" creationId="{4F1BAE2D-E4FE-4A59-A165-9B2B0E0E03D1}"/>
          </ac:picMkLst>
        </pc:picChg>
        <pc:inkChg chg="mod">
          <ac:chgData name="Daniel Schwarz" userId="5bb35bb8-905a-4742-88d9-33d9089732e7" providerId="ADAL" clId="{B2570963-B9CB-47AD-A9FB-82DE2532D6AD}" dt="2020-11-15T11:07:15.581" v="652"/>
          <ac:inkMkLst>
            <pc:docMk/>
            <pc:sldMk cId="2031995165" sldId="311"/>
            <ac:inkMk id="77" creationId="{1A879E55-4C0C-45EF-B74D-7E54F2741037}"/>
          </ac:inkMkLst>
        </pc:inkChg>
        <pc:inkChg chg="mod">
          <ac:chgData name="Daniel Schwarz" userId="5bb35bb8-905a-4742-88d9-33d9089732e7" providerId="ADAL" clId="{B2570963-B9CB-47AD-A9FB-82DE2532D6AD}" dt="2020-11-15T11:07:15.581" v="652"/>
          <ac:inkMkLst>
            <pc:docMk/>
            <pc:sldMk cId="2031995165" sldId="311"/>
            <ac:inkMk id="78" creationId="{E37A4AA1-40B1-4FC6-A4E3-1766C1933100}"/>
          </ac:inkMkLst>
        </pc:inkChg>
        <pc:inkChg chg="mod">
          <ac:chgData name="Daniel Schwarz" userId="5bb35bb8-905a-4742-88d9-33d9089732e7" providerId="ADAL" clId="{B2570963-B9CB-47AD-A9FB-82DE2532D6AD}" dt="2020-11-15T11:07:15.581" v="652"/>
          <ac:inkMkLst>
            <pc:docMk/>
            <pc:sldMk cId="2031995165" sldId="311"/>
            <ac:inkMk id="80" creationId="{CE5D8100-8C41-44A8-8E4B-ADC3322A882B}"/>
          </ac:inkMkLst>
        </pc:inkChg>
        <pc:inkChg chg="mod">
          <ac:chgData name="Daniel Schwarz" userId="5bb35bb8-905a-4742-88d9-33d9089732e7" providerId="ADAL" clId="{B2570963-B9CB-47AD-A9FB-82DE2532D6AD}" dt="2020-11-15T11:07:15.581" v="652"/>
          <ac:inkMkLst>
            <pc:docMk/>
            <pc:sldMk cId="2031995165" sldId="311"/>
            <ac:inkMk id="90" creationId="{3A62E76F-95E3-46FE-8695-859E17713DC3}"/>
          </ac:inkMkLst>
        </pc:inkChg>
        <pc:inkChg chg="mod">
          <ac:chgData name="Daniel Schwarz" userId="5bb35bb8-905a-4742-88d9-33d9089732e7" providerId="ADAL" clId="{B2570963-B9CB-47AD-A9FB-82DE2532D6AD}" dt="2020-11-15T11:07:15.581" v="652"/>
          <ac:inkMkLst>
            <pc:docMk/>
            <pc:sldMk cId="2031995165" sldId="311"/>
            <ac:inkMk id="91" creationId="{529FB711-26F3-4F32-9B46-0EB9F449F7FB}"/>
          </ac:inkMkLst>
        </pc:inkChg>
        <pc:inkChg chg="mod">
          <ac:chgData name="Daniel Schwarz" userId="5bb35bb8-905a-4742-88d9-33d9089732e7" providerId="ADAL" clId="{B2570963-B9CB-47AD-A9FB-82DE2532D6AD}" dt="2020-11-15T11:07:15.581" v="652"/>
          <ac:inkMkLst>
            <pc:docMk/>
            <pc:sldMk cId="2031995165" sldId="311"/>
            <ac:inkMk id="94" creationId="{81883A4B-C82A-4FB9-811B-7F9076CCF628}"/>
          </ac:inkMkLst>
        </pc:inkChg>
        <pc:inkChg chg="mod">
          <ac:chgData name="Daniel Schwarz" userId="5bb35bb8-905a-4742-88d9-33d9089732e7" providerId="ADAL" clId="{B2570963-B9CB-47AD-A9FB-82DE2532D6AD}" dt="2020-11-15T11:07:15.581" v="652"/>
          <ac:inkMkLst>
            <pc:docMk/>
            <pc:sldMk cId="2031995165" sldId="311"/>
            <ac:inkMk id="95" creationId="{62C11D35-7C4E-490D-8F85-6289FC13841D}"/>
          </ac:inkMkLst>
        </pc:inkChg>
        <pc:inkChg chg="mod">
          <ac:chgData name="Daniel Schwarz" userId="5bb35bb8-905a-4742-88d9-33d9089732e7" providerId="ADAL" clId="{B2570963-B9CB-47AD-A9FB-82DE2532D6AD}" dt="2020-11-15T11:07:15.581" v="652"/>
          <ac:inkMkLst>
            <pc:docMk/>
            <pc:sldMk cId="2031995165" sldId="311"/>
            <ac:inkMk id="96" creationId="{CCEE3D56-2E69-45BB-8A4E-A6E203A6F7C6}"/>
          </ac:inkMkLst>
        </pc:inkChg>
        <pc:inkChg chg="mod">
          <ac:chgData name="Daniel Schwarz" userId="5bb35bb8-905a-4742-88d9-33d9089732e7" providerId="ADAL" clId="{B2570963-B9CB-47AD-A9FB-82DE2532D6AD}" dt="2020-11-15T11:07:15.581" v="652"/>
          <ac:inkMkLst>
            <pc:docMk/>
            <pc:sldMk cId="2031995165" sldId="311"/>
            <ac:inkMk id="97" creationId="{19F64316-A5DB-4A7E-9EFC-19AFCC4C5F15}"/>
          </ac:inkMkLst>
        </pc:inkChg>
        <pc:inkChg chg="mod">
          <ac:chgData name="Daniel Schwarz" userId="5bb35bb8-905a-4742-88d9-33d9089732e7" providerId="ADAL" clId="{B2570963-B9CB-47AD-A9FB-82DE2532D6AD}" dt="2020-11-15T11:07:15.581" v="652"/>
          <ac:inkMkLst>
            <pc:docMk/>
            <pc:sldMk cId="2031995165" sldId="311"/>
            <ac:inkMk id="98" creationId="{839DA90A-1BF5-45B1-8A8B-47B678DC0583}"/>
          </ac:inkMkLst>
        </pc:inkChg>
        <pc:inkChg chg="mod">
          <ac:chgData name="Daniel Schwarz" userId="5bb35bb8-905a-4742-88d9-33d9089732e7" providerId="ADAL" clId="{B2570963-B9CB-47AD-A9FB-82DE2532D6AD}" dt="2020-11-15T11:07:15.581" v="652"/>
          <ac:inkMkLst>
            <pc:docMk/>
            <pc:sldMk cId="2031995165" sldId="311"/>
            <ac:inkMk id="99" creationId="{59724870-09DF-4531-8667-D66835BC9E09}"/>
          </ac:inkMkLst>
        </pc:inkChg>
        <pc:inkChg chg="mod">
          <ac:chgData name="Daniel Schwarz" userId="5bb35bb8-905a-4742-88d9-33d9089732e7" providerId="ADAL" clId="{B2570963-B9CB-47AD-A9FB-82DE2532D6AD}" dt="2020-11-15T11:07:15.581" v="652"/>
          <ac:inkMkLst>
            <pc:docMk/>
            <pc:sldMk cId="2031995165" sldId="311"/>
            <ac:inkMk id="100" creationId="{8C7148DF-1E6D-4ED6-839E-EB30D4059D0E}"/>
          </ac:inkMkLst>
        </pc:inkChg>
        <pc:inkChg chg="mod">
          <ac:chgData name="Daniel Schwarz" userId="5bb35bb8-905a-4742-88d9-33d9089732e7" providerId="ADAL" clId="{B2570963-B9CB-47AD-A9FB-82DE2532D6AD}" dt="2020-11-15T11:07:15.581" v="652"/>
          <ac:inkMkLst>
            <pc:docMk/>
            <pc:sldMk cId="2031995165" sldId="311"/>
            <ac:inkMk id="101" creationId="{15D9D865-2085-49F4-8543-FA41A79E5A5A}"/>
          </ac:inkMkLst>
        </pc:inkChg>
        <pc:inkChg chg="mod">
          <ac:chgData name="Daniel Schwarz" userId="5bb35bb8-905a-4742-88d9-33d9089732e7" providerId="ADAL" clId="{B2570963-B9CB-47AD-A9FB-82DE2532D6AD}" dt="2020-11-15T11:07:15.581" v="652"/>
          <ac:inkMkLst>
            <pc:docMk/>
            <pc:sldMk cId="2031995165" sldId="311"/>
            <ac:inkMk id="102" creationId="{EE3FDABE-9F4C-4D54-A37C-97937D5C69DF}"/>
          </ac:inkMkLst>
        </pc:inkChg>
        <pc:inkChg chg="mod">
          <ac:chgData name="Daniel Schwarz" userId="5bb35bb8-905a-4742-88d9-33d9089732e7" providerId="ADAL" clId="{B2570963-B9CB-47AD-A9FB-82DE2532D6AD}" dt="2020-11-15T11:07:15.581" v="652"/>
          <ac:inkMkLst>
            <pc:docMk/>
            <pc:sldMk cId="2031995165" sldId="311"/>
            <ac:inkMk id="103" creationId="{67435CD2-D6AC-4933-A445-A02B5EDC561E}"/>
          </ac:inkMkLst>
        </pc:inkChg>
        <pc:inkChg chg="mod">
          <ac:chgData name="Daniel Schwarz" userId="5bb35bb8-905a-4742-88d9-33d9089732e7" providerId="ADAL" clId="{B2570963-B9CB-47AD-A9FB-82DE2532D6AD}" dt="2020-11-15T11:07:15.581" v="652"/>
          <ac:inkMkLst>
            <pc:docMk/>
            <pc:sldMk cId="2031995165" sldId="311"/>
            <ac:inkMk id="104" creationId="{D810F3EF-8EA2-416C-9EAD-8E3C7B903BAB}"/>
          </ac:inkMkLst>
        </pc:inkChg>
        <pc:inkChg chg="mod">
          <ac:chgData name="Daniel Schwarz" userId="5bb35bb8-905a-4742-88d9-33d9089732e7" providerId="ADAL" clId="{B2570963-B9CB-47AD-A9FB-82DE2532D6AD}" dt="2020-11-15T11:07:15.581" v="652"/>
          <ac:inkMkLst>
            <pc:docMk/>
            <pc:sldMk cId="2031995165" sldId="311"/>
            <ac:inkMk id="105" creationId="{CBC3F222-22D8-4CDB-BFC0-1B75F75AF3B1}"/>
          </ac:inkMkLst>
        </pc:inkChg>
        <pc:inkChg chg="mod">
          <ac:chgData name="Daniel Schwarz" userId="5bb35bb8-905a-4742-88d9-33d9089732e7" providerId="ADAL" clId="{B2570963-B9CB-47AD-A9FB-82DE2532D6AD}" dt="2020-11-15T11:07:15.581" v="652"/>
          <ac:inkMkLst>
            <pc:docMk/>
            <pc:sldMk cId="2031995165" sldId="311"/>
            <ac:inkMk id="106" creationId="{498F128E-9E57-41BB-A4C8-BE6B2A17F947}"/>
          </ac:inkMkLst>
        </pc:inkChg>
        <pc:inkChg chg="mod">
          <ac:chgData name="Daniel Schwarz" userId="5bb35bb8-905a-4742-88d9-33d9089732e7" providerId="ADAL" clId="{B2570963-B9CB-47AD-A9FB-82DE2532D6AD}" dt="2020-11-15T11:07:15.581" v="652"/>
          <ac:inkMkLst>
            <pc:docMk/>
            <pc:sldMk cId="2031995165" sldId="311"/>
            <ac:inkMk id="107" creationId="{50AFC81E-202B-490C-8B6D-4B2FC62CFA76}"/>
          </ac:inkMkLst>
        </pc:inkChg>
        <pc:inkChg chg="mod">
          <ac:chgData name="Daniel Schwarz" userId="5bb35bb8-905a-4742-88d9-33d9089732e7" providerId="ADAL" clId="{B2570963-B9CB-47AD-A9FB-82DE2532D6AD}" dt="2020-11-15T11:07:15.581" v="652"/>
          <ac:inkMkLst>
            <pc:docMk/>
            <pc:sldMk cId="2031995165" sldId="311"/>
            <ac:inkMk id="108" creationId="{601D34DF-5444-4AEC-8EA2-50E1B9D0A261}"/>
          </ac:inkMkLst>
        </pc:inkChg>
        <pc:inkChg chg="mod">
          <ac:chgData name="Daniel Schwarz" userId="5bb35bb8-905a-4742-88d9-33d9089732e7" providerId="ADAL" clId="{B2570963-B9CB-47AD-A9FB-82DE2532D6AD}" dt="2020-11-15T11:07:15.581" v="652"/>
          <ac:inkMkLst>
            <pc:docMk/>
            <pc:sldMk cId="2031995165" sldId="311"/>
            <ac:inkMk id="109" creationId="{277094DE-E6C5-425E-A631-91E1DF9DA4B0}"/>
          </ac:inkMkLst>
        </pc:inkChg>
        <pc:inkChg chg="mod">
          <ac:chgData name="Daniel Schwarz" userId="5bb35bb8-905a-4742-88d9-33d9089732e7" providerId="ADAL" clId="{B2570963-B9CB-47AD-A9FB-82DE2532D6AD}" dt="2020-11-15T11:07:15.581" v="652"/>
          <ac:inkMkLst>
            <pc:docMk/>
            <pc:sldMk cId="2031995165" sldId="311"/>
            <ac:inkMk id="110" creationId="{8A951016-7528-434F-909D-F869001C1D95}"/>
          </ac:inkMkLst>
        </pc:inkChg>
        <pc:inkChg chg="mod">
          <ac:chgData name="Daniel Schwarz" userId="5bb35bb8-905a-4742-88d9-33d9089732e7" providerId="ADAL" clId="{B2570963-B9CB-47AD-A9FB-82DE2532D6AD}" dt="2020-11-15T11:07:15.581" v="652"/>
          <ac:inkMkLst>
            <pc:docMk/>
            <pc:sldMk cId="2031995165" sldId="311"/>
            <ac:inkMk id="111" creationId="{73D78BA6-D7BB-4F75-BB47-C8778FA3DCAE}"/>
          </ac:inkMkLst>
        </pc:inkChg>
        <pc:inkChg chg="mod">
          <ac:chgData name="Daniel Schwarz" userId="5bb35bb8-905a-4742-88d9-33d9089732e7" providerId="ADAL" clId="{B2570963-B9CB-47AD-A9FB-82DE2532D6AD}" dt="2020-11-15T11:07:44.079" v="660"/>
          <ac:inkMkLst>
            <pc:docMk/>
            <pc:sldMk cId="2031995165" sldId="311"/>
            <ac:inkMk id="115" creationId="{27AAF9AB-9493-45E7-A057-9F7821E0AB67}"/>
          </ac:inkMkLst>
        </pc:inkChg>
        <pc:inkChg chg="mod">
          <ac:chgData name="Daniel Schwarz" userId="5bb35bb8-905a-4742-88d9-33d9089732e7" providerId="ADAL" clId="{B2570963-B9CB-47AD-A9FB-82DE2532D6AD}" dt="2020-11-15T11:07:44.079" v="660"/>
          <ac:inkMkLst>
            <pc:docMk/>
            <pc:sldMk cId="2031995165" sldId="311"/>
            <ac:inkMk id="116" creationId="{F925A074-C1A1-45A3-A8BA-6B3C42EEF39D}"/>
          </ac:inkMkLst>
        </pc:inkChg>
        <pc:inkChg chg="mod">
          <ac:chgData name="Daniel Schwarz" userId="5bb35bb8-905a-4742-88d9-33d9089732e7" providerId="ADAL" clId="{B2570963-B9CB-47AD-A9FB-82DE2532D6AD}" dt="2020-11-15T11:07:44.079" v="660"/>
          <ac:inkMkLst>
            <pc:docMk/>
            <pc:sldMk cId="2031995165" sldId="311"/>
            <ac:inkMk id="117" creationId="{58A0725E-CE4E-44F1-B049-D58B93DC00FE}"/>
          </ac:inkMkLst>
        </pc:inkChg>
        <pc:inkChg chg="mod">
          <ac:chgData name="Daniel Schwarz" userId="5bb35bb8-905a-4742-88d9-33d9089732e7" providerId="ADAL" clId="{B2570963-B9CB-47AD-A9FB-82DE2532D6AD}" dt="2020-11-15T11:07:44.079" v="660"/>
          <ac:inkMkLst>
            <pc:docMk/>
            <pc:sldMk cId="2031995165" sldId="311"/>
            <ac:inkMk id="120" creationId="{DDECEB90-229E-41FC-8F63-BE300FF7F7D7}"/>
          </ac:inkMkLst>
        </pc:inkChg>
        <pc:inkChg chg="mod">
          <ac:chgData name="Daniel Schwarz" userId="5bb35bb8-905a-4742-88d9-33d9089732e7" providerId="ADAL" clId="{B2570963-B9CB-47AD-A9FB-82DE2532D6AD}" dt="2020-11-15T11:07:44.079" v="660"/>
          <ac:inkMkLst>
            <pc:docMk/>
            <pc:sldMk cId="2031995165" sldId="311"/>
            <ac:inkMk id="121" creationId="{4DCCB43D-B238-452E-979C-8F542D68AC60}"/>
          </ac:inkMkLst>
        </pc:inkChg>
        <pc:inkChg chg="mod">
          <ac:chgData name="Daniel Schwarz" userId="5bb35bb8-905a-4742-88d9-33d9089732e7" providerId="ADAL" clId="{B2570963-B9CB-47AD-A9FB-82DE2532D6AD}" dt="2020-11-15T11:07:44.079" v="660"/>
          <ac:inkMkLst>
            <pc:docMk/>
            <pc:sldMk cId="2031995165" sldId="311"/>
            <ac:inkMk id="123" creationId="{83F6D4BF-FE05-4833-804A-796B946EEB3B}"/>
          </ac:inkMkLst>
        </pc:inkChg>
        <pc:inkChg chg="mod">
          <ac:chgData name="Daniel Schwarz" userId="5bb35bb8-905a-4742-88d9-33d9089732e7" providerId="ADAL" clId="{B2570963-B9CB-47AD-A9FB-82DE2532D6AD}" dt="2020-11-15T11:07:44.079" v="660"/>
          <ac:inkMkLst>
            <pc:docMk/>
            <pc:sldMk cId="2031995165" sldId="311"/>
            <ac:inkMk id="124" creationId="{CC9D40FF-DDC3-4E08-A9E1-48E563CBEA40}"/>
          </ac:inkMkLst>
        </pc:inkChg>
        <pc:inkChg chg="mod">
          <ac:chgData name="Daniel Schwarz" userId="5bb35bb8-905a-4742-88d9-33d9089732e7" providerId="ADAL" clId="{B2570963-B9CB-47AD-A9FB-82DE2532D6AD}" dt="2020-11-15T11:07:44.079" v="660"/>
          <ac:inkMkLst>
            <pc:docMk/>
            <pc:sldMk cId="2031995165" sldId="311"/>
            <ac:inkMk id="125" creationId="{9774C6C7-9CF5-4ED3-B6D5-57F6D49EA609}"/>
          </ac:inkMkLst>
        </pc:inkChg>
        <pc:inkChg chg="mod">
          <ac:chgData name="Daniel Schwarz" userId="5bb35bb8-905a-4742-88d9-33d9089732e7" providerId="ADAL" clId="{B2570963-B9CB-47AD-A9FB-82DE2532D6AD}" dt="2020-11-15T11:07:44.079" v="660"/>
          <ac:inkMkLst>
            <pc:docMk/>
            <pc:sldMk cId="2031995165" sldId="311"/>
            <ac:inkMk id="126" creationId="{9907E5C1-36D0-4827-8A8C-3E9A75CEA98D}"/>
          </ac:inkMkLst>
        </pc:inkChg>
        <pc:inkChg chg="mod">
          <ac:chgData name="Daniel Schwarz" userId="5bb35bb8-905a-4742-88d9-33d9089732e7" providerId="ADAL" clId="{B2570963-B9CB-47AD-A9FB-82DE2532D6AD}" dt="2020-11-15T11:07:44.079" v="660"/>
          <ac:inkMkLst>
            <pc:docMk/>
            <pc:sldMk cId="2031995165" sldId="311"/>
            <ac:inkMk id="127" creationId="{FBE02FEF-7E24-458C-B062-9548F4DE6EA0}"/>
          </ac:inkMkLst>
        </pc:inkChg>
        <pc:inkChg chg="mod">
          <ac:chgData name="Daniel Schwarz" userId="5bb35bb8-905a-4742-88d9-33d9089732e7" providerId="ADAL" clId="{B2570963-B9CB-47AD-A9FB-82DE2532D6AD}" dt="2020-11-15T11:07:44.079" v="660"/>
          <ac:inkMkLst>
            <pc:docMk/>
            <pc:sldMk cId="2031995165" sldId="311"/>
            <ac:inkMk id="128" creationId="{EB1BCC6A-B020-431F-94BD-2BCCB4C511EA}"/>
          </ac:inkMkLst>
        </pc:inkChg>
        <pc:inkChg chg="mod">
          <ac:chgData name="Daniel Schwarz" userId="5bb35bb8-905a-4742-88d9-33d9089732e7" providerId="ADAL" clId="{B2570963-B9CB-47AD-A9FB-82DE2532D6AD}" dt="2020-11-15T11:07:44.079" v="660"/>
          <ac:inkMkLst>
            <pc:docMk/>
            <pc:sldMk cId="2031995165" sldId="311"/>
            <ac:inkMk id="129" creationId="{586DB723-0255-4A9F-85A1-CEBB68586952}"/>
          </ac:inkMkLst>
        </pc:inkChg>
        <pc:inkChg chg="mod">
          <ac:chgData name="Daniel Schwarz" userId="5bb35bb8-905a-4742-88d9-33d9089732e7" providerId="ADAL" clId="{B2570963-B9CB-47AD-A9FB-82DE2532D6AD}" dt="2020-11-15T11:07:44.079" v="660"/>
          <ac:inkMkLst>
            <pc:docMk/>
            <pc:sldMk cId="2031995165" sldId="311"/>
            <ac:inkMk id="130" creationId="{4123DD34-553E-4070-B1B9-C1FC9CDB3DEB}"/>
          </ac:inkMkLst>
        </pc:inkChg>
        <pc:inkChg chg="mod">
          <ac:chgData name="Daniel Schwarz" userId="5bb35bb8-905a-4742-88d9-33d9089732e7" providerId="ADAL" clId="{B2570963-B9CB-47AD-A9FB-82DE2532D6AD}" dt="2020-11-15T11:07:44.079" v="660"/>
          <ac:inkMkLst>
            <pc:docMk/>
            <pc:sldMk cId="2031995165" sldId="311"/>
            <ac:inkMk id="131" creationId="{8FF0B51C-6213-4A95-B8B9-36AA0D5D1BDD}"/>
          </ac:inkMkLst>
        </pc:inkChg>
        <pc:inkChg chg="mod">
          <ac:chgData name="Daniel Schwarz" userId="5bb35bb8-905a-4742-88d9-33d9089732e7" providerId="ADAL" clId="{B2570963-B9CB-47AD-A9FB-82DE2532D6AD}" dt="2020-11-15T11:07:44.079" v="660"/>
          <ac:inkMkLst>
            <pc:docMk/>
            <pc:sldMk cId="2031995165" sldId="311"/>
            <ac:inkMk id="132" creationId="{7A2753D2-6C95-4418-8B2C-666063DC871E}"/>
          </ac:inkMkLst>
        </pc:inkChg>
        <pc:inkChg chg="mod">
          <ac:chgData name="Daniel Schwarz" userId="5bb35bb8-905a-4742-88d9-33d9089732e7" providerId="ADAL" clId="{B2570963-B9CB-47AD-A9FB-82DE2532D6AD}" dt="2020-11-15T11:07:44.079" v="660"/>
          <ac:inkMkLst>
            <pc:docMk/>
            <pc:sldMk cId="2031995165" sldId="311"/>
            <ac:inkMk id="133" creationId="{19CDB3AA-39E0-43EF-8E36-488D4CCED09A}"/>
          </ac:inkMkLst>
        </pc:inkChg>
        <pc:inkChg chg="mod">
          <ac:chgData name="Daniel Schwarz" userId="5bb35bb8-905a-4742-88d9-33d9089732e7" providerId="ADAL" clId="{B2570963-B9CB-47AD-A9FB-82DE2532D6AD}" dt="2020-11-15T11:07:44.079" v="660"/>
          <ac:inkMkLst>
            <pc:docMk/>
            <pc:sldMk cId="2031995165" sldId="311"/>
            <ac:inkMk id="134" creationId="{C38FCC94-D47C-4C05-A692-B737B94A9703}"/>
          </ac:inkMkLst>
        </pc:inkChg>
        <pc:inkChg chg="mod">
          <ac:chgData name="Daniel Schwarz" userId="5bb35bb8-905a-4742-88d9-33d9089732e7" providerId="ADAL" clId="{B2570963-B9CB-47AD-A9FB-82DE2532D6AD}" dt="2020-11-15T11:07:44.079" v="660"/>
          <ac:inkMkLst>
            <pc:docMk/>
            <pc:sldMk cId="2031995165" sldId="311"/>
            <ac:inkMk id="135" creationId="{EB8BF9F8-68D5-4FEC-9B90-360B811F6F1E}"/>
          </ac:inkMkLst>
        </pc:inkChg>
        <pc:inkChg chg="mod">
          <ac:chgData name="Daniel Schwarz" userId="5bb35bb8-905a-4742-88d9-33d9089732e7" providerId="ADAL" clId="{B2570963-B9CB-47AD-A9FB-82DE2532D6AD}" dt="2020-11-15T11:07:44.079" v="660"/>
          <ac:inkMkLst>
            <pc:docMk/>
            <pc:sldMk cId="2031995165" sldId="311"/>
            <ac:inkMk id="136" creationId="{E9F9E7E1-BAEA-4E99-A9A8-9AA984B19028}"/>
          </ac:inkMkLst>
        </pc:inkChg>
        <pc:inkChg chg="mod">
          <ac:chgData name="Daniel Schwarz" userId="5bb35bb8-905a-4742-88d9-33d9089732e7" providerId="ADAL" clId="{B2570963-B9CB-47AD-A9FB-82DE2532D6AD}" dt="2020-11-15T11:07:44.079" v="660"/>
          <ac:inkMkLst>
            <pc:docMk/>
            <pc:sldMk cId="2031995165" sldId="311"/>
            <ac:inkMk id="137" creationId="{762468C0-A92F-4916-BDFB-AEA9D12DEFA8}"/>
          </ac:inkMkLst>
        </pc:inkChg>
        <pc:inkChg chg="mod">
          <ac:chgData name="Daniel Schwarz" userId="5bb35bb8-905a-4742-88d9-33d9089732e7" providerId="ADAL" clId="{B2570963-B9CB-47AD-A9FB-82DE2532D6AD}" dt="2020-11-15T11:07:44.079" v="660"/>
          <ac:inkMkLst>
            <pc:docMk/>
            <pc:sldMk cId="2031995165" sldId="311"/>
            <ac:inkMk id="138" creationId="{A5696DD2-F610-4B8D-92B2-CF1A43977DFB}"/>
          </ac:inkMkLst>
        </pc:inkChg>
        <pc:inkChg chg="mod">
          <ac:chgData name="Daniel Schwarz" userId="5bb35bb8-905a-4742-88d9-33d9089732e7" providerId="ADAL" clId="{B2570963-B9CB-47AD-A9FB-82DE2532D6AD}" dt="2020-11-15T11:07:44.079" v="660"/>
          <ac:inkMkLst>
            <pc:docMk/>
            <pc:sldMk cId="2031995165" sldId="311"/>
            <ac:inkMk id="139" creationId="{3A107B6E-3D28-471A-B139-FE62ECBC0FC1}"/>
          </ac:inkMkLst>
        </pc:inkChg>
        <pc:inkChg chg="mod">
          <ac:chgData name="Daniel Schwarz" userId="5bb35bb8-905a-4742-88d9-33d9089732e7" providerId="ADAL" clId="{B2570963-B9CB-47AD-A9FB-82DE2532D6AD}" dt="2020-11-15T11:07:44.079" v="660"/>
          <ac:inkMkLst>
            <pc:docMk/>
            <pc:sldMk cId="2031995165" sldId="311"/>
            <ac:inkMk id="140" creationId="{76684B28-410F-4A62-9EAF-1B4D03D906DE}"/>
          </ac:inkMkLst>
        </pc:inkChg>
      </pc:sldChg>
      <pc:sldChg chg="addSp delSp modSp mod modAnim">
        <pc:chgData name="Daniel Schwarz" userId="5bb35bb8-905a-4742-88d9-33d9089732e7" providerId="ADAL" clId="{B2570963-B9CB-47AD-A9FB-82DE2532D6AD}" dt="2020-11-19T21:41:44.990" v="5775"/>
        <pc:sldMkLst>
          <pc:docMk/>
          <pc:sldMk cId="907307255" sldId="312"/>
        </pc:sldMkLst>
        <pc:spChg chg="mod">
          <ac:chgData name="Daniel Schwarz" userId="5bb35bb8-905a-4742-88d9-33d9089732e7" providerId="ADAL" clId="{B2570963-B9CB-47AD-A9FB-82DE2532D6AD}" dt="2020-11-19T21:40:37.048" v="5721" actId="1076"/>
          <ac:spMkLst>
            <pc:docMk/>
            <pc:sldMk cId="907307255" sldId="312"/>
            <ac:spMk id="77" creationId="{030AFBD4-08A2-458D-BA96-A9380573787F}"/>
          </ac:spMkLst>
        </pc:spChg>
        <pc:spChg chg="add mod">
          <ac:chgData name="Daniel Schwarz" userId="5bb35bb8-905a-4742-88d9-33d9089732e7" providerId="ADAL" clId="{B2570963-B9CB-47AD-A9FB-82DE2532D6AD}" dt="2020-11-19T21:41:33.473" v="5773" actId="1076"/>
          <ac:spMkLst>
            <pc:docMk/>
            <pc:sldMk cId="907307255" sldId="312"/>
            <ac:spMk id="100" creationId="{725F5A5D-EC47-40CF-9AC1-35C9BE54EE08}"/>
          </ac:spMkLst>
        </pc:spChg>
        <pc:grpChg chg="add del mod">
          <ac:chgData name="Daniel Schwarz" userId="5bb35bb8-905a-4742-88d9-33d9089732e7" providerId="ADAL" clId="{B2570963-B9CB-47AD-A9FB-82DE2532D6AD}" dt="2020-11-15T11:07:29.599" v="656" actId="478"/>
          <ac:grpSpMkLst>
            <pc:docMk/>
            <pc:sldMk cId="907307255" sldId="312"/>
            <ac:grpSpMk id="73" creationId="{77F08E67-5EEC-40E5-A9B0-572A73F8002D}"/>
          </ac:grpSpMkLst>
        </pc:grpChg>
        <pc:grpChg chg="mod">
          <ac:chgData name="Daniel Schwarz" userId="5bb35bb8-905a-4742-88d9-33d9089732e7" providerId="ADAL" clId="{B2570963-B9CB-47AD-A9FB-82DE2532D6AD}" dt="2020-11-15T11:07:25.964" v="655"/>
          <ac:grpSpMkLst>
            <pc:docMk/>
            <pc:sldMk cId="907307255" sldId="312"/>
            <ac:grpSpMk id="75" creationId="{48878DF0-5FF1-421C-B010-CA3F461AA831}"/>
          </ac:grpSpMkLst>
        </pc:grpChg>
        <pc:grpChg chg="mod">
          <ac:chgData name="Daniel Schwarz" userId="5bb35bb8-905a-4742-88d9-33d9089732e7" providerId="ADAL" clId="{B2570963-B9CB-47AD-A9FB-82DE2532D6AD}" dt="2020-11-15T11:07:25.964" v="655"/>
          <ac:grpSpMkLst>
            <pc:docMk/>
            <pc:sldMk cId="907307255" sldId="312"/>
            <ac:grpSpMk id="78" creationId="{27814D97-CD77-4475-8EFA-5315A82705D9}"/>
          </ac:grpSpMkLst>
        </pc:grpChg>
        <pc:grpChg chg="mod">
          <ac:chgData name="Daniel Schwarz" userId="5bb35bb8-905a-4742-88d9-33d9089732e7" providerId="ADAL" clId="{B2570963-B9CB-47AD-A9FB-82DE2532D6AD}" dt="2020-11-15T11:07:25.964" v="655"/>
          <ac:grpSpMkLst>
            <pc:docMk/>
            <pc:sldMk cId="907307255" sldId="312"/>
            <ac:grpSpMk id="90" creationId="{52CDC8B6-CBFB-424A-9DF3-FE450D7D60D1}"/>
          </ac:grpSpMkLst>
        </pc:grpChg>
        <pc:grpChg chg="mod">
          <ac:chgData name="Daniel Schwarz" userId="5bb35bb8-905a-4742-88d9-33d9089732e7" providerId="ADAL" clId="{B2570963-B9CB-47AD-A9FB-82DE2532D6AD}" dt="2020-11-15T11:07:25.964" v="655"/>
          <ac:grpSpMkLst>
            <pc:docMk/>
            <pc:sldMk cId="907307255" sldId="312"/>
            <ac:grpSpMk id="91" creationId="{8E49F728-75C2-4564-BA48-2C026CE772BC}"/>
          </ac:grpSpMkLst>
        </pc:grpChg>
        <pc:grpChg chg="mod">
          <ac:chgData name="Daniel Schwarz" userId="5bb35bb8-905a-4742-88d9-33d9089732e7" providerId="ADAL" clId="{B2570963-B9CB-47AD-A9FB-82DE2532D6AD}" dt="2020-11-15T11:07:25.964" v="655"/>
          <ac:grpSpMkLst>
            <pc:docMk/>
            <pc:sldMk cId="907307255" sldId="312"/>
            <ac:grpSpMk id="94" creationId="{5B146CB1-261C-467A-95B4-66457CFC6562}"/>
          </ac:grpSpMkLst>
        </pc:grpChg>
        <pc:grpChg chg="add mod">
          <ac:chgData name="Daniel Schwarz" userId="5bb35bb8-905a-4742-88d9-33d9089732e7" providerId="ADAL" clId="{B2570963-B9CB-47AD-A9FB-82DE2532D6AD}" dt="2020-11-15T11:07:37.861" v="658" actId="1076"/>
          <ac:grpSpMkLst>
            <pc:docMk/>
            <pc:sldMk cId="907307255" sldId="312"/>
            <ac:grpSpMk id="113" creationId="{5E14899A-C1F8-4E34-995A-B79908D6CA35}"/>
          </ac:grpSpMkLst>
        </pc:grpChg>
        <pc:grpChg chg="mod">
          <ac:chgData name="Daniel Schwarz" userId="5bb35bb8-905a-4742-88d9-33d9089732e7" providerId="ADAL" clId="{B2570963-B9CB-47AD-A9FB-82DE2532D6AD}" dt="2020-11-15T11:07:33.220" v="657"/>
          <ac:grpSpMkLst>
            <pc:docMk/>
            <pc:sldMk cId="907307255" sldId="312"/>
            <ac:grpSpMk id="114" creationId="{1347516E-6047-4F6A-845E-8E2E35F83A5C}"/>
          </ac:grpSpMkLst>
        </pc:grpChg>
        <pc:grpChg chg="mod">
          <ac:chgData name="Daniel Schwarz" userId="5bb35bb8-905a-4742-88d9-33d9089732e7" providerId="ADAL" clId="{B2570963-B9CB-47AD-A9FB-82DE2532D6AD}" dt="2020-11-15T11:07:33.220" v="657"/>
          <ac:grpSpMkLst>
            <pc:docMk/>
            <pc:sldMk cId="907307255" sldId="312"/>
            <ac:grpSpMk id="115" creationId="{C487D66F-6F66-480E-9443-D0190BF2109B}"/>
          </ac:grpSpMkLst>
        </pc:grpChg>
        <pc:grpChg chg="mod">
          <ac:chgData name="Daniel Schwarz" userId="5bb35bb8-905a-4742-88d9-33d9089732e7" providerId="ADAL" clId="{B2570963-B9CB-47AD-A9FB-82DE2532D6AD}" dt="2020-11-15T11:07:33.220" v="657"/>
          <ac:grpSpMkLst>
            <pc:docMk/>
            <pc:sldMk cId="907307255" sldId="312"/>
            <ac:grpSpMk id="119" creationId="{4BF742FD-DB18-4B98-9DD2-A5E51E654B08}"/>
          </ac:grpSpMkLst>
        </pc:grpChg>
        <pc:grpChg chg="mod">
          <ac:chgData name="Daniel Schwarz" userId="5bb35bb8-905a-4742-88d9-33d9089732e7" providerId="ADAL" clId="{B2570963-B9CB-47AD-A9FB-82DE2532D6AD}" dt="2020-11-15T11:07:33.220" v="657"/>
          <ac:grpSpMkLst>
            <pc:docMk/>
            <pc:sldMk cId="907307255" sldId="312"/>
            <ac:grpSpMk id="120" creationId="{74D14609-659C-4298-A0E7-E3D03A0327E3}"/>
          </ac:grpSpMkLst>
        </pc:grpChg>
        <pc:grpChg chg="mod">
          <ac:chgData name="Daniel Schwarz" userId="5bb35bb8-905a-4742-88d9-33d9089732e7" providerId="ADAL" clId="{B2570963-B9CB-47AD-A9FB-82DE2532D6AD}" dt="2020-11-15T11:07:33.220" v="657"/>
          <ac:grpSpMkLst>
            <pc:docMk/>
            <pc:sldMk cId="907307255" sldId="312"/>
            <ac:grpSpMk id="123" creationId="{2D065F4D-0D75-4E7B-BC3F-917FC84C9FF1}"/>
          </ac:grpSpMkLst>
        </pc:grpChg>
        <pc:picChg chg="del">
          <ac:chgData name="Daniel Schwarz" userId="5bb35bb8-905a-4742-88d9-33d9089732e7" providerId="ADAL" clId="{B2570963-B9CB-47AD-A9FB-82DE2532D6AD}" dt="2020-11-15T11:07:25.591" v="654" actId="478"/>
          <ac:picMkLst>
            <pc:docMk/>
            <pc:sldMk cId="907307255" sldId="312"/>
            <ac:picMk id="4" creationId="{4F1BAE2D-E4FE-4A59-A165-9B2B0E0E03D1}"/>
          </ac:picMkLst>
        </pc:picChg>
        <pc:inkChg chg="mod">
          <ac:chgData name="Daniel Schwarz" userId="5bb35bb8-905a-4742-88d9-33d9089732e7" providerId="ADAL" clId="{B2570963-B9CB-47AD-A9FB-82DE2532D6AD}" dt="2020-11-15T11:07:25.964" v="655"/>
          <ac:inkMkLst>
            <pc:docMk/>
            <pc:sldMk cId="907307255" sldId="312"/>
            <ac:inkMk id="80" creationId="{75A1C196-1C5E-4125-8A68-5C74112211C8}"/>
          </ac:inkMkLst>
        </pc:inkChg>
        <pc:inkChg chg="mod">
          <ac:chgData name="Daniel Schwarz" userId="5bb35bb8-905a-4742-88d9-33d9089732e7" providerId="ADAL" clId="{B2570963-B9CB-47AD-A9FB-82DE2532D6AD}" dt="2020-11-15T11:07:25.964" v="655"/>
          <ac:inkMkLst>
            <pc:docMk/>
            <pc:sldMk cId="907307255" sldId="312"/>
            <ac:inkMk id="81" creationId="{DB0DC72F-E2F5-477E-A6B7-CF917B61B1F9}"/>
          </ac:inkMkLst>
        </pc:inkChg>
        <pc:inkChg chg="mod">
          <ac:chgData name="Daniel Schwarz" userId="5bb35bb8-905a-4742-88d9-33d9089732e7" providerId="ADAL" clId="{B2570963-B9CB-47AD-A9FB-82DE2532D6AD}" dt="2020-11-15T11:07:25.964" v="655"/>
          <ac:inkMkLst>
            <pc:docMk/>
            <pc:sldMk cId="907307255" sldId="312"/>
            <ac:inkMk id="88" creationId="{657426AF-B0F9-4714-8008-7B9EF9B45324}"/>
          </ac:inkMkLst>
        </pc:inkChg>
        <pc:inkChg chg="mod">
          <ac:chgData name="Daniel Schwarz" userId="5bb35bb8-905a-4742-88d9-33d9089732e7" providerId="ADAL" clId="{B2570963-B9CB-47AD-A9FB-82DE2532D6AD}" dt="2020-11-15T11:07:25.964" v="655"/>
          <ac:inkMkLst>
            <pc:docMk/>
            <pc:sldMk cId="907307255" sldId="312"/>
            <ac:inkMk id="92" creationId="{0EB6F7C3-0C90-49B2-B697-3F3C80EC8D65}"/>
          </ac:inkMkLst>
        </pc:inkChg>
        <pc:inkChg chg="mod">
          <ac:chgData name="Daniel Schwarz" userId="5bb35bb8-905a-4742-88d9-33d9089732e7" providerId="ADAL" clId="{B2570963-B9CB-47AD-A9FB-82DE2532D6AD}" dt="2020-11-15T11:07:25.964" v="655"/>
          <ac:inkMkLst>
            <pc:docMk/>
            <pc:sldMk cId="907307255" sldId="312"/>
            <ac:inkMk id="93" creationId="{0FCB4C34-2C44-4AB2-B041-2E328E593CB7}"/>
          </ac:inkMkLst>
        </pc:inkChg>
        <pc:inkChg chg="mod">
          <ac:chgData name="Daniel Schwarz" userId="5bb35bb8-905a-4742-88d9-33d9089732e7" providerId="ADAL" clId="{B2570963-B9CB-47AD-A9FB-82DE2532D6AD}" dt="2020-11-15T11:07:25.964" v="655"/>
          <ac:inkMkLst>
            <pc:docMk/>
            <pc:sldMk cId="907307255" sldId="312"/>
            <ac:inkMk id="95" creationId="{95E9BA60-A597-4B45-8DE0-669AB006F92B}"/>
          </ac:inkMkLst>
        </pc:inkChg>
        <pc:inkChg chg="mod">
          <ac:chgData name="Daniel Schwarz" userId="5bb35bb8-905a-4742-88d9-33d9089732e7" providerId="ADAL" clId="{B2570963-B9CB-47AD-A9FB-82DE2532D6AD}" dt="2020-11-15T11:07:25.964" v="655"/>
          <ac:inkMkLst>
            <pc:docMk/>
            <pc:sldMk cId="907307255" sldId="312"/>
            <ac:inkMk id="96" creationId="{BEE63224-4F30-4DE3-8966-3988610D0D04}"/>
          </ac:inkMkLst>
        </pc:inkChg>
        <pc:inkChg chg="mod">
          <ac:chgData name="Daniel Schwarz" userId="5bb35bb8-905a-4742-88d9-33d9089732e7" providerId="ADAL" clId="{B2570963-B9CB-47AD-A9FB-82DE2532D6AD}" dt="2020-11-15T11:07:25.964" v="655"/>
          <ac:inkMkLst>
            <pc:docMk/>
            <pc:sldMk cId="907307255" sldId="312"/>
            <ac:inkMk id="97" creationId="{2B1E0BBA-669D-4C60-AD10-2356B6024665}"/>
          </ac:inkMkLst>
        </pc:inkChg>
        <pc:inkChg chg="mod">
          <ac:chgData name="Daniel Schwarz" userId="5bb35bb8-905a-4742-88d9-33d9089732e7" providerId="ADAL" clId="{B2570963-B9CB-47AD-A9FB-82DE2532D6AD}" dt="2020-11-15T11:07:25.964" v="655"/>
          <ac:inkMkLst>
            <pc:docMk/>
            <pc:sldMk cId="907307255" sldId="312"/>
            <ac:inkMk id="98" creationId="{92235F57-4921-4BD7-8399-B686B309FE42}"/>
          </ac:inkMkLst>
        </pc:inkChg>
        <pc:inkChg chg="mod">
          <ac:chgData name="Daniel Schwarz" userId="5bb35bb8-905a-4742-88d9-33d9089732e7" providerId="ADAL" clId="{B2570963-B9CB-47AD-A9FB-82DE2532D6AD}" dt="2020-11-15T11:07:25.964" v="655"/>
          <ac:inkMkLst>
            <pc:docMk/>
            <pc:sldMk cId="907307255" sldId="312"/>
            <ac:inkMk id="99" creationId="{7D7DAB04-E5B4-40C3-8A1B-A66B2EF7451E}"/>
          </ac:inkMkLst>
        </pc:inkChg>
        <pc:inkChg chg="mod">
          <ac:chgData name="Daniel Schwarz" userId="5bb35bb8-905a-4742-88d9-33d9089732e7" providerId="ADAL" clId="{B2570963-B9CB-47AD-A9FB-82DE2532D6AD}" dt="2020-11-15T11:07:25.964" v="655"/>
          <ac:inkMkLst>
            <pc:docMk/>
            <pc:sldMk cId="907307255" sldId="312"/>
            <ac:inkMk id="100" creationId="{3D236CCE-984F-4A57-98F7-4BC263BF4BEA}"/>
          </ac:inkMkLst>
        </pc:inkChg>
        <pc:inkChg chg="mod">
          <ac:chgData name="Daniel Schwarz" userId="5bb35bb8-905a-4742-88d9-33d9089732e7" providerId="ADAL" clId="{B2570963-B9CB-47AD-A9FB-82DE2532D6AD}" dt="2020-11-15T11:07:25.964" v="655"/>
          <ac:inkMkLst>
            <pc:docMk/>
            <pc:sldMk cId="907307255" sldId="312"/>
            <ac:inkMk id="101" creationId="{FC6CC92A-EC37-475B-A461-FAC407A3BC7F}"/>
          </ac:inkMkLst>
        </pc:inkChg>
        <pc:inkChg chg="mod">
          <ac:chgData name="Daniel Schwarz" userId="5bb35bb8-905a-4742-88d9-33d9089732e7" providerId="ADAL" clId="{B2570963-B9CB-47AD-A9FB-82DE2532D6AD}" dt="2020-11-15T11:07:25.964" v="655"/>
          <ac:inkMkLst>
            <pc:docMk/>
            <pc:sldMk cId="907307255" sldId="312"/>
            <ac:inkMk id="102" creationId="{EF2C4179-94B4-4FB2-BE85-D4BBAB93EF05}"/>
          </ac:inkMkLst>
        </pc:inkChg>
        <pc:inkChg chg="mod">
          <ac:chgData name="Daniel Schwarz" userId="5bb35bb8-905a-4742-88d9-33d9089732e7" providerId="ADAL" clId="{B2570963-B9CB-47AD-A9FB-82DE2532D6AD}" dt="2020-11-15T11:07:25.964" v="655"/>
          <ac:inkMkLst>
            <pc:docMk/>
            <pc:sldMk cId="907307255" sldId="312"/>
            <ac:inkMk id="103" creationId="{363AF328-EE32-4673-BC0B-0D1F588F9D89}"/>
          </ac:inkMkLst>
        </pc:inkChg>
        <pc:inkChg chg="mod">
          <ac:chgData name="Daniel Schwarz" userId="5bb35bb8-905a-4742-88d9-33d9089732e7" providerId="ADAL" clId="{B2570963-B9CB-47AD-A9FB-82DE2532D6AD}" dt="2020-11-15T11:07:25.964" v="655"/>
          <ac:inkMkLst>
            <pc:docMk/>
            <pc:sldMk cId="907307255" sldId="312"/>
            <ac:inkMk id="104" creationId="{1728E717-A0E4-4D82-AF2E-525E988C9797}"/>
          </ac:inkMkLst>
        </pc:inkChg>
        <pc:inkChg chg="mod">
          <ac:chgData name="Daniel Schwarz" userId="5bb35bb8-905a-4742-88d9-33d9089732e7" providerId="ADAL" clId="{B2570963-B9CB-47AD-A9FB-82DE2532D6AD}" dt="2020-11-15T11:07:25.964" v="655"/>
          <ac:inkMkLst>
            <pc:docMk/>
            <pc:sldMk cId="907307255" sldId="312"/>
            <ac:inkMk id="105" creationId="{B9766D02-2230-433F-A42E-FB76C9FD497B}"/>
          </ac:inkMkLst>
        </pc:inkChg>
        <pc:inkChg chg="mod">
          <ac:chgData name="Daniel Schwarz" userId="5bb35bb8-905a-4742-88d9-33d9089732e7" providerId="ADAL" clId="{B2570963-B9CB-47AD-A9FB-82DE2532D6AD}" dt="2020-11-15T11:07:25.964" v="655"/>
          <ac:inkMkLst>
            <pc:docMk/>
            <pc:sldMk cId="907307255" sldId="312"/>
            <ac:inkMk id="106" creationId="{B1C9ABD6-4E6D-4A92-B88A-65F34C42D913}"/>
          </ac:inkMkLst>
        </pc:inkChg>
        <pc:inkChg chg="mod">
          <ac:chgData name="Daniel Schwarz" userId="5bb35bb8-905a-4742-88d9-33d9089732e7" providerId="ADAL" clId="{B2570963-B9CB-47AD-A9FB-82DE2532D6AD}" dt="2020-11-15T11:07:25.964" v="655"/>
          <ac:inkMkLst>
            <pc:docMk/>
            <pc:sldMk cId="907307255" sldId="312"/>
            <ac:inkMk id="107" creationId="{D56CA841-DCF4-4A95-9316-4E8F01A6B5A9}"/>
          </ac:inkMkLst>
        </pc:inkChg>
        <pc:inkChg chg="mod">
          <ac:chgData name="Daniel Schwarz" userId="5bb35bb8-905a-4742-88d9-33d9089732e7" providerId="ADAL" clId="{B2570963-B9CB-47AD-A9FB-82DE2532D6AD}" dt="2020-11-15T11:07:25.964" v="655"/>
          <ac:inkMkLst>
            <pc:docMk/>
            <pc:sldMk cId="907307255" sldId="312"/>
            <ac:inkMk id="108" creationId="{26E711BD-931E-4534-A37E-42DDE40F9F06}"/>
          </ac:inkMkLst>
        </pc:inkChg>
        <pc:inkChg chg="mod">
          <ac:chgData name="Daniel Schwarz" userId="5bb35bb8-905a-4742-88d9-33d9089732e7" providerId="ADAL" clId="{B2570963-B9CB-47AD-A9FB-82DE2532D6AD}" dt="2020-11-15T11:07:25.964" v="655"/>
          <ac:inkMkLst>
            <pc:docMk/>
            <pc:sldMk cId="907307255" sldId="312"/>
            <ac:inkMk id="109" creationId="{837A19B8-B250-48CC-954C-551B53563B35}"/>
          </ac:inkMkLst>
        </pc:inkChg>
        <pc:inkChg chg="mod">
          <ac:chgData name="Daniel Schwarz" userId="5bb35bb8-905a-4742-88d9-33d9089732e7" providerId="ADAL" clId="{B2570963-B9CB-47AD-A9FB-82DE2532D6AD}" dt="2020-11-15T11:07:25.964" v="655"/>
          <ac:inkMkLst>
            <pc:docMk/>
            <pc:sldMk cId="907307255" sldId="312"/>
            <ac:inkMk id="110" creationId="{933142B9-0068-47D2-B7CB-F2D313BB685C}"/>
          </ac:inkMkLst>
        </pc:inkChg>
        <pc:inkChg chg="mod">
          <ac:chgData name="Daniel Schwarz" userId="5bb35bb8-905a-4742-88d9-33d9089732e7" providerId="ADAL" clId="{B2570963-B9CB-47AD-A9FB-82DE2532D6AD}" dt="2020-11-15T11:07:25.964" v="655"/>
          <ac:inkMkLst>
            <pc:docMk/>
            <pc:sldMk cId="907307255" sldId="312"/>
            <ac:inkMk id="111" creationId="{F108AF08-571B-4B85-B1D5-004E22E2D278}"/>
          </ac:inkMkLst>
        </pc:inkChg>
        <pc:inkChg chg="mod">
          <ac:chgData name="Daniel Schwarz" userId="5bb35bb8-905a-4742-88d9-33d9089732e7" providerId="ADAL" clId="{B2570963-B9CB-47AD-A9FB-82DE2532D6AD}" dt="2020-11-15T11:07:25.964" v="655"/>
          <ac:inkMkLst>
            <pc:docMk/>
            <pc:sldMk cId="907307255" sldId="312"/>
            <ac:inkMk id="112" creationId="{D485A869-F2B5-435A-B3F5-DB001F680DFA}"/>
          </ac:inkMkLst>
        </pc:inkChg>
        <pc:inkChg chg="mod">
          <ac:chgData name="Daniel Schwarz" userId="5bb35bb8-905a-4742-88d9-33d9089732e7" providerId="ADAL" clId="{B2570963-B9CB-47AD-A9FB-82DE2532D6AD}" dt="2020-11-15T11:07:33.220" v="657"/>
          <ac:inkMkLst>
            <pc:docMk/>
            <pc:sldMk cId="907307255" sldId="312"/>
            <ac:inkMk id="116" creationId="{EE854B8B-672C-48FF-9707-7A4B50CA0C8A}"/>
          </ac:inkMkLst>
        </pc:inkChg>
        <pc:inkChg chg="mod">
          <ac:chgData name="Daniel Schwarz" userId="5bb35bb8-905a-4742-88d9-33d9089732e7" providerId="ADAL" clId="{B2570963-B9CB-47AD-A9FB-82DE2532D6AD}" dt="2020-11-15T11:07:33.220" v="657"/>
          <ac:inkMkLst>
            <pc:docMk/>
            <pc:sldMk cId="907307255" sldId="312"/>
            <ac:inkMk id="117" creationId="{3F7F730C-69CF-4DDD-89EE-7C3BFCF2512E}"/>
          </ac:inkMkLst>
        </pc:inkChg>
        <pc:inkChg chg="mod">
          <ac:chgData name="Daniel Schwarz" userId="5bb35bb8-905a-4742-88d9-33d9089732e7" providerId="ADAL" clId="{B2570963-B9CB-47AD-A9FB-82DE2532D6AD}" dt="2020-11-15T11:07:33.220" v="657"/>
          <ac:inkMkLst>
            <pc:docMk/>
            <pc:sldMk cId="907307255" sldId="312"/>
            <ac:inkMk id="118" creationId="{2DFDECA2-2B1F-4F18-B7EB-84A5C23D7C2E}"/>
          </ac:inkMkLst>
        </pc:inkChg>
        <pc:inkChg chg="mod">
          <ac:chgData name="Daniel Schwarz" userId="5bb35bb8-905a-4742-88d9-33d9089732e7" providerId="ADAL" clId="{B2570963-B9CB-47AD-A9FB-82DE2532D6AD}" dt="2020-11-15T11:07:33.220" v="657"/>
          <ac:inkMkLst>
            <pc:docMk/>
            <pc:sldMk cId="907307255" sldId="312"/>
            <ac:inkMk id="121" creationId="{628C82CB-D854-4EEE-8F9F-641151156FDC}"/>
          </ac:inkMkLst>
        </pc:inkChg>
        <pc:inkChg chg="mod">
          <ac:chgData name="Daniel Schwarz" userId="5bb35bb8-905a-4742-88d9-33d9089732e7" providerId="ADAL" clId="{B2570963-B9CB-47AD-A9FB-82DE2532D6AD}" dt="2020-11-15T11:07:33.220" v="657"/>
          <ac:inkMkLst>
            <pc:docMk/>
            <pc:sldMk cId="907307255" sldId="312"/>
            <ac:inkMk id="122" creationId="{992B90E2-A977-4CCF-B41B-21B7D5292331}"/>
          </ac:inkMkLst>
        </pc:inkChg>
        <pc:inkChg chg="mod">
          <ac:chgData name="Daniel Schwarz" userId="5bb35bb8-905a-4742-88d9-33d9089732e7" providerId="ADAL" clId="{B2570963-B9CB-47AD-A9FB-82DE2532D6AD}" dt="2020-11-15T11:07:33.220" v="657"/>
          <ac:inkMkLst>
            <pc:docMk/>
            <pc:sldMk cId="907307255" sldId="312"/>
            <ac:inkMk id="124" creationId="{5364A32E-EB47-42BD-9595-EF243BE009D9}"/>
          </ac:inkMkLst>
        </pc:inkChg>
        <pc:inkChg chg="mod">
          <ac:chgData name="Daniel Schwarz" userId="5bb35bb8-905a-4742-88d9-33d9089732e7" providerId="ADAL" clId="{B2570963-B9CB-47AD-A9FB-82DE2532D6AD}" dt="2020-11-15T11:07:33.220" v="657"/>
          <ac:inkMkLst>
            <pc:docMk/>
            <pc:sldMk cId="907307255" sldId="312"/>
            <ac:inkMk id="125" creationId="{7451BDA8-6E86-444E-A602-F801567F0B38}"/>
          </ac:inkMkLst>
        </pc:inkChg>
        <pc:inkChg chg="mod">
          <ac:chgData name="Daniel Schwarz" userId="5bb35bb8-905a-4742-88d9-33d9089732e7" providerId="ADAL" clId="{B2570963-B9CB-47AD-A9FB-82DE2532D6AD}" dt="2020-11-15T11:07:33.220" v="657"/>
          <ac:inkMkLst>
            <pc:docMk/>
            <pc:sldMk cId="907307255" sldId="312"/>
            <ac:inkMk id="126" creationId="{903D4975-23DB-493D-AFC5-6D6090589706}"/>
          </ac:inkMkLst>
        </pc:inkChg>
        <pc:inkChg chg="mod">
          <ac:chgData name="Daniel Schwarz" userId="5bb35bb8-905a-4742-88d9-33d9089732e7" providerId="ADAL" clId="{B2570963-B9CB-47AD-A9FB-82DE2532D6AD}" dt="2020-11-15T11:07:33.220" v="657"/>
          <ac:inkMkLst>
            <pc:docMk/>
            <pc:sldMk cId="907307255" sldId="312"/>
            <ac:inkMk id="127" creationId="{131A0986-9716-4539-B257-E13A880DB02E}"/>
          </ac:inkMkLst>
        </pc:inkChg>
        <pc:inkChg chg="mod">
          <ac:chgData name="Daniel Schwarz" userId="5bb35bb8-905a-4742-88d9-33d9089732e7" providerId="ADAL" clId="{B2570963-B9CB-47AD-A9FB-82DE2532D6AD}" dt="2020-11-15T11:07:33.220" v="657"/>
          <ac:inkMkLst>
            <pc:docMk/>
            <pc:sldMk cId="907307255" sldId="312"/>
            <ac:inkMk id="128" creationId="{E547AD33-A78F-462A-B400-53FF577D8DA0}"/>
          </ac:inkMkLst>
        </pc:inkChg>
        <pc:inkChg chg="mod">
          <ac:chgData name="Daniel Schwarz" userId="5bb35bb8-905a-4742-88d9-33d9089732e7" providerId="ADAL" clId="{B2570963-B9CB-47AD-A9FB-82DE2532D6AD}" dt="2020-11-15T11:07:33.220" v="657"/>
          <ac:inkMkLst>
            <pc:docMk/>
            <pc:sldMk cId="907307255" sldId="312"/>
            <ac:inkMk id="129" creationId="{52285F72-B0C4-4846-9857-F9445D5D6632}"/>
          </ac:inkMkLst>
        </pc:inkChg>
        <pc:inkChg chg="mod">
          <ac:chgData name="Daniel Schwarz" userId="5bb35bb8-905a-4742-88d9-33d9089732e7" providerId="ADAL" clId="{B2570963-B9CB-47AD-A9FB-82DE2532D6AD}" dt="2020-11-15T11:07:33.220" v="657"/>
          <ac:inkMkLst>
            <pc:docMk/>
            <pc:sldMk cId="907307255" sldId="312"/>
            <ac:inkMk id="130" creationId="{8119DF52-7954-4C04-87A2-E262F81F9B4B}"/>
          </ac:inkMkLst>
        </pc:inkChg>
        <pc:inkChg chg="mod">
          <ac:chgData name="Daniel Schwarz" userId="5bb35bb8-905a-4742-88d9-33d9089732e7" providerId="ADAL" clId="{B2570963-B9CB-47AD-A9FB-82DE2532D6AD}" dt="2020-11-15T11:07:33.220" v="657"/>
          <ac:inkMkLst>
            <pc:docMk/>
            <pc:sldMk cId="907307255" sldId="312"/>
            <ac:inkMk id="131" creationId="{C15AA8CB-1006-4975-99B7-D3E0CA819CDA}"/>
          </ac:inkMkLst>
        </pc:inkChg>
        <pc:inkChg chg="mod">
          <ac:chgData name="Daniel Schwarz" userId="5bb35bb8-905a-4742-88d9-33d9089732e7" providerId="ADAL" clId="{B2570963-B9CB-47AD-A9FB-82DE2532D6AD}" dt="2020-11-15T11:07:33.220" v="657"/>
          <ac:inkMkLst>
            <pc:docMk/>
            <pc:sldMk cId="907307255" sldId="312"/>
            <ac:inkMk id="132" creationId="{CAB30E3B-3FA0-47F1-90C5-2D5DFE7A6EA4}"/>
          </ac:inkMkLst>
        </pc:inkChg>
        <pc:inkChg chg="mod">
          <ac:chgData name="Daniel Schwarz" userId="5bb35bb8-905a-4742-88d9-33d9089732e7" providerId="ADAL" clId="{B2570963-B9CB-47AD-A9FB-82DE2532D6AD}" dt="2020-11-15T11:07:33.220" v="657"/>
          <ac:inkMkLst>
            <pc:docMk/>
            <pc:sldMk cId="907307255" sldId="312"/>
            <ac:inkMk id="133" creationId="{8BCDCCB8-AAB9-47B2-BF99-B09857F7ED41}"/>
          </ac:inkMkLst>
        </pc:inkChg>
        <pc:inkChg chg="mod">
          <ac:chgData name="Daniel Schwarz" userId="5bb35bb8-905a-4742-88d9-33d9089732e7" providerId="ADAL" clId="{B2570963-B9CB-47AD-A9FB-82DE2532D6AD}" dt="2020-11-15T11:07:33.220" v="657"/>
          <ac:inkMkLst>
            <pc:docMk/>
            <pc:sldMk cId="907307255" sldId="312"/>
            <ac:inkMk id="134" creationId="{915EF5AE-1E33-49A2-ABC0-F3751E4893FD}"/>
          </ac:inkMkLst>
        </pc:inkChg>
        <pc:inkChg chg="mod">
          <ac:chgData name="Daniel Schwarz" userId="5bb35bb8-905a-4742-88d9-33d9089732e7" providerId="ADAL" clId="{B2570963-B9CB-47AD-A9FB-82DE2532D6AD}" dt="2020-11-15T11:07:33.220" v="657"/>
          <ac:inkMkLst>
            <pc:docMk/>
            <pc:sldMk cId="907307255" sldId="312"/>
            <ac:inkMk id="135" creationId="{A29DBC4C-376B-42E0-B364-ACE8437D621B}"/>
          </ac:inkMkLst>
        </pc:inkChg>
        <pc:inkChg chg="mod">
          <ac:chgData name="Daniel Schwarz" userId="5bb35bb8-905a-4742-88d9-33d9089732e7" providerId="ADAL" clId="{B2570963-B9CB-47AD-A9FB-82DE2532D6AD}" dt="2020-11-15T11:07:33.220" v="657"/>
          <ac:inkMkLst>
            <pc:docMk/>
            <pc:sldMk cId="907307255" sldId="312"/>
            <ac:inkMk id="136" creationId="{7A6578D8-4C0B-464B-B4A0-D965702B0288}"/>
          </ac:inkMkLst>
        </pc:inkChg>
        <pc:inkChg chg="mod">
          <ac:chgData name="Daniel Schwarz" userId="5bb35bb8-905a-4742-88d9-33d9089732e7" providerId="ADAL" clId="{B2570963-B9CB-47AD-A9FB-82DE2532D6AD}" dt="2020-11-15T11:07:33.220" v="657"/>
          <ac:inkMkLst>
            <pc:docMk/>
            <pc:sldMk cId="907307255" sldId="312"/>
            <ac:inkMk id="137" creationId="{6672859C-0B9C-45CE-AF13-449BBD0A3932}"/>
          </ac:inkMkLst>
        </pc:inkChg>
        <pc:inkChg chg="mod">
          <ac:chgData name="Daniel Schwarz" userId="5bb35bb8-905a-4742-88d9-33d9089732e7" providerId="ADAL" clId="{B2570963-B9CB-47AD-A9FB-82DE2532D6AD}" dt="2020-11-15T11:07:33.220" v="657"/>
          <ac:inkMkLst>
            <pc:docMk/>
            <pc:sldMk cId="907307255" sldId="312"/>
            <ac:inkMk id="138" creationId="{83BBE654-81DA-44F2-9C29-8BCDC1C77D61}"/>
          </ac:inkMkLst>
        </pc:inkChg>
        <pc:inkChg chg="mod">
          <ac:chgData name="Daniel Schwarz" userId="5bb35bb8-905a-4742-88d9-33d9089732e7" providerId="ADAL" clId="{B2570963-B9CB-47AD-A9FB-82DE2532D6AD}" dt="2020-11-15T11:07:33.220" v="657"/>
          <ac:inkMkLst>
            <pc:docMk/>
            <pc:sldMk cId="907307255" sldId="312"/>
            <ac:inkMk id="139" creationId="{F3FA5E3D-8DDE-430B-A141-9B207E938D91}"/>
          </ac:inkMkLst>
        </pc:inkChg>
        <pc:inkChg chg="mod">
          <ac:chgData name="Daniel Schwarz" userId="5bb35bb8-905a-4742-88d9-33d9089732e7" providerId="ADAL" clId="{B2570963-B9CB-47AD-A9FB-82DE2532D6AD}" dt="2020-11-15T11:07:33.220" v="657"/>
          <ac:inkMkLst>
            <pc:docMk/>
            <pc:sldMk cId="907307255" sldId="312"/>
            <ac:inkMk id="140" creationId="{B8BAFE97-525D-4BF3-A068-2916ADBFBF31}"/>
          </ac:inkMkLst>
        </pc:inkChg>
        <pc:inkChg chg="mod">
          <ac:chgData name="Daniel Schwarz" userId="5bb35bb8-905a-4742-88d9-33d9089732e7" providerId="ADAL" clId="{B2570963-B9CB-47AD-A9FB-82DE2532D6AD}" dt="2020-11-15T11:07:33.220" v="657"/>
          <ac:inkMkLst>
            <pc:docMk/>
            <pc:sldMk cId="907307255" sldId="312"/>
            <ac:inkMk id="141" creationId="{1BB921C4-EEF2-4A1F-B54D-BC995FDF6EE9}"/>
          </ac:inkMkLst>
        </pc:inkChg>
        <pc:cxnChg chg="mod">
          <ac:chgData name="Daniel Schwarz" userId="5bb35bb8-905a-4742-88d9-33d9089732e7" providerId="ADAL" clId="{B2570963-B9CB-47AD-A9FB-82DE2532D6AD}" dt="2020-11-15T11:07:25.591" v="654" actId="478"/>
          <ac:cxnSpMkLst>
            <pc:docMk/>
            <pc:sldMk cId="907307255" sldId="312"/>
            <ac:cxnSpMk id="8" creationId="{CBBF26EC-D89C-4834-BB0F-F111E5FB842B}"/>
          </ac:cxnSpMkLst>
        </pc:cxnChg>
      </pc:sldChg>
      <pc:sldChg chg="addSp delSp modSp mod modNotesTx">
        <pc:chgData name="Daniel Schwarz" userId="5bb35bb8-905a-4742-88d9-33d9089732e7" providerId="ADAL" clId="{B2570963-B9CB-47AD-A9FB-82DE2532D6AD}" dt="2020-12-06T11:08:50.952" v="6963" actId="20577"/>
        <pc:sldMkLst>
          <pc:docMk/>
          <pc:sldMk cId="1494571397" sldId="313"/>
        </pc:sldMkLst>
        <pc:grpChg chg="add mod">
          <ac:chgData name="Daniel Schwarz" userId="5bb35bb8-905a-4742-88d9-33d9089732e7" providerId="ADAL" clId="{B2570963-B9CB-47AD-A9FB-82DE2532D6AD}" dt="2020-11-15T11:07:49.821" v="662"/>
          <ac:grpSpMkLst>
            <pc:docMk/>
            <pc:sldMk cId="1494571397" sldId="313"/>
            <ac:grpSpMk id="70" creationId="{5AD0C9B8-0DBF-49A2-B96B-E62539EA049D}"/>
          </ac:grpSpMkLst>
        </pc:grpChg>
        <pc:grpChg chg="mod">
          <ac:chgData name="Daniel Schwarz" userId="5bb35bb8-905a-4742-88d9-33d9089732e7" providerId="ADAL" clId="{B2570963-B9CB-47AD-A9FB-82DE2532D6AD}" dt="2020-11-15T11:07:49.821" v="662"/>
          <ac:grpSpMkLst>
            <pc:docMk/>
            <pc:sldMk cId="1494571397" sldId="313"/>
            <ac:grpSpMk id="73" creationId="{9ADEEF1B-0688-48D0-8BC6-99EB13EDB589}"/>
          </ac:grpSpMkLst>
        </pc:grpChg>
        <pc:grpChg chg="mod">
          <ac:chgData name="Daniel Schwarz" userId="5bb35bb8-905a-4742-88d9-33d9089732e7" providerId="ADAL" clId="{B2570963-B9CB-47AD-A9FB-82DE2532D6AD}" dt="2020-11-15T11:07:49.821" v="662"/>
          <ac:grpSpMkLst>
            <pc:docMk/>
            <pc:sldMk cId="1494571397" sldId="313"/>
            <ac:grpSpMk id="81" creationId="{4C6765DB-33A8-44F8-B19F-BB97EB9246D0}"/>
          </ac:grpSpMkLst>
        </pc:grpChg>
        <pc:grpChg chg="mod">
          <ac:chgData name="Daniel Schwarz" userId="5bb35bb8-905a-4742-88d9-33d9089732e7" providerId="ADAL" clId="{B2570963-B9CB-47AD-A9FB-82DE2532D6AD}" dt="2020-11-15T11:07:49.821" v="662"/>
          <ac:grpSpMkLst>
            <pc:docMk/>
            <pc:sldMk cId="1494571397" sldId="313"/>
            <ac:grpSpMk id="94" creationId="{EA0E5455-B70F-47F3-9098-2392FC27C24D}"/>
          </ac:grpSpMkLst>
        </pc:grpChg>
        <pc:grpChg chg="mod">
          <ac:chgData name="Daniel Schwarz" userId="5bb35bb8-905a-4742-88d9-33d9089732e7" providerId="ADAL" clId="{B2570963-B9CB-47AD-A9FB-82DE2532D6AD}" dt="2020-11-15T11:07:49.821" v="662"/>
          <ac:grpSpMkLst>
            <pc:docMk/>
            <pc:sldMk cId="1494571397" sldId="313"/>
            <ac:grpSpMk id="95" creationId="{0ADA7CC6-1788-4F81-8346-61FB1AEF7867}"/>
          </ac:grpSpMkLst>
        </pc:grpChg>
        <pc:grpChg chg="mod">
          <ac:chgData name="Daniel Schwarz" userId="5bb35bb8-905a-4742-88d9-33d9089732e7" providerId="ADAL" clId="{B2570963-B9CB-47AD-A9FB-82DE2532D6AD}" dt="2020-11-15T11:07:49.821" v="662"/>
          <ac:grpSpMkLst>
            <pc:docMk/>
            <pc:sldMk cId="1494571397" sldId="313"/>
            <ac:grpSpMk id="98" creationId="{DACFF53F-4087-4DDC-9DFC-1B958199092A}"/>
          </ac:grpSpMkLst>
        </pc:grpChg>
        <pc:picChg chg="del">
          <ac:chgData name="Daniel Schwarz" userId="5bb35bb8-905a-4742-88d9-33d9089732e7" providerId="ADAL" clId="{B2570963-B9CB-47AD-A9FB-82DE2532D6AD}" dt="2020-11-15T11:07:49.322" v="661" actId="478"/>
          <ac:picMkLst>
            <pc:docMk/>
            <pc:sldMk cId="1494571397" sldId="313"/>
            <ac:picMk id="4" creationId="{4F1BAE2D-E4FE-4A59-A165-9B2B0E0E03D1}"/>
          </ac:picMkLst>
        </pc:picChg>
        <pc:inkChg chg="mod">
          <ac:chgData name="Daniel Schwarz" userId="5bb35bb8-905a-4742-88d9-33d9089732e7" providerId="ADAL" clId="{B2570963-B9CB-47AD-A9FB-82DE2532D6AD}" dt="2020-11-15T11:07:49.821" v="662"/>
          <ac:inkMkLst>
            <pc:docMk/>
            <pc:sldMk cId="1494571397" sldId="313"/>
            <ac:inkMk id="91" creationId="{B28BC65A-C8D3-4104-A5E4-D1F13380F7E5}"/>
          </ac:inkMkLst>
        </pc:inkChg>
        <pc:inkChg chg="mod">
          <ac:chgData name="Daniel Schwarz" userId="5bb35bb8-905a-4742-88d9-33d9089732e7" providerId="ADAL" clId="{B2570963-B9CB-47AD-A9FB-82DE2532D6AD}" dt="2020-11-15T11:07:49.821" v="662"/>
          <ac:inkMkLst>
            <pc:docMk/>
            <pc:sldMk cId="1494571397" sldId="313"/>
            <ac:inkMk id="92" creationId="{234B87C6-BCC9-425E-87DD-60082F2DD3B9}"/>
          </ac:inkMkLst>
        </pc:inkChg>
        <pc:inkChg chg="mod">
          <ac:chgData name="Daniel Schwarz" userId="5bb35bb8-905a-4742-88d9-33d9089732e7" providerId="ADAL" clId="{B2570963-B9CB-47AD-A9FB-82DE2532D6AD}" dt="2020-11-15T11:07:49.821" v="662"/>
          <ac:inkMkLst>
            <pc:docMk/>
            <pc:sldMk cId="1494571397" sldId="313"/>
            <ac:inkMk id="93" creationId="{6520D372-501E-4033-B485-064F7F347B0D}"/>
          </ac:inkMkLst>
        </pc:inkChg>
        <pc:inkChg chg="mod">
          <ac:chgData name="Daniel Schwarz" userId="5bb35bb8-905a-4742-88d9-33d9089732e7" providerId="ADAL" clId="{B2570963-B9CB-47AD-A9FB-82DE2532D6AD}" dt="2020-11-15T11:07:49.821" v="662"/>
          <ac:inkMkLst>
            <pc:docMk/>
            <pc:sldMk cId="1494571397" sldId="313"/>
            <ac:inkMk id="96" creationId="{72F0FAFC-68E6-440B-9A91-F617C379D80C}"/>
          </ac:inkMkLst>
        </pc:inkChg>
        <pc:inkChg chg="mod">
          <ac:chgData name="Daniel Schwarz" userId="5bb35bb8-905a-4742-88d9-33d9089732e7" providerId="ADAL" clId="{B2570963-B9CB-47AD-A9FB-82DE2532D6AD}" dt="2020-11-15T11:07:49.821" v="662"/>
          <ac:inkMkLst>
            <pc:docMk/>
            <pc:sldMk cId="1494571397" sldId="313"/>
            <ac:inkMk id="97" creationId="{5EB7C6BE-2F3F-4298-A146-BEA86B430054}"/>
          </ac:inkMkLst>
        </pc:inkChg>
        <pc:inkChg chg="mod">
          <ac:chgData name="Daniel Schwarz" userId="5bb35bb8-905a-4742-88d9-33d9089732e7" providerId="ADAL" clId="{B2570963-B9CB-47AD-A9FB-82DE2532D6AD}" dt="2020-11-15T11:07:49.821" v="662"/>
          <ac:inkMkLst>
            <pc:docMk/>
            <pc:sldMk cId="1494571397" sldId="313"/>
            <ac:inkMk id="99" creationId="{D7F49A8C-A0C5-4959-911C-5303CB7C2A75}"/>
          </ac:inkMkLst>
        </pc:inkChg>
        <pc:inkChg chg="mod">
          <ac:chgData name="Daniel Schwarz" userId="5bb35bb8-905a-4742-88d9-33d9089732e7" providerId="ADAL" clId="{B2570963-B9CB-47AD-A9FB-82DE2532D6AD}" dt="2020-11-15T11:07:49.821" v="662"/>
          <ac:inkMkLst>
            <pc:docMk/>
            <pc:sldMk cId="1494571397" sldId="313"/>
            <ac:inkMk id="100" creationId="{DEB5190D-0DE7-4C87-95CA-C35E8795E0A1}"/>
          </ac:inkMkLst>
        </pc:inkChg>
        <pc:inkChg chg="mod">
          <ac:chgData name="Daniel Schwarz" userId="5bb35bb8-905a-4742-88d9-33d9089732e7" providerId="ADAL" clId="{B2570963-B9CB-47AD-A9FB-82DE2532D6AD}" dt="2020-11-15T11:07:49.821" v="662"/>
          <ac:inkMkLst>
            <pc:docMk/>
            <pc:sldMk cId="1494571397" sldId="313"/>
            <ac:inkMk id="101" creationId="{95E3DC39-7288-4C2D-8AEB-F30EA6AC4A3D}"/>
          </ac:inkMkLst>
        </pc:inkChg>
        <pc:inkChg chg="mod">
          <ac:chgData name="Daniel Schwarz" userId="5bb35bb8-905a-4742-88d9-33d9089732e7" providerId="ADAL" clId="{B2570963-B9CB-47AD-A9FB-82DE2532D6AD}" dt="2020-11-15T11:07:49.821" v="662"/>
          <ac:inkMkLst>
            <pc:docMk/>
            <pc:sldMk cId="1494571397" sldId="313"/>
            <ac:inkMk id="102" creationId="{C89B88D0-B70C-48A6-BE93-AE9E7F5EAA8A}"/>
          </ac:inkMkLst>
        </pc:inkChg>
        <pc:inkChg chg="mod">
          <ac:chgData name="Daniel Schwarz" userId="5bb35bb8-905a-4742-88d9-33d9089732e7" providerId="ADAL" clId="{B2570963-B9CB-47AD-A9FB-82DE2532D6AD}" dt="2020-11-15T11:07:49.821" v="662"/>
          <ac:inkMkLst>
            <pc:docMk/>
            <pc:sldMk cId="1494571397" sldId="313"/>
            <ac:inkMk id="103" creationId="{DD25E7DA-1CA8-4A76-A41A-976E64E7131E}"/>
          </ac:inkMkLst>
        </pc:inkChg>
        <pc:inkChg chg="mod">
          <ac:chgData name="Daniel Schwarz" userId="5bb35bb8-905a-4742-88d9-33d9089732e7" providerId="ADAL" clId="{B2570963-B9CB-47AD-A9FB-82DE2532D6AD}" dt="2020-11-15T11:07:49.821" v="662"/>
          <ac:inkMkLst>
            <pc:docMk/>
            <pc:sldMk cId="1494571397" sldId="313"/>
            <ac:inkMk id="104" creationId="{EFE9FB44-DA77-4B29-8C19-F60B1EF070DE}"/>
          </ac:inkMkLst>
        </pc:inkChg>
        <pc:inkChg chg="mod">
          <ac:chgData name="Daniel Schwarz" userId="5bb35bb8-905a-4742-88d9-33d9089732e7" providerId="ADAL" clId="{B2570963-B9CB-47AD-A9FB-82DE2532D6AD}" dt="2020-11-15T11:07:49.821" v="662"/>
          <ac:inkMkLst>
            <pc:docMk/>
            <pc:sldMk cId="1494571397" sldId="313"/>
            <ac:inkMk id="105" creationId="{7CAE277A-BFC5-461D-8E8C-52F4B8AFC9A3}"/>
          </ac:inkMkLst>
        </pc:inkChg>
        <pc:inkChg chg="mod">
          <ac:chgData name="Daniel Schwarz" userId="5bb35bb8-905a-4742-88d9-33d9089732e7" providerId="ADAL" clId="{B2570963-B9CB-47AD-A9FB-82DE2532D6AD}" dt="2020-11-15T11:07:49.821" v="662"/>
          <ac:inkMkLst>
            <pc:docMk/>
            <pc:sldMk cId="1494571397" sldId="313"/>
            <ac:inkMk id="106" creationId="{94FFB451-1C29-4672-86E4-01918A52FBDD}"/>
          </ac:inkMkLst>
        </pc:inkChg>
        <pc:inkChg chg="mod">
          <ac:chgData name="Daniel Schwarz" userId="5bb35bb8-905a-4742-88d9-33d9089732e7" providerId="ADAL" clId="{B2570963-B9CB-47AD-A9FB-82DE2532D6AD}" dt="2020-11-15T11:07:49.821" v="662"/>
          <ac:inkMkLst>
            <pc:docMk/>
            <pc:sldMk cId="1494571397" sldId="313"/>
            <ac:inkMk id="107" creationId="{C91CE3D7-C94E-4478-AE80-B3C82E6E9040}"/>
          </ac:inkMkLst>
        </pc:inkChg>
        <pc:inkChg chg="mod">
          <ac:chgData name="Daniel Schwarz" userId="5bb35bb8-905a-4742-88d9-33d9089732e7" providerId="ADAL" clId="{B2570963-B9CB-47AD-A9FB-82DE2532D6AD}" dt="2020-11-15T11:07:49.821" v="662"/>
          <ac:inkMkLst>
            <pc:docMk/>
            <pc:sldMk cId="1494571397" sldId="313"/>
            <ac:inkMk id="108" creationId="{D01B416E-D448-4BE6-83ED-F75C57065259}"/>
          </ac:inkMkLst>
        </pc:inkChg>
        <pc:inkChg chg="mod">
          <ac:chgData name="Daniel Schwarz" userId="5bb35bb8-905a-4742-88d9-33d9089732e7" providerId="ADAL" clId="{B2570963-B9CB-47AD-A9FB-82DE2532D6AD}" dt="2020-11-15T11:07:49.821" v="662"/>
          <ac:inkMkLst>
            <pc:docMk/>
            <pc:sldMk cId="1494571397" sldId="313"/>
            <ac:inkMk id="109" creationId="{1A196DEC-28D4-4754-AC7E-0BF38529FEF5}"/>
          </ac:inkMkLst>
        </pc:inkChg>
        <pc:inkChg chg="mod">
          <ac:chgData name="Daniel Schwarz" userId="5bb35bb8-905a-4742-88d9-33d9089732e7" providerId="ADAL" clId="{B2570963-B9CB-47AD-A9FB-82DE2532D6AD}" dt="2020-11-15T11:07:49.821" v="662"/>
          <ac:inkMkLst>
            <pc:docMk/>
            <pc:sldMk cId="1494571397" sldId="313"/>
            <ac:inkMk id="110" creationId="{5C23FA1F-C4A6-4177-832F-756F01EBC324}"/>
          </ac:inkMkLst>
        </pc:inkChg>
        <pc:inkChg chg="mod">
          <ac:chgData name="Daniel Schwarz" userId="5bb35bb8-905a-4742-88d9-33d9089732e7" providerId="ADAL" clId="{B2570963-B9CB-47AD-A9FB-82DE2532D6AD}" dt="2020-11-15T11:07:49.821" v="662"/>
          <ac:inkMkLst>
            <pc:docMk/>
            <pc:sldMk cId="1494571397" sldId="313"/>
            <ac:inkMk id="111" creationId="{DF0A346F-99A1-4606-9A41-C0290CFDEDA7}"/>
          </ac:inkMkLst>
        </pc:inkChg>
        <pc:inkChg chg="mod">
          <ac:chgData name="Daniel Schwarz" userId="5bb35bb8-905a-4742-88d9-33d9089732e7" providerId="ADAL" clId="{B2570963-B9CB-47AD-A9FB-82DE2532D6AD}" dt="2020-11-15T11:07:49.821" v="662"/>
          <ac:inkMkLst>
            <pc:docMk/>
            <pc:sldMk cId="1494571397" sldId="313"/>
            <ac:inkMk id="112" creationId="{871D8B86-597F-4E75-B0CB-9AFAF06E34CE}"/>
          </ac:inkMkLst>
        </pc:inkChg>
        <pc:inkChg chg="mod">
          <ac:chgData name="Daniel Schwarz" userId="5bb35bb8-905a-4742-88d9-33d9089732e7" providerId="ADAL" clId="{B2570963-B9CB-47AD-A9FB-82DE2532D6AD}" dt="2020-11-15T11:07:49.821" v="662"/>
          <ac:inkMkLst>
            <pc:docMk/>
            <pc:sldMk cId="1494571397" sldId="313"/>
            <ac:inkMk id="113" creationId="{4B5D2A27-9B6B-4AAD-9398-6308253D9566}"/>
          </ac:inkMkLst>
        </pc:inkChg>
        <pc:inkChg chg="mod">
          <ac:chgData name="Daniel Schwarz" userId="5bb35bb8-905a-4742-88d9-33d9089732e7" providerId="ADAL" clId="{B2570963-B9CB-47AD-A9FB-82DE2532D6AD}" dt="2020-11-15T11:07:49.821" v="662"/>
          <ac:inkMkLst>
            <pc:docMk/>
            <pc:sldMk cId="1494571397" sldId="313"/>
            <ac:inkMk id="114" creationId="{147E5288-D71C-45F8-A030-304A6856B4F2}"/>
          </ac:inkMkLst>
        </pc:inkChg>
        <pc:inkChg chg="mod">
          <ac:chgData name="Daniel Schwarz" userId="5bb35bb8-905a-4742-88d9-33d9089732e7" providerId="ADAL" clId="{B2570963-B9CB-47AD-A9FB-82DE2532D6AD}" dt="2020-11-15T11:07:49.821" v="662"/>
          <ac:inkMkLst>
            <pc:docMk/>
            <pc:sldMk cId="1494571397" sldId="313"/>
            <ac:inkMk id="115" creationId="{E932ABA1-A371-47CA-8154-DF45494A164B}"/>
          </ac:inkMkLst>
        </pc:inkChg>
        <pc:inkChg chg="mod">
          <ac:chgData name="Daniel Schwarz" userId="5bb35bb8-905a-4742-88d9-33d9089732e7" providerId="ADAL" clId="{B2570963-B9CB-47AD-A9FB-82DE2532D6AD}" dt="2020-11-15T11:07:49.821" v="662"/>
          <ac:inkMkLst>
            <pc:docMk/>
            <pc:sldMk cId="1494571397" sldId="313"/>
            <ac:inkMk id="116" creationId="{ACEB6FF2-0680-4228-AF64-14519FBBE377}"/>
          </ac:inkMkLst>
        </pc:inkChg>
        <pc:cxnChg chg="mod">
          <ac:chgData name="Daniel Schwarz" userId="5bb35bb8-905a-4742-88d9-33d9089732e7" providerId="ADAL" clId="{B2570963-B9CB-47AD-A9FB-82DE2532D6AD}" dt="2020-11-15T11:07:49.322" v="661" actId="478"/>
          <ac:cxnSpMkLst>
            <pc:docMk/>
            <pc:sldMk cId="1494571397" sldId="313"/>
            <ac:cxnSpMk id="8" creationId="{CBBF26EC-D89C-4834-BB0F-F111E5FB842B}"/>
          </ac:cxnSpMkLst>
        </pc:cxnChg>
      </pc:sldChg>
      <pc:sldChg chg="del">
        <pc:chgData name="Daniel Schwarz" userId="5bb35bb8-905a-4742-88d9-33d9089732e7" providerId="ADAL" clId="{B2570963-B9CB-47AD-A9FB-82DE2532D6AD}" dt="2020-11-15T15:24:19.004" v="4118" actId="47"/>
        <pc:sldMkLst>
          <pc:docMk/>
          <pc:sldMk cId="4222635270" sldId="314"/>
        </pc:sldMkLst>
      </pc:sldChg>
      <pc:sldChg chg="modSp mod modNotesTx">
        <pc:chgData name="Daniel Schwarz" userId="5bb35bb8-905a-4742-88d9-33d9089732e7" providerId="ADAL" clId="{B2570963-B9CB-47AD-A9FB-82DE2532D6AD}" dt="2020-11-19T23:15:55.200" v="6524" actId="20577"/>
        <pc:sldMkLst>
          <pc:docMk/>
          <pc:sldMk cId="3352037997" sldId="315"/>
        </pc:sldMkLst>
        <pc:spChg chg="mod">
          <ac:chgData name="Daniel Schwarz" userId="5bb35bb8-905a-4742-88d9-33d9089732e7" providerId="ADAL" clId="{B2570963-B9CB-47AD-A9FB-82DE2532D6AD}" dt="2020-11-15T15:24:39.881" v="4123" actId="27636"/>
          <ac:spMkLst>
            <pc:docMk/>
            <pc:sldMk cId="3352037997" sldId="315"/>
            <ac:spMk id="3" creationId="{98A71505-77D0-4C13-BEE8-0802E605E1FE}"/>
          </ac:spMkLst>
        </pc:spChg>
      </pc:sldChg>
      <pc:sldChg chg="modAnim modNotesTx">
        <pc:chgData name="Daniel Schwarz" userId="5bb35bb8-905a-4742-88d9-33d9089732e7" providerId="ADAL" clId="{B2570963-B9CB-47AD-A9FB-82DE2532D6AD}" dt="2020-12-06T11:09:38.751" v="6968" actId="20577"/>
        <pc:sldMkLst>
          <pc:docMk/>
          <pc:sldMk cId="318208907" sldId="316"/>
        </pc:sldMkLst>
      </pc:sldChg>
      <pc:sldChg chg="addSp delSp modSp mod">
        <pc:chgData name="Daniel Schwarz" userId="5bb35bb8-905a-4742-88d9-33d9089732e7" providerId="ADAL" clId="{B2570963-B9CB-47AD-A9FB-82DE2532D6AD}" dt="2020-11-15T11:08:05.588" v="665" actId="1076"/>
        <pc:sldMkLst>
          <pc:docMk/>
          <pc:sldMk cId="4042374777" sldId="318"/>
        </pc:sldMkLst>
        <pc:grpChg chg="add mod">
          <ac:chgData name="Daniel Schwarz" userId="5bb35bb8-905a-4742-88d9-33d9089732e7" providerId="ADAL" clId="{B2570963-B9CB-47AD-A9FB-82DE2532D6AD}" dt="2020-11-15T11:08:05.588" v="665" actId="1076"/>
          <ac:grpSpMkLst>
            <pc:docMk/>
            <pc:sldMk cId="4042374777" sldId="318"/>
            <ac:grpSpMk id="53" creationId="{0BAB96F9-6754-4BB9-8F0C-9313CA1FA897}"/>
          </ac:grpSpMkLst>
        </pc:grpChg>
        <pc:grpChg chg="mod">
          <ac:chgData name="Daniel Schwarz" userId="5bb35bb8-905a-4742-88d9-33d9089732e7" providerId="ADAL" clId="{B2570963-B9CB-47AD-A9FB-82DE2532D6AD}" dt="2020-11-15T11:07:57.854" v="664"/>
          <ac:grpSpMkLst>
            <pc:docMk/>
            <pc:sldMk cId="4042374777" sldId="318"/>
            <ac:grpSpMk id="54" creationId="{91026C42-963F-4B8C-A9F4-F5EBECD4E722}"/>
          </ac:grpSpMkLst>
        </pc:grpChg>
        <pc:grpChg chg="mod">
          <ac:chgData name="Daniel Schwarz" userId="5bb35bb8-905a-4742-88d9-33d9089732e7" providerId="ADAL" clId="{B2570963-B9CB-47AD-A9FB-82DE2532D6AD}" dt="2020-11-15T11:07:57.854" v="664"/>
          <ac:grpSpMkLst>
            <pc:docMk/>
            <pc:sldMk cId="4042374777" sldId="318"/>
            <ac:grpSpMk id="55" creationId="{3DA9CFE9-5C42-44EF-BA44-FCF31E74F194}"/>
          </ac:grpSpMkLst>
        </pc:grpChg>
        <pc:grpChg chg="mod">
          <ac:chgData name="Daniel Schwarz" userId="5bb35bb8-905a-4742-88d9-33d9089732e7" providerId="ADAL" clId="{B2570963-B9CB-47AD-A9FB-82DE2532D6AD}" dt="2020-11-15T11:07:57.854" v="664"/>
          <ac:grpSpMkLst>
            <pc:docMk/>
            <pc:sldMk cId="4042374777" sldId="318"/>
            <ac:grpSpMk id="59" creationId="{97B77444-8EC2-4C46-967F-172BD429DB76}"/>
          </ac:grpSpMkLst>
        </pc:grpChg>
        <pc:grpChg chg="mod">
          <ac:chgData name="Daniel Schwarz" userId="5bb35bb8-905a-4742-88d9-33d9089732e7" providerId="ADAL" clId="{B2570963-B9CB-47AD-A9FB-82DE2532D6AD}" dt="2020-11-15T11:07:57.854" v="664"/>
          <ac:grpSpMkLst>
            <pc:docMk/>
            <pc:sldMk cId="4042374777" sldId="318"/>
            <ac:grpSpMk id="60" creationId="{0C81FD20-C21A-4DC1-8F30-F43271764F77}"/>
          </ac:grpSpMkLst>
        </pc:grpChg>
        <pc:grpChg chg="mod">
          <ac:chgData name="Daniel Schwarz" userId="5bb35bb8-905a-4742-88d9-33d9089732e7" providerId="ADAL" clId="{B2570963-B9CB-47AD-A9FB-82DE2532D6AD}" dt="2020-11-15T11:07:57.854" v="664"/>
          <ac:grpSpMkLst>
            <pc:docMk/>
            <pc:sldMk cId="4042374777" sldId="318"/>
            <ac:grpSpMk id="63" creationId="{CB8A1561-B80C-4229-944D-52B6E933F5F8}"/>
          </ac:grpSpMkLst>
        </pc:grpChg>
        <pc:picChg chg="del">
          <ac:chgData name="Daniel Schwarz" userId="5bb35bb8-905a-4742-88d9-33d9089732e7" providerId="ADAL" clId="{B2570963-B9CB-47AD-A9FB-82DE2532D6AD}" dt="2020-11-15T11:07:57.470" v="663" actId="478"/>
          <ac:picMkLst>
            <pc:docMk/>
            <pc:sldMk cId="4042374777" sldId="318"/>
            <ac:picMk id="5" creationId="{0A24998F-DA95-441D-8761-396CB5023B68}"/>
          </ac:picMkLst>
        </pc:picChg>
        <pc:inkChg chg="mod">
          <ac:chgData name="Daniel Schwarz" userId="5bb35bb8-905a-4742-88d9-33d9089732e7" providerId="ADAL" clId="{B2570963-B9CB-47AD-A9FB-82DE2532D6AD}" dt="2020-11-15T11:07:57.854" v="664"/>
          <ac:inkMkLst>
            <pc:docMk/>
            <pc:sldMk cId="4042374777" sldId="318"/>
            <ac:inkMk id="56" creationId="{86186B82-743A-4771-B9A9-9D14A805F6A7}"/>
          </ac:inkMkLst>
        </pc:inkChg>
        <pc:inkChg chg="mod">
          <ac:chgData name="Daniel Schwarz" userId="5bb35bb8-905a-4742-88d9-33d9089732e7" providerId="ADAL" clId="{B2570963-B9CB-47AD-A9FB-82DE2532D6AD}" dt="2020-11-15T11:07:57.854" v="664"/>
          <ac:inkMkLst>
            <pc:docMk/>
            <pc:sldMk cId="4042374777" sldId="318"/>
            <ac:inkMk id="57" creationId="{88124ACA-5F6F-482C-BFA4-3FBB660B41E6}"/>
          </ac:inkMkLst>
        </pc:inkChg>
        <pc:inkChg chg="mod">
          <ac:chgData name="Daniel Schwarz" userId="5bb35bb8-905a-4742-88d9-33d9089732e7" providerId="ADAL" clId="{B2570963-B9CB-47AD-A9FB-82DE2532D6AD}" dt="2020-11-15T11:07:57.854" v="664"/>
          <ac:inkMkLst>
            <pc:docMk/>
            <pc:sldMk cId="4042374777" sldId="318"/>
            <ac:inkMk id="58" creationId="{01490A9D-1372-4AE7-9FAF-906E15AE2435}"/>
          </ac:inkMkLst>
        </pc:inkChg>
        <pc:inkChg chg="mod">
          <ac:chgData name="Daniel Schwarz" userId="5bb35bb8-905a-4742-88d9-33d9089732e7" providerId="ADAL" clId="{B2570963-B9CB-47AD-A9FB-82DE2532D6AD}" dt="2020-11-15T11:07:57.854" v="664"/>
          <ac:inkMkLst>
            <pc:docMk/>
            <pc:sldMk cId="4042374777" sldId="318"/>
            <ac:inkMk id="61" creationId="{59F86402-E815-45D4-8026-A720CF143824}"/>
          </ac:inkMkLst>
        </pc:inkChg>
        <pc:inkChg chg="mod">
          <ac:chgData name="Daniel Schwarz" userId="5bb35bb8-905a-4742-88d9-33d9089732e7" providerId="ADAL" clId="{B2570963-B9CB-47AD-A9FB-82DE2532D6AD}" dt="2020-11-15T11:07:57.854" v="664"/>
          <ac:inkMkLst>
            <pc:docMk/>
            <pc:sldMk cId="4042374777" sldId="318"/>
            <ac:inkMk id="62" creationId="{BF8E2B80-80A8-40A3-BCB5-2403382C2F85}"/>
          </ac:inkMkLst>
        </pc:inkChg>
        <pc:inkChg chg="mod">
          <ac:chgData name="Daniel Schwarz" userId="5bb35bb8-905a-4742-88d9-33d9089732e7" providerId="ADAL" clId="{B2570963-B9CB-47AD-A9FB-82DE2532D6AD}" dt="2020-11-15T11:07:57.854" v="664"/>
          <ac:inkMkLst>
            <pc:docMk/>
            <pc:sldMk cId="4042374777" sldId="318"/>
            <ac:inkMk id="67" creationId="{EE62AB3B-3971-4FCF-BA5B-5A726F9D8BB6}"/>
          </ac:inkMkLst>
        </pc:inkChg>
        <pc:inkChg chg="mod">
          <ac:chgData name="Daniel Schwarz" userId="5bb35bb8-905a-4742-88d9-33d9089732e7" providerId="ADAL" clId="{B2570963-B9CB-47AD-A9FB-82DE2532D6AD}" dt="2020-11-15T11:07:57.854" v="664"/>
          <ac:inkMkLst>
            <pc:docMk/>
            <pc:sldMk cId="4042374777" sldId="318"/>
            <ac:inkMk id="81" creationId="{150C7F0E-B953-4C66-AF47-7D8AAF8140D8}"/>
          </ac:inkMkLst>
        </pc:inkChg>
        <pc:inkChg chg="mod">
          <ac:chgData name="Daniel Schwarz" userId="5bb35bb8-905a-4742-88d9-33d9089732e7" providerId="ADAL" clId="{B2570963-B9CB-47AD-A9FB-82DE2532D6AD}" dt="2020-11-15T11:07:57.854" v="664"/>
          <ac:inkMkLst>
            <pc:docMk/>
            <pc:sldMk cId="4042374777" sldId="318"/>
            <ac:inkMk id="84" creationId="{E5CAE93B-64A8-4046-8B69-139B730453C1}"/>
          </ac:inkMkLst>
        </pc:inkChg>
        <pc:inkChg chg="mod">
          <ac:chgData name="Daniel Schwarz" userId="5bb35bb8-905a-4742-88d9-33d9089732e7" providerId="ADAL" clId="{B2570963-B9CB-47AD-A9FB-82DE2532D6AD}" dt="2020-11-15T11:07:57.854" v="664"/>
          <ac:inkMkLst>
            <pc:docMk/>
            <pc:sldMk cId="4042374777" sldId="318"/>
            <ac:inkMk id="86" creationId="{06C8B509-E408-4E14-9AC7-84B422FD8F36}"/>
          </ac:inkMkLst>
        </pc:inkChg>
        <pc:inkChg chg="mod">
          <ac:chgData name="Daniel Schwarz" userId="5bb35bb8-905a-4742-88d9-33d9089732e7" providerId="ADAL" clId="{B2570963-B9CB-47AD-A9FB-82DE2532D6AD}" dt="2020-11-15T11:07:57.854" v="664"/>
          <ac:inkMkLst>
            <pc:docMk/>
            <pc:sldMk cId="4042374777" sldId="318"/>
            <ac:inkMk id="89" creationId="{FF7CA806-E67C-4AA1-8062-0D78F143AB09}"/>
          </ac:inkMkLst>
        </pc:inkChg>
        <pc:inkChg chg="mod">
          <ac:chgData name="Daniel Schwarz" userId="5bb35bb8-905a-4742-88d9-33d9089732e7" providerId="ADAL" clId="{B2570963-B9CB-47AD-A9FB-82DE2532D6AD}" dt="2020-11-15T11:07:57.854" v="664"/>
          <ac:inkMkLst>
            <pc:docMk/>
            <pc:sldMk cId="4042374777" sldId="318"/>
            <ac:inkMk id="92" creationId="{0E0B9799-F851-41FA-886E-684A16D560C2}"/>
          </ac:inkMkLst>
        </pc:inkChg>
        <pc:inkChg chg="mod">
          <ac:chgData name="Daniel Schwarz" userId="5bb35bb8-905a-4742-88d9-33d9089732e7" providerId="ADAL" clId="{B2570963-B9CB-47AD-A9FB-82DE2532D6AD}" dt="2020-11-15T11:07:57.854" v="664"/>
          <ac:inkMkLst>
            <pc:docMk/>
            <pc:sldMk cId="4042374777" sldId="318"/>
            <ac:inkMk id="93" creationId="{C6C89D0A-8668-400B-AE43-924A1B58E372}"/>
          </ac:inkMkLst>
        </pc:inkChg>
        <pc:inkChg chg="mod">
          <ac:chgData name="Daniel Schwarz" userId="5bb35bb8-905a-4742-88d9-33d9089732e7" providerId="ADAL" clId="{B2570963-B9CB-47AD-A9FB-82DE2532D6AD}" dt="2020-11-15T11:07:57.854" v="664"/>
          <ac:inkMkLst>
            <pc:docMk/>
            <pc:sldMk cId="4042374777" sldId="318"/>
            <ac:inkMk id="95" creationId="{2CF0C955-4A1B-42BE-9107-928D76D6FAD2}"/>
          </ac:inkMkLst>
        </pc:inkChg>
        <pc:inkChg chg="mod">
          <ac:chgData name="Daniel Schwarz" userId="5bb35bb8-905a-4742-88d9-33d9089732e7" providerId="ADAL" clId="{B2570963-B9CB-47AD-A9FB-82DE2532D6AD}" dt="2020-11-15T11:07:57.854" v="664"/>
          <ac:inkMkLst>
            <pc:docMk/>
            <pc:sldMk cId="4042374777" sldId="318"/>
            <ac:inkMk id="98" creationId="{72405024-223D-49AD-B1D0-F7A149F9AFFF}"/>
          </ac:inkMkLst>
        </pc:inkChg>
        <pc:inkChg chg="mod">
          <ac:chgData name="Daniel Schwarz" userId="5bb35bb8-905a-4742-88d9-33d9089732e7" providerId="ADAL" clId="{B2570963-B9CB-47AD-A9FB-82DE2532D6AD}" dt="2020-11-15T11:07:57.854" v="664"/>
          <ac:inkMkLst>
            <pc:docMk/>
            <pc:sldMk cId="4042374777" sldId="318"/>
            <ac:inkMk id="99" creationId="{6C5FD4FF-EB2C-4DB4-9318-29B667ACEEFC}"/>
          </ac:inkMkLst>
        </pc:inkChg>
        <pc:inkChg chg="mod">
          <ac:chgData name="Daniel Schwarz" userId="5bb35bb8-905a-4742-88d9-33d9089732e7" providerId="ADAL" clId="{B2570963-B9CB-47AD-A9FB-82DE2532D6AD}" dt="2020-11-15T11:07:57.854" v="664"/>
          <ac:inkMkLst>
            <pc:docMk/>
            <pc:sldMk cId="4042374777" sldId="318"/>
            <ac:inkMk id="100" creationId="{2B151C8F-BF63-41CB-8C79-C21593F22855}"/>
          </ac:inkMkLst>
        </pc:inkChg>
        <pc:inkChg chg="mod">
          <ac:chgData name="Daniel Schwarz" userId="5bb35bb8-905a-4742-88d9-33d9089732e7" providerId="ADAL" clId="{B2570963-B9CB-47AD-A9FB-82DE2532D6AD}" dt="2020-11-15T11:07:57.854" v="664"/>
          <ac:inkMkLst>
            <pc:docMk/>
            <pc:sldMk cId="4042374777" sldId="318"/>
            <ac:inkMk id="101" creationId="{236D14A4-C6D6-4601-9C8F-94D704043E1D}"/>
          </ac:inkMkLst>
        </pc:inkChg>
        <pc:inkChg chg="mod">
          <ac:chgData name="Daniel Schwarz" userId="5bb35bb8-905a-4742-88d9-33d9089732e7" providerId="ADAL" clId="{B2570963-B9CB-47AD-A9FB-82DE2532D6AD}" dt="2020-11-15T11:07:57.854" v="664"/>
          <ac:inkMkLst>
            <pc:docMk/>
            <pc:sldMk cId="4042374777" sldId="318"/>
            <ac:inkMk id="102" creationId="{CD654F30-563A-4202-9027-51545A2A99DD}"/>
          </ac:inkMkLst>
        </pc:inkChg>
        <pc:inkChg chg="mod">
          <ac:chgData name="Daniel Schwarz" userId="5bb35bb8-905a-4742-88d9-33d9089732e7" providerId="ADAL" clId="{B2570963-B9CB-47AD-A9FB-82DE2532D6AD}" dt="2020-11-15T11:07:57.854" v="664"/>
          <ac:inkMkLst>
            <pc:docMk/>
            <pc:sldMk cId="4042374777" sldId="318"/>
            <ac:inkMk id="103" creationId="{DCB23ADA-A7AB-466F-93C9-D90589D9C36A}"/>
          </ac:inkMkLst>
        </pc:inkChg>
        <pc:inkChg chg="mod">
          <ac:chgData name="Daniel Schwarz" userId="5bb35bb8-905a-4742-88d9-33d9089732e7" providerId="ADAL" clId="{B2570963-B9CB-47AD-A9FB-82DE2532D6AD}" dt="2020-11-15T11:07:57.854" v="664"/>
          <ac:inkMkLst>
            <pc:docMk/>
            <pc:sldMk cId="4042374777" sldId="318"/>
            <ac:inkMk id="104" creationId="{2B337252-1F37-4D7C-ADB8-7E528FEDC705}"/>
          </ac:inkMkLst>
        </pc:inkChg>
        <pc:inkChg chg="mod">
          <ac:chgData name="Daniel Schwarz" userId="5bb35bb8-905a-4742-88d9-33d9089732e7" providerId="ADAL" clId="{B2570963-B9CB-47AD-A9FB-82DE2532D6AD}" dt="2020-11-15T11:07:57.854" v="664"/>
          <ac:inkMkLst>
            <pc:docMk/>
            <pc:sldMk cId="4042374777" sldId="318"/>
            <ac:inkMk id="105" creationId="{E8C6B761-3B4F-4CC7-B669-D6A688B057F7}"/>
          </ac:inkMkLst>
        </pc:inkChg>
        <pc:inkChg chg="mod">
          <ac:chgData name="Daniel Schwarz" userId="5bb35bb8-905a-4742-88d9-33d9089732e7" providerId="ADAL" clId="{B2570963-B9CB-47AD-A9FB-82DE2532D6AD}" dt="2020-11-15T11:07:57.854" v="664"/>
          <ac:inkMkLst>
            <pc:docMk/>
            <pc:sldMk cId="4042374777" sldId="318"/>
            <ac:inkMk id="106" creationId="{C458B6B7-A2AF-4823-BF34-0B4DE35437A3}"/>
          </ac:inkMkLst>
        </pc:inkChg>
        <pc:inkChg chg="mod">
          <ac:chgData name="Daniel Schwarz" userId="5bb35bb8-905a-4742-88d9-33d9089732e7" providerId="ADAL" clId="{B2570963-B9CB-47AD-A9FB-82DE2532D6AD}" dt="2020-11-15T11:07:57.854" v="664"/>
          <ac:inkMkLst>
            <pc:docMk/>
            <pc:sldMk cId="4042374777" sldId="318"/>
            <ac:inkMk id="107" creationId="{1B2BF405-153D-46C6-B262-BF709A209737}"/>
          </ac:inkMkLst>
        </pc:inkChg>
      </pc:sldChg>
      <pc:sldChg chg="addSp delSp modSp mod">
        <pc:chgData name="Daniel Schwarz" userId="5bb35bb8-905a-4742-88d9-33d9089732e7" providerId="ADAL" clId="{B2570963-B9CB-47AD-A9FB-82DE2532D6AD}" dt="2020-11-15T11:08:12.683" v="667"/>
        <pc:sldMkLst>
          <pc:docMk/>
          <pc:sldMk cId="1605790671" sldId="319"/>
        </pc:sldMkLst>
        <pc:grpChg chg="add mod">
          <ac:chgData name="Daniel Schwarz" userId="5bb35bb8-905a-4742-88d9-33d9089732e7" providerId="ADAL" clId="{B2570963-B9CB-47AD-A9FB-82DE2532D6AD}" dt="2020-11-15T11:08:12.683" v="667"/>
          <ac:grpSpMkLst>
            <pc:docMk/>
            <pc:sldMk cId="1605790671" sldId="319"/>
            <ac:grpSpMk id="59" creationId="{18B5C44C-86B7-4703-A7FA-25D2690ADD93}"/>
          </ac:grpSpMkLst>
        </pc:grpChg>
        <pc:grpChg chg="mod">
          <ac:chgData name="Daniel Schwarz" userId="5bb35bb8-905a-4742-88d9-33d9089732e7" providerId="ADAL" clId="{B2570963-B9CB-47AD-A9FB-82DE2532D6AD}" dt="2020-11-15T11:08:12.683" v="667"/>
          <ac:grpSpMkLst>
            <pc:docMk/>
            <pc:sldMk cId="1605790671" sldId="319"/>
            <ac:grpSpMk id="60" creationId="{1C8C7DA6-22F3-476D-BD73-A4A97604D884}"/>
          </ac:grpSpMkLst>
        </pc:grpChg>
        <pc:grpChg chg="mod">
          <ac:chgData name="Daniel Schwarz" userId="5bb35bb8-905a-4742-88d9-33d9089732e7" providerId="ADAL" clId="{B2570963-B9CB-47AD-A9FB-82DE2532D6AD}" dt="2020-11-15T11:08:12.683" v="667"/>
          <ac:grpSpMkLst>
            <pc:docMk/>
            <pc:sldMk cId="1605790671" sldId="319"/>
            <ac:grpSpMk id="61" creationId="{17403E54-6166-4C90-BD7D-C55B637ED867}"/>
          </ac:grpSpMkLst>
        </pc:grpChg>
        <pc:grpChg chg="mod">
          <ac:chgData name="Daniel Schwarz" userId="5bb35bb8-905a-4742-88d9-33d9089732e7" providerId="ADAL" clId="{B2570963-B9CB-47AD-A9FB-82DE2532D6AD}" dt="2020-11-15T11:08:12.683" v="667"/>
          <ac:grpSpMkLst>
            <pc:docMk/>
            <pc:sldMk cId="1605790671" sldId="319"/>
            <ac:grpSpMk id="81" creationId="{D42756A6-292A-4223-89D2-89BE403363DE}"/>
          </ac:grpSpMkLst>
        </pc:grpChg>
        <pc:grpChg chg="mod">
          <ac:chgData name="Daniel Schwarz" userId="5bb35bb8-905a-4742-88d9-33d9089732e7" providerId="ADAL" clId="{B2570963-B9CB-47AD-A9FB-82DE2532D6AD}" dt="2020-11-15T11:08:12.683" v="667"/>
          <ac:grpSpMkLst>
            <pc:docMk/>
            <pc:sldMk cId="1605790671" sldId="319"/>
            <ac:grpSpMk id="84" creationId="{8FCD5C87-9951-4197-AA3E-7F5D9FB0DCA2}"/>
          </ac:grpSpMkLst>
        </pc:grpChg>
        <pc:grpChg chg="mod">
          <ac:chgData name="Daniel Schwarz" userId="5bb35bb8-905a-4742-88d9-33d9089732e7" providerId="ADAL" clId="{B2570963-B9CB-47AD-A9FB-82DE2532D6AD}" dt="2020-11-15T11:08:12.683" v="667"/>
          <ac:grpSpMkLst>
            <pc:docMk/>
            <pc:sldMk cId="1605790671" sldId="319"/>
            <ac:grpSpMk id="88" creationId="{6BAD634F-D6FD-48A0-9B1C-CC356A11C6A3}"/>
          </ac:grpSpMkLst>
        </pc:grpChg>
        <pc:picChg chg="del">
          <ac:chgData name="Daniel Schwarz" userId="5bb35bb8-905a-4742-88d9-33d9089732e7" providerId="ADAL" clId="{B2570963-B9CB-47AD-A9FB-82DE2532D6AD}" dt="2020-11-15T11:08:12.225" v="666" actId="478"/>
          <ac:picMkLst>
            <pc:docMk/>
            <pc:sldMk cId="1605790671" sldId="319"/>
            <ac:picMk id="5" creationId="{0A24998F-DA95-441D-8761-396CB5023B68}"/>
          </ac:picMkLst>
        </pc:picChg>
        <pc:inkChg chg="mod">
          <ac:chgData name="Daniel Schwarz" userId="5bb35bb8-905a-4742-88d9-33d9089732e7" providerId="ADAL" clId="{B2570963-B9CB-47AD-A9FB-82DE2532D6AD}" dt="2020-11-15T11:08:12.683" v="667"/>
          <ac:inkMkLst>
            <pc:docMk/>
            <pc:sldMk cId="1605790671" sldId="319"/>
            <ac:inkMk id="62" creationId="{9117A09D-8C75-461F-8814-026711070594}"/>
          </ac:inkMkLst>
        </pc:inkChg>
        <pc:inkChg chg="mod">
          <ac:chgData name="Daniel Schwarz" userId="5bb35bb8-905a-4742-88d9-33d9089732e7" providerId="ADAL" clId="{B2570963-B9CB-47AD-A9FB-82DE2532D6AD}" dt="2020-11-15T11:08:12.683" v="667"/>
          <ac:inkMkLst>
            <pc:docMk/>
            <pc:sldMk cId="1605790671" sldId="319"/>
            <ac:inkMk id="63" creationId="{E9239B6F-27D5-4B43-B141-6C04A54218FA}"/>
          </ac:inkMkLst>
        </pc:inkChg>
        <pc:inkChg chg="mod">
          <ac:chgData name="Daniel Schwarz" userId="5bb35bb8-905a-4742-88d9-33d9089732e7" providerId="ADAL" clId="{B2570963-B9CB-47AD-A9FB-82DE2532D6AD}" dt="2020-11-15T11:08:12.683" v="667"/>
          <ac:inkMkLst>
            <pc:docMk/>
            <pc:sldMk cId="1605790671" sldId="319"/>
            <ac:inkMk id="67" creationId="{63D408AE-8B83-4B18-853E-71319F7FD231}"/>
          </ac:inkMkLst>
        </pc:inkChg>
        <pc:inkChg chg="mod">
          <ac:chgData name="Daniel Schwarz" userId="5bb35bb8-905a-4742-88d9-33d9089732e7" providerId="ADAL" clId="{B2570963-B9CB-47AD-A9FB-82DE2532D6AD}" dt="2020-11-15T11:08:12.683" v="667"/>
          <ac:inkMkLst>
            <pc:docMk/>
            <pc:sldMk cId="1605790671" sldId="319"/>
            <ac:inkMk id="86" creationId="{642C800F-9710-44D1-AD76-AEA929AEA635}"/>
          </ac:inkMkLst>
        </pc:inkChg>
        <pc:inkChg chg="mod">
          <ac:chgData name="Daniel Schwarz" userId="5bb35bb8-905a-4742-88d9-33d9089732e7" providerId="ADAL" clId="{B2570963-B9CB-47AD-A9FB-82DE2532D6AD}" dt="2020-11-15T11:08:12.683" v="667"/>
          <ac:inkMkLst>
            <pc:docMk/>
            <pc:sldMk cId="1605790671" sldId="319"/>
            <ac:inkMk id="87" creationId="{0EC715C3-3C9F-4F6E-B1D6-51E0C5BD1628}"/>
          </ac:inkMkLst>
        </pc:inkChg>
        <pc:inkChg chg="mod">
          <ac:chgData name="Daniel Schwarz" userId="5bb35bb8-905a-4742-88d9-33d9089732e7" providerId="ADAL" clId="{B2570963-B9CB-47AD-A9FB-82DE2532D6AD}" dt="2020-11-15T11:08:12.683" v="667"/>
          <ac:inkMkLst>
            <pc:docMk/>
            <pc:sldMk cId="1605790671" sldId="319"/>
            <ac:inkMk id="89" creationId="{F6444797-AA41-46FB-B029-213934DDE48F}"/>
          </ac:inkMkLst>
        </pc:inkChg>
        <pc:inkChg chg="mod">
          <ac:chgData name="Daniel Schwarz" userId="5bb35bb8-905a-4742-88d9-33d9089732e7" providerId="ADAL" clId="{B2570963-B9CB-47AD-A9FB-82DE2532D6AD}" dt="2020-11-15T11:08:12.683" v="667"/>
          <ac:inkMkLst>
            <pc:docMk/>
            <pc:sldMk cId="1605790671" sldId="319"/>
            <ac:inkMk id="91" creationId="{7275F792-9C40-4CE1-A180-5FEE154013DD}"/>
          </ac:inkMkLst>
        </pc:inkChg>
        <pc:inkChg chg="mod">
          <ac:chgData name="Daniel Schwarz" userId="5bb35bb8-905a-4742-88d9-33d9089732e7" providerId="ADAL" clId="{B2570963-B9CB-47AD-A9FB-82DE2532D6AD}" dt="2020-11-15T11:08:12.683" v="667"/>
          <ac:inkMkLst>
            <pc:docMk/>
            <pc:sldMk cId="1605790671" sldId="319"/>
            <ac:inkMk id="92" creationId="{C6AE43B2-0DDE-4447-B4DE-8951814AB562}"/>
          </ac:inkMkLst>
        </pc:inkChg>
        <pc:inkChg chg="mod">
          <ac:chgData name="Daniel Schwarz" userId="5bb35bb8-905a-4742-88d9-33d9089732e7" providerId="ADAL" clId="{B2570963-B9CB-47AD-A9FB-82DE2532D6AD}" dt="2020-11-15T11:08:12.683" v="667"/>
          <ac:inkMkLst>
            <pc:docMk/>
            <pc:sldMk cId="1605790671" sldId="319"/>
            <ac:inkMk id="93" creationId="{FFEB996A-2327-47B6-94BD-BF099804518B}"/>
          </ac:inkMkLst>
        </pc:inkChg>
        <pc:inkChg chg="mod">
          <ac:chgData name="Daniel Schwarz" userId="5bb35bb8-905a-4742-88d9-33d9089732e7" providerId="ADAL" clId="{B2570963-B9CB-47AD-A9FB-82DE2532D6AD}" dt="2020-11-15T11:08:12.683" v="667"/>
          <ac:inkMkLst>
            <pc:docMk/>
            <pc:sldMk cId="1605790671" sldId="319"/>
            <ac:inkMk id="94" creationId="{5846361A-53DB-4EF1-BD1A-E462A4173E88}"/>
          </ac:inkMkLst>
        </pc:inkChg>
        <pc:inkChg chg="mod">
          <ac:chgData name="Daniel Schwarz" userId="5bb35bb8-905a-4742-88d9-33d9089732e7" providerId="ADAL" clId="{B2570963-B9CB-47AD-A9FB-82DE2532D6AD}" dt="2020-11-15T11:08:12.683" v="667"/>
          <ac:inkMkLst>
            <pc:docMk/>
            <pc:sldMk cId="1605790671" sldId="319"/>
            <ac:inkMk id="95" creationId="{15B23A36-3453-4C2D-BC1C-B7F979BE1F3D}"/>
          </ac:inkMkLst>
        </pc:inkChg>
        <pc:inkChg chg="mod">
          <ac:chgData name="Daniel Schwarz" userId="5bb35bb8-905a-4742-88d9-33d9089732e7" providerId="ADAL" clId="{B2570963-B9CB-47AD-A9FB-82DE2532D6AD}" dt="2020-11-15T11:08:12.683" v="667"/>
          <ac:inkMkLst>
            <pc:docMk/>
            <pc:sldMk cId="1605790671" sldId="319"/>
            <ac:inkMk id="96" creationId="{9F5EB186-3220-4A4B-8618-8ABC91CE4675}"/>
          </ac:inkMkLst>
        </pc:inkChg>
        <pc:inkChg chg="mod">
          <ac:chgData name="Daniel Schwarz" userId="5bb35bb8-905a-4742-88d9-33d9089732e7" providerId="ADAL" clId="{B2570963-B9CB-47AD-A9FB-82DE2532D6AD}" dt="2020-11-15T11:08:12.683" v="667"/>
          <ac:inkMkLst>
            <pc:docMk/>
            <pc:sldMk cId="1605790671" sldId="319"/>
            <ac:inkMk id="97" creationId="{5FDC2259-8CEB-4799-9AFB-188D584E0C58}"/>
          </ac:inkMkLst>
        </pc:inkChg>
        <pc:inkChg chg="mod">
          <ac:chgData name="Daniel Schwarz" userId="5bb35bb8-905a-4742-88d9-33d9089732e7" providerId="ADAL" clId="{B2570963-B9CB-47AD-A9FB-82DE2532D6AD}" dt="2020-11-15T11:08:12.683" v="667"/>
          <ac:inkMkLst>
            <pc:docMk/>
            <pc:sldMk cId="1605790671" sldId="319"/>
            <ac:inkMk id="98" creationId="{80072EFD-F67D-4F6C-8240-C5CB3842880D}"/>
          </ac:inkMkLst>
        </pc:inkChg>
        <pc:inkChg chg="mod">
          <ac:chgData name="Daniel Schwarz" userId="5bb35bb8-905a-4742-88d9-33d9089732e7" providerId="ADAL" clId="{B2570963-B9CB-47AD-A9FB-82DE2532D6AD}" dt="2020-11-15T11:08:12.683" v="667"/>
          <ac:inkMkLst>
            <pc:docMk/>
            <pc:sldMk cId="1605790671" sldId="319"/>
            <ac:inkMk id="99" creationId="{EA262FA5-3AFC-4579-B1B3-7563681BCFD8}"/>
          </ac:inkMkLst>
        </pc:inkChg>
        <pc:inkChg chg="mod">
          <ac:chgData name="Daniel Schwarz" userId="5bb35bb8-905a-4742-88d9-33d9089732e7" providerId="ADAL" clId="{B2570963-B9CB-47AD-A9FB-82DE2532D6AD}" dt="2020-11-15T11:08:12.683" v="667"/>
          <ac:inkMkLst>
            <pc:docMk/>
            <pc:sldMk cId="1605790671" sldId="319"/>
            <ac:inkMk id="100" creationId="{18F165C0-6585-48F9-9F84-1835E320CF5D}"/>
          </ac:inkMkLst>
        </pc:inkChg>
        <pc:inkChg chg="mod">
          <ac:chgData name="Daniel Schwarz" userId="5bb35bb8-905a-4742-88d9-33d9089732e7" providerId="ADAL" clId="{B2570963-B9CB-47AD-A9FB-82DE2532D6AD}" dt="2020-11-15T11:08:12.683" v="667"/>
          <ac:inkMkLst>
            <pc:docMk/>
            <pc:sldMk cId="1605790671" sldId="319"/>
            <ac:inkMk id="101" creationId="{CD7A54AB-6CE4-4B17-8CE5-95E1D69C3583}"/>
          </ac:inkMkLst>
        </pc:inkChg>
        <pc:inkChg chg="mod">
          <ac:chgData name="Daniel Schwarz" userId="5bb35bb8-905a-4742-88d9-33d9089732e7" providerId="ADAL" clId="{B2570963-B9CB-47AD-A9FB-82DE2532D6AD}" dt="2020-11-15T11:08:12.683" v="667"/>
          <ac:inkMkLst>
            <pc:docMk/>
            <pc:sldMk cId="1605790671" sldId="319"/>
            <ac:inkMk id="102" creationId="{FE898861-F789-40B6-B69D-C243095EF0F7}"/>
          </ac:inkMkLst>
        </pc:inkChg>
        <pc:inkChg chg="mod">
          <ac:chgData name="Daniel Schwarz" userId="5bb35bb8-905a-4742-88d9-33d9089732e7" providerId="ADAL" clId="{B2570963-B9CB-47AD-A9FB-82DE2532D6AD}" dt="2020-11-15T11:08:12.683" v="667"/>
          <ac:inkMkLst>
            <pc:docMk/>
            <pc:sldMk cId="1605790671" sldId="319"/>
            <ac:inkMk id="103" creationId="{2276645F-7289-4AF8-97CE-91ECE9328590}"/>
          </ac:inkMkLst>
        </pc:inkChg>
        <pc:inkChg chg="mod">
          <ac:chgData name="Daniel Schwarz" userId="5bb35bb8-905a-4742-88d9-33d9089732e7" providerId="ADAL" clId="{B2570963-B9CB-47AD-A9FB-82DE2532D6AD}" dt="2020-11-15T11:08:12.683" v="667"/>
          <ac:inkMkLst>
            <pc:docMk/>
            <pc:sldMk cId="1605790671" sldId="319"/>
            <ac:inkMk id="104" creationId="{268E74FD-497C-4C5B-A680-E82F994EB3E5}"/>
          </ac:inkMkLst>
        </pc:inkChg>
        <pc:inkChg chg="mod">
          <ac:chgData name="Daniel Schwarz" userId="5bb35bb8-905a-4742-88d9-33d9089732e7" providerId="ADAL" clId="{B2570963-B9CB-47AD-A9FB-82DE2532D6AD}" dt="2020-11-15T11:08:12.683" v="667"/>
          <ac:inkMkLst>
            <pc:docMk/>
            <pc:sldMk cId="1605790671" sldId="319"/>
            <ac:inkMk id="105" creationId="{B5B7FEFD-C62D-49F1-87D6-3687EDACE81E}"/>
          </ac:inkMkLst>
        </pc:inkChg>
        <pc:inkChg chg="mod">
          <ac:chgData name="Daniel Schwarz" userId="5bb35bb8-905a-4742-88d9-33d9089732e7" providerId="ADAL" clId="{B2570963-B9CB-47AD-A9FB-82DE2532D6AD}" dt="2020-11-15T11:08:12.683" v="667"/>
          <ac:inkMkLst>
            <pc:docMk/>
            <pc:sldMk cId="1605790671" sldId="319"/>
            <ac:inkMk id="106" creationId="{B382071F-6643-4B2D-B3C2-9D25542E08E2}"/>
          </ac:inkMkLst>
        </pc:inkChg>
        <pc:inkChg chg="mod">
          <ac:chgData name="Daniel Schwarz" userId="5bb35bb8-905a-4742-88d9-33d9089732e7" providerId="ADAL" clId="{B2570963-B9CB-47AD-A9FB-82DE2532D6AD}" dt="2020-11-15T11:08:12.683" v="667"/>
          <ac:inkMkLst>
            <pc:docMk/>
            <pc:sldMk cId="1605790671" sldId="319"/>
            <ac:inkMk id="107" creationId="{89ACC7FC-28BA-407D-ADFA-1D761AC4205A}"/>
          </ac:inkMkLst>
        </pc:inkChg>
      </pc:sldChg>
      <pc:sldChg chg="addSp delSp modSp mod">
        <pc:chgData name="Daniel Schwarz" userId="5bb35bb8-905a-4742-88d9-33d9089732e7" providerId="ADAL" clId="{B2570963-B9CB-47AD-A9FB-82DE2532D6AD}" dt="2020-11-15T11:08:18.190" v="669"/>
        <pc:sldMkLst>
          <pc:docMk/>
          <pc:sldMk cId="506725017" sldId="320"/>
        </pc:sldMkLst>
        <pc:grpChg chg="add mod">
          <ac:chgData name="Daniel Schwarz" userId="5bb35bb8-905a-4742-88d9-33d9089732e7" providerId="ADAL" clId="{B2570963-B9CB-47AD-A9FB-82DE2532D6AD}" dt="2020-11-15T11:08:18.190" v="669"/>
          <ac:grpSpMkLst>
            <pc:docMk/>
            <pc:sldMk cId="506725017" sldId="320"/>
            <ac:grpSpMk id="53" creationId="{4D25B765-63AD-4ADA-9246-74E2E85A5D72}"/>
          </ac:grpSpMkLst>
        </pc:grpChg>
        <pc:grpChg chg="mod">
          <ac:chgData name="Daniel Schwarz" userId="5bb35bb8-905a-4742-88d9-33d9089732e7" providerId="ADAL" clId="{B2570963-B9CB-47AD-A9FB-82DE2532D6AD}" dt="2020-11-15T11:08:18.190" v="669"/>
          <ac:grpSpMkLst>
            <pc:docMk/>
            <pc:sldMk cId="506725017" sldId="320"/>
            <ac:grpSpMk id="60" creationId="{71771D36-466A-41EF-8C93-23AA48517860}"/>
          </ac:grpSpMkLst>
        </pc:grpChg>
        <pc:grpChg chg="mod">
          <ac:chgData name="Daniel Schwarz" userId="5bb35bb8-905a-4742-88d9-33d9089732e7" providerId="ADAL" clId="{B2570963-B9CB-47AD-A9FB-82DE2532D6AD}" dt="2020-11-15T11:08:18.190" v="669"/>
          <ac:grpSpMkLst>
            <pc:docMk/>
            <pc:sldMk cId="506725017" sldId="320"/>
            <ac:grpSpMk id="61" creationId="{8871FA2E-E309-46A5-BB1F-CA08737983AD}"/>
          </ac:grpSpMkLst>
        </pc:grpChg>
        <pc:grpChg chg="mod">
          <ac:chgData name="Daniel Schwarz" userId="5bb35bb8-905a-4742-88d9-33d9089732e7" providerId="ADAL" clId="{B2570963-B9CB-47AD-A9FB-82DE2532D6AD}" dt="2020-11-15T11:08:18.190" v="669"/>
          <ac:grpSpMkLst>
            <pc:docMk/>
            <pc:sldMk cId="506725017" sldId="320"/>
            <ac:grpSpMk id="81" creationId="{E3F820CE-F7A9-4FC7-A61E-6BFAFAB2043B}"/>
          </ac:grpSpMkLst>
        </pc:grpChg>
        <pc:grpChg chg="mod">
          <ac:chgData name="Daniel Schwarz" userId="5bb35bb8-905a-4742-88d9-33d9089732e7" providerId="ADAL" clId="{B2570963-B9CB-47AD-A9FB-82DE2532D6AD}" dt="2020-11-15T11:08:18.190" v="669"/>
          <ac:grpSpMkLst>
            <pc:docMk/>
            <pc:sldMk cId="506725017" sldId="320"/>
            <ac:grpSpMk id="84" creationId="{3D7B8974-0AD3-4861-AB06-AD9F5A835EB3}"/>
          </ac:grpSpMkLst>
        </pc:grpChg>
        <pc:grpChg chg="mod">
          <ac:chgData name="Daniel Schwarz" userId="5bb35bb8-905a-4742-88d9-33d9089732e7" providerId="ADAL" clId="{B2570963-B9CB-47AD-A9FB-82DE2532D6AD}" dt="2020-11-15T11:08:18.190" v="669"/>
          <ac:grpSpMkLst>
            <pc:docMk/>
            <pc:sldMk cId="506725017" sldId="320"/>
            <ac:grpSpMk id="88" creationId="{E474EA01-FC21-488B-91C0-42445DEF5DA4}"/>
          </ac:grpSpMkLst>
        </pc:grpChg>
        <pc:picChg chg="del">
          <ac:chgData name="Daniel Schwarz" userId="5bb35bb8-905a-4742-88d9-33d9089732e7" providerId="ADAL" clId="{B2570963-B9CB-47AD-A9FB-82DE2532D6AD}" dt="2020-11-15T11:08:17.830" v="668" actId="478"/>
          <ac:picMkLst>
            <pc:docMk/>
            <pc:sldMk cId="506725017" sldId="320"/>
            <ac:picMk id="5" creationId="{0A24998F-DA95-441D-8761-396CB5023B68}"/>
          </ac:picMkLst>
        </pc:picChg>
        <pc:inkChg chg="mod">
          <ac:chgData name="Daniel Schwarz" userId="5bb35bb8-905a-4742-88d9-33d9089732e7" providerId="ADAL" clId="{B2570963-B9CB-47AD-A9FB-82DE2532D6AD}" dt="2020-11-15T11:08:18.190" v="669"/>
          <ac:inkMkLst>
            <pc:docMk/>
            <pc:sldMk cId="506725017" sldId="320"/>
            <ac:inkMk id="62" creationId="{7D2042B8-9EE4-4AF3-8E3B-FE838E6CC819}"/>
          </ac:inkMkLst>
        </pc:inkChg>
        <pc:inkChg chg="mod">
          <ac:chgData name="Daniel Schwarz" userId="5bb35bb8-905a-4742-88d9-33d9089732e7" providerId="ADAL" clId="{B2570963-B9CB-47AD-A9FB-82DE2532D6AD}" dt="2020-11-15T11:08:18.190" v="669"/>
          <ac:inkMkLst>
            <pc:docMk/>
            <pc:sldMk cId="506725017" sldId="320"/>
            <ac:inkMk id="63" creationId="{EC6EC50B-D835-4A78-AC9A-C080DFC3DD16}"/>
          </ac:inkMkLst>
        </pc:inkChg>
        <pc:inkChg chg="mod">
          <ac:chgData name="Daniel Schwarz" userId="5bb35bb8-905a-4742-88d9-33d9089732e7" providerId="ADAL" clId="{B2570963-B9CB-47AD-A9FB-82DE2532D6AD}" dt="2020-11-15T11:08:18.190" v="669"/>
          <ac:inkMkLst>
            <pc:docMk/>
            <pc:sldMk cId="506725017" sldId="320"/>
            <ac:inkMk id="67" creationId="{70171E74-039A-496C-88F0-2B5B1132543F}"/>
          </ac:inkMkLst>
        </pc:inkChg>
        <pc:inkChg chg="mod">
          <ac:chgData name="Daniel Schwarz" userId="5bb35bb8-905a-4742-88d9-33d9089732e7" providerId="ADAL" clId="{B2570963-B9CB-47AD-A9FB-82DE2532D6AD}" dt="2020-11-15T11:08:18.190" v="669"/>
          <ac:inkMkLst>
            <pc:docMk/>
            <pc:sldMk cId="506725017" sldId="320"/>
            <ac:inkMk id="86" creationId="{4E1A446D-EDB8-4BB4-8C4E-24CC6FA179A7}"/>
          </ac:inkMkLst>
        </pc:inkChg>
        <pc:inkChg chg="mod">
          <ac:chgData name="Daniel Schwarz" userId="5bb35bb8-905a-4742-88d9-33d9089732e7" providerId="ADAL" clId="{B2570963-B9CB-47AD-A9FB-82DE2532D6AD}" dt="2020-11-15T11:08:18.190" v="669"/>
          <ac:inkMkLst>
            <pc:docMk/>
            <pc:sldMk cId="506725017" sldId="320"/>
            <ac:inkMk id="87" creationId="{4298B96D-D42F-4F9D-A20B-A51280C77573}"/>
          </ac:inkMkLst>
        </pc:inkChg>
        <pc:inkChg chg="mod">
          <ac:chgData name="Daniel Schwarz" userId="5bb35bb8-905a-4742-88d9-33d9089732e7" providerId="ADAL" clId="{B2570963-B9CB-47AD-A9FB-82DE2532D6AD}" dt="2020-11-15T11:08:18.190" v="669"/>
          <ac:inkMkLst>
            <pc:docMk/>
            <pc:sldMk cId="506725017" sldId="320"/>
            <ac:inkMk id="89" creationId="{3A6F7DC5-E507-4BF4-B14A-1EF6B0BC32D5}"/>
          </ac:inkMkLst>
        </pc:inkChg>
        <pc:inkChg chg="mod">
          <ac:chgData name="Daniel Schwarz" userId="5bb35bb8-905a-4742-88d9-33d9089732e7" providerId="ADAL" clId="{B2570963-B9CB-47AD-A9FB-82DE2532D6AD}" dt="2020-11-15T11:08:18.190" v="669"/>
          <ac:inkMkLst>
            <pc:docMk/>
            <pc:sldMk cId="506725017" sldId="320"/>
            <ac:inkMk id="91" creationId="{A373867B-9A00-4255-A606-CF92BBE20746}"/>
          </ac:inkMkLst>
        </pc:inkChg>
        <pc:inkChg chg="mod">
          <ac:chgData name="Daniel Schwarz" userId="5bb35bb8-905a-4742-88d9-33d9089732e7" providerId="ADAL" clId="{B2570963-B9CB-47AD-A9FB-82DE2532D6AD}" dt="2020-11-15T11:08:18.190" v="669"/>
          <ac:inkMkLst>
            <pc:docMk/>
            <pc:sldMk cId="506725017" sldId="320"/>
            <ac:inkMk id="92" creationId="{15049B76-48E9-40B0-BA07-68933B900588}"/>
          </ac:inkMkLst>
        </pc:inkChg>
        <pc:inkChg chg="mod">
          <ac:chgData name="Daniel Schwarz" userId="5bb35bb8-905a-4742-88d9-33d9089732e7" providerId="ADAL" clId="{B2570963-B9CB-47AD-A9FB-82DE2532D6AD}" dt="2020-11-15T11:08:18.190" v="669"/>
          <ac:inkMkLst>
            <pc:docMk/>
            <pc:sldMk cId="506725017" sldId="320"/>
            <ac:inkMk id="93" creationId="{33DC57E3-EFE2-4A91-9F61-362411608331}"/>
          </ac:inkMkLst>
        </pc:inkChg>
        <pc:inkChg chg="mod">
          <ac:chgData name="Daniel Schwarz" userId="5bb35bb8-905a-4742-88d9-33d9089732e7" providerId="ADAL" clId="{B2570963-B9CB-47AD-A9FB-82DE2532D6AD}" dt="2020-11-15T11:08:18.190" v="669"/>
          <ac:inkMkLst>
            <pc:docMk/>
            <pc:sldMk cId="506725017" sldId="320"/>
            <ac:inkMk id="94" creationId="{6F8C4BD9-6B21-4E12-BE63-147420FE5FD7}"/>
          </ac:inkMkLst>
        </pc:inkChg>
        <pc:inkChg chg="mod">
          <ac:chgData name="Daniel Schwarz" userId="5bb35bb8-905a-4742-88d9-33d9089732e7" providerId="ADAL" clId="{B2570963-B9CB-47AD-A9FB-82DE2532D6AD}" dt="2020-11-15T11:08:18.190" v="669"/>
          <ac:inkMkLst>
            <pc:docMk/>
            <pc:sldMk cId="506725017" sldId="320"/>
            <ac:inkMk id="95" creationId="{1C6150FB-DC9B-4098-83EE-9B1772FC3D02}"/>
          </ac:inkMkLst>
        </pc:inkChg>
        <pc:inkChg chg="mod">
          <ac:chgData name="Daniel Schwarz" userId="5bb35bb8-905a-4742-88d9-33d9089732e7" providerId="ADAL" clId="{B2570963-B9CB-47AD-A9FB-82DE2532D6AD}" dt="2020-11-15T11:08:18.190" v="669"/>
          <ac:inkMkLst>
            <pc:docMk/>
            <pc:sldMk cId="506725017" sldId="320"/>
            <ac:inkMk id="96" creationId="{7D00576D-078F-4E10-98D8-9905DCFC3714}"/>
          </ac:inkMkLst>
        </pc:inkChg>
        <pc:inkChg chg="mod">
          <ac:chgData name="Daniel Schwarz" userId="5bb35bb8-905a-4742-88d9-33d9089732e7" providerId="ADAL" clId="{B2570963-B9CB-47AD-A9FB-82DE2532D6AD}" dt="2020-11-15T11:08:18.190" v="669"/>
          <ac:inkMkLst>
            <pc:docMk/>
            <pc:sldMk cId="506725017" sldId="320"/>
            <ac:inkMk id="97" creationId="{9AC4948F-4474-495E-98F7-FF6A8348DAC6}"/>
          </ac:inkMkLst>
        </pc:inkChg>
        <pc:inkChg chg="mod">
          <ac:chgData name="Daniel Schwarz" userId="5bb35bb8-905a-4742-88d9-33d9089732e7" providerId="ADAL" clId="{B2570963-B9CB-47AD-A9FB-82DE2532D6AD}" dt="2020-11-15T11:08:18.190" v="669"/>
          <ac:inkMkLst>
            <pc:docMk/>
            <pc:sldMk cId="506725017" sldId="320"/>
            <ac:inkMk id="98" creationId="{60720ADC-4677-458C-ABE3-413AFF8A5236}"/>
          </ac:inkMkLst>
        </pc:inkChg>
        <pc:inkChg chg="mod">
          <ac:chgData name="Daniel Schwarz" userId="5bb35bb8-905a-4742-88d9-33d9089732e7" providerId="ADAL" clId="{B2570963-B9CB-47AD-A9FB-82DE2532D6AD}" dt="2020-11-15T11:08:18.190" v="669"/>
          <ac:inkMkLst>
            <pc:docMk/>
            <pc:sldMk cId="506725017" sldId="320"/>
            <ac:inkMk id="99" creationId="{C4CC003F-8D67-41D8-A7D0-898E192C2914}"/>
          </ac:inkMkLst>
        </pc:inkChg>
        <pc:inkChg chg="mod">
          <ac:chgData name="Daniel Schwarz" userId="5bb35bb8-905a-4742-88d9-33d9089732e7" providerId="ADAL" clId="{B2570963-B9CB-47AD-A9FB-82DE2532D6AD}" dt="2020-11-15T11:08:18.190" v="669"/>
          <ac:inkMkLst>
            <pc:docMk/>
            <pc:sldMk cId="506725017" sldId="320"/>
            <ac:inkMk id="100" creationId="{0347BB46-A049-48D9-8AD5-40876B0A3853}"/>
          </ac:inkMkLst>
        </pc:inkChg>
        <pc:inkChg chg="mod">
          <ac:chgData name="Daniel Schwarz" userId="5bb35bb8-905a-4742-88d9-33d9089732e7" providerId="ADAL" clId="{B2570963-B9CB-47AD-A9FB-82DE2532D6AD}" dt="2020-11-15T11:08:18.190" v="669"/>
          <ac:inkMkLst>
            <pc:docMk/>
            <pc:sldMk cId="506725017" sldId="320"/>
            <ac:inkMk id="101" creationId="{8CD98523-6383-4BC4-995F-8E374202F696}"/>
          </ac:inkMkLst>
        </pc:inkChg>
        <pc:inkChg chg="mod">
          <ac:chgData name="Daniel Schwarz" userId="5bb35bb8-905a-4742-88d9-33d9089732e7" providerId="ADAL" clId="{B2570963-B9CB-47AD-A9FB-82DE2532D6AD}" dt="2020-11-15T11:08:18.190" v="669"/>
          <ac:inkMkLst>
            <pc:docMk/>
            <pc:sldMk cId="506725017" sldId="320"/>
            <ac:inkMk id="102" creationId="{E8A72DB7-6803-4732-9BAD-FCAD40D596AE}"/>
          </ac:inkMkLst>
        </pc:inkChg>
        <pc:inkChg chg="mod">
          <ac:chgData name="Daniel Schwarz" userId="5bb35bb8-905a-4742-88d9-33d9089732e7" providerId="ADAL" clId="{B2570963-B9CB-47AD-A9FB-82DE2532D6AD}" dt="2020-11-15T11:08:18.190" v="669"/>
          <ac:inkMkLst>
            <pc:docMk/>
            <pc:sldMk cId="506725017" sldId="320"/>
            <ac:inkMk id="103" creationId="{EE109446-8E45-4C20-B459-4477017674F0}"/>
          </ac:inkMkLst>
        </pc:inkChg>
        <pc:inkChg chg="mod">
          <ac:chgData name="Daniel Schwarz" userId="5bb35bb8-905a-4742-88d9-33d9089732e7" providerId="ADAL" clId="{B2570963-B9CB-47AD-A9FB-82DE2532D6AD}" dt="2020-11-15T11:08:18.190" v="669"/>
          <ac:inkMkLst>
            <pc:docMk/>
            <pc:sldMk cId="506725017" sldId="320"/>
            <ac:inkMk id="104" creationId="{9B7AEADF-37FF-4399-B092-ACE48A4967C0}"/>
          </ac:inkMkLst>
        </pc:inkChg>
        <pc:inkChg chg="mod">
          <ac:chgData name="Daniel Schwarz" userId="5bb35bb8-905a-4742-88d9-33d9089732e7" providerId="ADAL" clId="{B2570963-B9CB-47AD-A9FB-82DE2532D6AD}" dt="2020-11-15T11:08:18.190" v="669"/>
          <ac:inkMkLst>
            <pc:docMk/>
            <pc:sldMk cId="506725017" sldId="320"/>
            <ac:inkMk id="105" creationId="{6D83C754-579B-4A13-8501-17BC3D41C14F}"/>
          </ac:inkMkLst>
        </pc:inkChg>
        <pc:inkChg chg="mod">
          <ac:chgData name="Daniel Schwarz" userId="5bb35bb8-905a-4742-88d9-33d9089732e7" providerId="ADAL" clId="{B2570963-B9CB-47AD-A9FB-82DE2532D6AD}" dt="2020-11-15T11:08:18.190" v="669"/>
          <ac:inkMkLst>
            <pc:docMk/>
            <pc:sldMk cId="506725017" sldId="320"/>
            <ac:inkMk id="106" creationId="{FE5DA3CC-5E4A-4F83-848D-53CBEA32E7AB}"/>
          </ac:inkMkLst>
        </pc:inkChg>
        <pc:inkChg chg="mod">
          <ac:chgData name="Daniel Schwarz" userId="5bb35bb8-905a-4742-88d9-33d9089732e7" providerId="ADAL" clId="{B2570963-B9CB-47AD-A9FB-82DE2532D6AD}" dt="2020-11-15T11:08:18.190" v="669"/>
          <ac:inkMkLst>
            <pc:docMk/>
            <pc:sldMk cId="506725017" sldId="320"/>
            <ac:inkMk id="107" creationId="{9B763A06-6989-4B09-81EF-16156C6F413F}"/>
          </ac:inkMkLst>
        </pc:inkChg>
      </pc:sldChg>
      <pc:sldChg chg="addSp delSp modSp mod">
        <pc:chgData name="Daniel Schwarz" userId="5bb35bb8-905a-4742-88d9-33d9089732e7" providerId="ADAL" clId="{B2570963-B9CB-47AD-A9FB-82DE2532D6AD}" dt="2020-11-15T11:08:35.595" v="672" actId="1076"/>
        <pc:sldMkLst>
          <pc:docMk/>
          <pc:sldMk cId="289691000" sldId="321"/>
        </pc:sldMkLst>
        <pc:grpChg chg="add mod">
          <ac:chgData name="Daniel Schwarz" userId="5bb35bb8-905a-4742-88d9-33d9089732e7" providerId="ADAL" clId="{B2570963-B9CB-47AD-A9FB-82DE2532D6AD}" dt="2020-11-15T11:08:35.595" v="672" actId="1076"/>
          <ac:grpSpMkLst>
            <pc:docMk/>
            <pc:sldMk cId="289691000" sldId="321"/>
            <ac:grpSpMk id="57" creationId="{A7C7F0C0-1A90-4F4B-8C3F-DEFB197A6C28}"/>
          </ac:grpSpMkLst>
        </pc:grpChg>
        <pc:grpChg chg="mod">
          <ac:chgData name="Daniel Schwarz" userId="5bb35bb8-905a-4742-88d9-33d9089732e7" providerId="ADAL" clId="{B2570963-B9CB-47AD-A9FB-82DE2532D6AD}" dt="2020-11-15T11:08:28.016" v="671"/>
          <ac:grpSpMkLst>
            <pc:docMk/>
            <pc:sldMk cId="289691000" sldId="321"/>
            <ac:grpSpMk id="58" creationId="{51EC7ADB-751F-4657-9AA4-15F7C6F5A649}"/>
          </ac:grpSpMkLst>
        </pc:grpChg>
        <pc:grpChg chg="mod">
          <ac:chgData name="Daniel Schwarz" userId="5bb35bb8-905a-4742-88d9-33d9089732e7" providerId="ADAL" clId="{B2570963-B9CB-47AD-A9FB-82DE2532D6AD}" dt="2020-11-15T11:08:28.016" v="671"/>
          <ac:grpSpMkLst>
            <pc:docMk/>
            <pc:sldMk cId="289691000" sldId="321"/>
            <ac:grpSpMk id="59" creationId="{2DE74B70-63CA-41BD-A856-9BC80B2B0F2C}"/>
          </ac:grpSpMkLst>
        </pc:grpChg>
        <pc:grpChg chg="mod">
          <ac:chgData name="Daniel Schwarz" userId="5bb35bb8-905a-4742-88d9-33d9089732e7" providerId="ADAL" clId="{B2570963-B9CB-47AD-A9FB-82DE2532D6AD}" dt="2020-11-15T11:08:28.016" v="671"/>
          <ac:grpSpMkLst>
            <pc:docMk/>
            <pc:sldMk cId="289691000" sldId="321"/>
            <ac:grpSpMk id="63" creationId="{3799A814-4363-4DE8-949B-59D1BFA63FF9}"/>
          </ac:grpSpMkLst>
        </pc:grpChg>
        <pc:grpChg chg="mod">
          <ac:chgData name="Daniel Schwarz" userId="5bb35bb8-905a-4742-88d9-33d9089732e7" providerId="ADAL" clId="{B2570963-B9CB-47AD-A9FB-82DE2532D6AD}" dt="2020-11-15T11:08:28.016" v="671"/>
          <ac:grpSpMkLst>
            <pc:docMk/>
            <pc:sldMk cId="289691000" sldId="321"/>
            <ac:grpSpMk id="84" creationId="{ECAC82CE-E62E-4C80-8688-451C4E6BE15B}"/>
          </ac:grpSpMkLst>
        </pc:grpChg>
        <pc:grpChg chg="mod">
          <ac:chgData name="Daniel Schwarz" userId="5bb35bb8-905a-4742-88d9-33d9089732e7" providerId="ADAL" clId="{B2570963-B9CB-47AD-A9FB-82DE2532D6AD}" dt="2020-11-15T11:08:28.016" v="671"/>
          <ac:grpSpMkLst>
            <pc:docMk/>
            <pc:sldMk cId="289691000" sldId="321"/>
            <ac:grpSpMk id="88" creationId="{BC0F3ABF-825B-45D9-98E4-2AEE91298D1E}"/>
          </ac:grpSpMkLst>
        </pc:grpChg>
        <pc:picChg chg="del">
          <ac:chgData name="Daniel Schwarz" userId="5bb35bb8-905a-4742-88d9-33d9089732e7" providerId="ADAL" clId="{B2570963-B9CB-47AD-A9FB-82DE2532D6AD}" dt="2020-11-15T11:08:27.502" v="670" actId="478"/>
          <ac:picMkLst>
            <pc:docMk/>
            <pc:sldMk cId="289691000" sldId="321"/>
            <ac:picMk id="5" creationId="{0A24998F-DA95-441D-8761-396CB5023B68}"/>
          </ac:picMkLst>
        </pc:picChg>
        <pc:inkChg chg="mod">
          <ac:chgData name="Daniel Schwarz" userId="5bb35bb8-905a-4742-88d9-33d9089732e7" providerId="ADAL" clId="{B2570963-B9CB-47AD-A9FB-82DE2532D6AD}" dt="2020-11-15T11:08:28.016" v="671"/>
          <ac:inkMkLst>
            <pc:docMk/>
            <pc:sldMk cId="289691000" sldId="321"/>
            <ac:inkMk id="60" creationId="{CF2E8999-4261-409D-A5C9-E417DE28FDC6}"/>
          </ac:inkMkLst>
        </pc:inkChg>
        <pc:inkChg chg="mod">
          <ac:chgData name="Daniel Schwarz" userId="5bb35bb8-905a-4742-88d9-33d9089732e7" providerId="ADAL" clId="{B2570963-B9CB-47AD-A9FB-82DE2532D6AD}" dt="2020-11-15T11:08:28.016" v="671"/>
          <ac:inkMkLst>
            <pc:docMk/>
            <pc:sldMk cId="289691000" sldId="321"/>
            <ac:inkMk id="61" creationId="{BD724DE5-4AF2-4267-9BFB-B1FEADBE0CD8}"/>
          </ac:inkMkLst>
        </pc:inkChg>
        <pc:inkChg chg="mod">
          <ac:chgData name="Daniel Schwarz" userId="5bb35bb8-905a-4742-88d9-33d9089732e7" providerId="ADAL" clId="{B2570963-B9CB-47AD-A9FB-82DE2532D6AD}" dt="2020-11-15T11:08:28.016" v="671"/>
          <ac:inkMkLst>
            <pc:docMk/>
            <pc:sldMk cId="289691000" sldId="321"/>
            <ac:inkMk id="62" creationId="{CC052CC3-EEF1-435F-8534-BC9B7DF0F7F3}"/>
          </ac:inkMkLst>
        </pc:inkChg>
        <pc:inkChg chg="mod">
          <ac:chgData name="Daniel Schwarz" userId="5bb35bb8-905a-4742-88d9-33d9089732e7" providerId="ADAL" clId="{B2570963-B9CB-47AD-A9FB-82DE2532D6AD}" dt="2020-11-15T11:08:28.016" v="671"/>
          <ac:inkMkLst>
            <pc:docMk/>
            <pc:sldMk cId="289691000" sldId="321"/>
            <ac:inkMk id="86" creationId="{B13E20FA-C599-4C80-9CAC-21A9B0B702A1}"/>
          </ac:inkMkLst>
        </pc:inkChg>
        <pc:inkChg chg="mod">
          <ac:chgData name="Daniel Schwarz" userId="5bb35bb8-905a-4742-88d9-33d9089732e7" providerId="ADAL" clId="{B2570963-B9CB-47AD-A9FB-82DE2532D6AD}" dt="2020-11-15T11:08:28.016" v="671"/>
          <ac:inkMkLst>
            <pc:docMk/>
            <pc:sldMk cId="289691000" sldId="321"/>
            <ac:inkMk id="87" creationId="{590A2F0A-E7B8-40C7-A4B3-DAA9E3F2271A}"/>
          </ac:inkMkLst>
        </pc:inkChg>
        <pc:inkChg chg="mod">
          <ac:chgData name="Daniel Schwarz" userId="5bb35bb8-905a-4742-88d9-33d9089732e7" providerId="ADAL" clId="{B2570963-B9CB-47AD-A9FB-82DE2532D6AD}" dt="2020-11-15T11:08:28.016" v="671"/>
          <ac:inkMkLst>
            <pc:docMk/>
            <pc:sldMk cId="289691000" sldId="321"/>
            <ac:inkMk id="89" creationId="{472BBC12-B34F-496E-B3F6-534DB187E611}"/>
          </ac:inkMkLst>
        </pc:inkChg>
        <pc:inkChg chg="mod">
          <ac:chgData name="Daniel Schwarz" userId="5bb35bb8-905a-4742-88d9-33d9089732e7" providerId="ADAL" clId="{B2570963-B9CB-47AD-A9FB-82DE2532D6AD}" dt="2020-11-15T11:08:28.016" v="671"/>
          <ac:inkMkLst>
            <pc:docMk/>
            <pc:sldMk cId="289691000" sldId="321"/>
            <ac:inkMk id="90" creationId="{2B7F366F-FA6C-4851-B819-61572A0134D5}"/>
          </ac:inkMkLst>
        </pc:inkChg>
        <pc:inkChg chg="mod">
          <ac:chgData name="Daniel Schwarz" userId="5bb35bb8-905a-4742-88d9-33d9089732e7" providerId="ADAL" clId="{B2570963-B9CB-47AD-A9FB-82DE2532D6AD}" dt="2020-11-15T11:08:28.016" v="671"/>
          <ac:inkMkLst>
            <pc:docMk/>
            <pc:sldMk cId="289691000" sldId="321"/>
            <ac:inkMk id="91" creationId="{572B5683-0345-41CF-B97C-31170128B310}"/>
          </ac:inkMkLst>
        </pc:inkChg>
        <pc:inkChg chg="mod">
          <ac:chgData name="Daniel Schwarz" userId="5bb35bb8-905a-4742-88d9-33d9089732e7" providerId="ADAL" clId="{B2570963-B9CB-47AD-A9FB-82DE2532D6AD}" dt="2020-11-15T11:08:28.016" v="671"/>
          <ac:inkMkLst>
            <pc:docMk/>
            <pc:sldMk cId="289691000" sldId="321"/>
            <ac:inkMk id="92" creationId="{53C3E4A0-10F7-4B98-AF94-2117B9D338BF}"/>
          </ac:inkMkLst>
        </pc:inkChg>
        <pc:inkChg chg="mod">
          <ac:chgData name="Daniel Schwarz" userId="5bb35bb8-905a-4742-88d9-33d9089732e7" providerId="ADAL" clId="{B2570963-B9CB-47AD-A9FB-82DE2532D6AD}" dt="2020-11-15T11:08:28.016" v="671"/>
          <ac:inkMkLst>
            <pc:docMk/>
            <pc:sldMk cId="289691000" sldId="321"/>
            <ac:inkMk id="93" creationId="{16240CCB-D7C6-405D-96ED-42B7BFA8356B}"/>
          </ac:inkMkLst>
        </pc:inkChg>
        <pc:inkChg chg="mod">
          <ac:chgData name="Daniel Schwarz" userId="5bb35bb8-905a-4742-88d9-33d9089732e7" providerId="ADAL" clId="{B2570963-B9CB-47AD-A9FB-82DE2532D6AD}" dt="2020-11-15T11:08:28.016" v="671"/>
          <ac:inkMkLst>
            <pc:docMk/>
            <pc:sldMk cId="289691000" sldId="321"/>
            <ac:inkMk id="94" creationId="{6FF776BA-914B-46F8-8A91-7A727F5B8C93}"/>
          </ac:inkMkLst>
        </pc:inkChg>
        <pc:inkChg chg="mod">
          <ac:chgData name="Daniel Schwarz" userId="5bb35bb8-905a-4742-88d9-33d9089732e7" providerId="ADAL" clId="{B2570963-B9CB-47AD-A9FB-82DE2532D6AD}" dt="2020-11-15T11:08:28.016" v="671"/>
          <ac:inkMkLst>
            <pc:docMk/>
            <pc:sldMk cId="289691000" sldId="321"/>
            <ac:inkMk id="95" creationId="{2A732D05-A7E5-43F3-B93F-7FA27DA9B766}"/>
          </ac:inkMkLst>
        </pc:inkChg>
        <pc:inkChg chg="mod">
          <ac:chgData name="Daniel Schwarz" userId="5bb35bb8-905a-4742-88d9-33d9089732e7" providerId="ADAL" clId="{B2570963-B9CB-47AD-A9FB-82DE2532D6AD}" dt="2020-11-15T11:08:28.016" v="671"/>
          <ac:inkMkLst>
            <pc:docMk/>
            <pc:sldMk cId="289691000" sldId="321"/>
            <ac:inkMk id="96" creationId="{1E3AE392-CD83-4BC1-846E-4BEB00F47019}"/>
          </ac:inkMkLst>
        </pc:inkChg>
        <pc:inkChg chg="mod">
          <ac:chgData name="Daniel Schwarz" userId="5bb35bb8-905a-4742-88d9-33d9089732e7" providerId="ADAL" clId="{B2570963-B9CB-47AD-A9FB-82DE2532D6AD}" dt="2020-11-15T11:08:28.016" v="671"/>
          <ac:inkMkLst>
            <pc:docMk/>
            <pc:sldMk cId="289691000" sldId="321"/>
            <ac:inkMk id="97" creationId="{CEDA4E5B-61E6-4BAB-A513-A130140D4C42}"/>
          </ac:inkMkLst>
        </pc:inkChg>
        <pc:inkChg chg="mod">
          <ac:chgData name="Daniel Schwarz" userId="5bb35bb8-905a-4742-88d9-33d9089732e7" providerId="ADAL" clId="{B2570963-B9CB-47AD-A9FB-82DE2532D6AD}" dt="2020-11-15T11:08:28.016" v="671"/>
          <ac:inkMkLst>
            <pc:docMk/>
            <pc:sldMk cId="289691000" sldId="321"/>
            <ac:inkMk id="98" creationId="{71D355BF-57FD-41C3-8E00-D22D66233809}"/>
          </ac:inkMkLst>
        </pc:inkChg>
        <pc:inkChg chg="mod">
          <ac:chgData name="Daniel Schwarz" userId="5bb35bb8-905a-4742-88d9-33d9089732e7" providerId="ADAL" clId="{B2570963-B9CB-47AD-A9FB-82DE2532D6AD}" dt="2020-11-15T11:08:28.016" v="671"/>
          <ac:inkMkLst>
            <pc:docMk/>
            <pc:sldMk cId="289691000" sldId="321"/>
            <ac:inkMk id="99" creationId="{DD9C9A71-43E1-4765-8D0E-1AFF75C0925D}"/>
          </ac:inkMkLst>
        </pc:inkChg>
        <pc:inkChg chg="mod">
          <ac:chgData name="Daniel Schwarz" userId="5bb35bb8-905a-4742-88d9-33d9089732e7" providerId="ADAL" clId="{B2570963-B9CB-47AD-A9FB-82DE2532D6AD}" dt="2020-11-15T11:08:28.016" v="671"/>
          <ac:inkMkLst>
            <pc:docMk/>
            <pc:sldMk cId="289691000" sldId="321"/>
            <ac:inkMk id="100" creationId="{547EA03F-CC7D-497D-9499-645C630B8146}"/>
          </ac:inkMkLst>
        </pc:inkChg>
        <pc:inkChg chg="mod">
          <ac:chgData name="Daniel Schwarz" userId="5bb35bb8-905a-4742-88d9-33d9089732e7" providerId="ADAL" clId="{B2570963-B9CB-47AD-A9FB-82DE2532D6AD}" dt="2020-11-15T11:08:28.016" v="671"/>
          <ac:inkMkLst>
            <pc:docMk/>
            <pc:sldMk cId="289691000" sldId="321"/>
            <ac:inkMk id="101" creationId="{F8011AC1-C645-4B69-A420-497DD3C0FF42}"/>
          </ac:inkMkLst>
        </pc:inkChg>
        <pc:inkChg chg="mod">
          <ac:chgData name="Daniel Schwarz" userId="5bb35bb8-905a-4742-88d9-33d9089732e7" providerId="ADAL" clId="{B2570963-B9CB-47AD-A9FB-82DE2532D6AD}" dt="2020-11-15T11:08:28.016" v="671"/>
          <ac:inkMkLst>
            <pc:docMk/>
            <pc:sldMk cId="289691000" sldId="321"/>
            <ac:inkMk id="102" creationId="{8D8B8C5D-1D4D-4EF5-9869-D4156D39E6B1}"/>
          </ac:inkMkLst>
        </pc:inkChg>
        <pc:inkChg chg="mod">
          <ac:chgData name="Daniel Schwarz" userId="5bb35bb8-905a-4742-88d9-33d9089732e7" providerId="ADAL" clId="{B2570963-B9CB-47AD-A9FB-82DE2532D6AD}" dt="2020-11-15T11:08:28.016" v="671"/>
          <ac:inkMkLst>
            <pc:docMk/>
            <pc:sldMk cId="289691000" sldId="321"/>
            <ac:inkMk id="103" creationId="{3627FBDC-0770-4239-AEA2-AA4DC319837C}"/>
          </ac:inkMkLst>
        </pc:inkChg>
        <pc:inkChg chg="mod">
          <ac:chgData name="Daniel Schwarz" userId="5bb35bb8-905a-4742-88d9-33d9089732e7" providerId="ADAL" clId="{B2570963-B9CB-47AD-A9FB-82DE2532D6AD}" dt="2020-11-15T11:08:28.016" v="671"/>
          <ac:inkMkLst>
            <pc:docMk/>
            <pc:sldMk cId="289691000" sldId="321"/>
            <ac:inkMk id="104" creationId="{C0E41E39-6149-418F-BC91-0F307FFE206D}"/>
          </ac:inkMkLst>
        </pc:inkChg>
        <pc:inkChg chg="mod">
          <ac:chgData name="Daniel Schwarz" userId="5bb35bb8-905a-4742-88d9-33d9089732e7" providerId="ADAL" clId="{B2570963-B9CB-47AD-A9FB-82DE2532D6AD}" dt="2020-11-15T11:08:28.016" v="671"/>
          <ac:inkMkLst>
            <pc:docMk/>
            <pc:sldMk cId="289691000" sldId="321"/>
            <ac:inkMk id="105" creationId="{F38975AE-7264-4E86-9723-534D2F82F7FE}"/>
          </ac:inkMkLst>
        </pc:inkChg>
        <pc:inkChg chg="mod">
          <ac:chgData name="Daniel Schwarz" userId="5bb35bb8-905a-4742-88d9-33d9089732e7" providerId="ADAL" clId="{B2570963-B9CB-47AD-A9FB-82DE2532D6AD}" dt="2020-11-15T11:08:28.016" v="671"/>
          <ac:inkMkLst>
            <pc:docMk/>
            <pc:sldMk cId="289691000" sldId="321"/>
            <ac:inkMk id="106" creationId="{FC5FAA55-620E-47E1-8C26-6D585C36C0C8}"/>
          </ac:inkMkLst>
        </pc:inkChg>
      </pc:sldChg>
      <pc:sldChg chg="modAnim">
        <pc:chgData name="Daniel Schwarz" userId="5bb35bb8-905a-4742-88d9-33d9089732e7" providerId="ADAL" clId="{B2570963-B9CB-47AD-A9FB-82DE2532D6AD}" dt="2020-11-19T22:56:07.375" v="6460"/>
        <pc:sldMkLst>
          <pc:docMk/>
          <pc:sldMk cId="3930679725" sldId="323"/>
        </pc:sldMkLst>
      </pc:sldChg>
      <pc:sldChg chg="modSp modAnim modNotesTx">
        <pc:chgData name="Daniel Schwarz" userId="5bb35bb8-905a-4742-88d9-33d9089732e7" providerId="ADAL" clId="{B2570963-B9CB-47AD-A9FB-82DE2532D6AD}" dt="2020-12-06T11:09:42.412" v="6969" actId="20577"/>
        <pc:sldMkLst>
          <pc:docMk/>
          <pc:sldMk cId="4216732440" sldId="325"/>
        </pc:sldMkLst>
        <pc:spChg chg="mod">
          <ac:chgData name="Daniel Schwarz" userId="5bb35bb8-905a-4742-88d9-33d9089732e7" providerId="ADAL" clId="{B2570963-B9CB-47AD-A9FB-82DE2532D6AD}" dt="2020-11-19T22:50:29.188" v="6459" actId="20577"/>
          <ac:spMkLst>
            <pc:docMk/>
            <pc:sldMk cId="4216732440" sldId="325"/>
            <ac:spMk id="5" creationId="{A898A89D-645B-47DD-8760-039A787F90A7}"/>
          </ac:spMkLst>
        </pc:spChg>
      </pc:sldChg>
      <pc:sldChg chg="addSp delSp modSp mod">
        <pc:chgData name="Daniel Schwarz" userId="5bb35bb8-905a-4742-88d9-33d9089732e7" providerId="ADAL" clId="{B2570963-B9CB-47AD-A9FB-82DE2532D6AD}" dt="2020-11-15T11:08:48.474" v="675" actId="1076"/>
        <pc:sldMkLst>
          <pc:docMk/>
          <pc:sldMk cId="2484432896" sldId="327"/>
        </pc:sldMkLst>
        <pc:grpChg chg="add mod">
          <ac:chgData name="Daniel Schwarz" userId="5bb35bb8-905a-4742-88d9-33d9089732e7" providerId="ADAL" clId="{B2570963-B9CB-47AD-A9FB-82DE2532D6AD}" dt="2020-11-15T11:08:48.474" v="675" actId="1076"/>
          <ac:grpSpMkLst>
            <pc:docMk/>
            <pc:sldMk cId="2484432896" sldId="327"/>
            <ac:grpSpMk id="53" creationId="{21B13698-7C9F-4135-BCCB-93D894A9F368}"/>
          </ac:grpSpMkLst>
        </pc:grpChg>
        <pc:grpChg chg="mod">
          <ac:chgData name="Daniel Schwarz" userId="5bb35bb8-905a-4742-88d9-33d9089732e7" providerId="ADAL" clId="{B2570963-B9CB-47AD-A9FB-82DE2532D6AD}" dt="2020-11-15T11:08:43.821" v="674"/>
          <ac:grpSpMkLst>
            <pc:docMk/>
            <pc:sldMk cId="2484432896" sldId="327"/>
            <ac:grpSpMk id="60" creationId="{B9EE2AE7-C02E-46E2-A5C5-4360146EE594}"/>
          </ac:grpSpMkLst>
        </pc:grpChg>
        <pc:grpChg chg="mod">
          <ac:chgData name="Daniel Schwarz" userId="5bb35bb8-905a-4742-88d9-33d9089732e7" providerId="ADAL" clId="{B2570963-B9CB-47AD-A9FB-82DE2532D6AD}" dt="2020-11-15T11:08:43.821" v="674"/>
          <ac:grpSpMkLst>
            <pc:docMk/>
            <pc:sldMk cId="2484432896" sldId="327"/>
            <ac:grpSpMk id="61" creationId="{6CD87692-8787-4C3C-A72A-66C187BC01D7}"/>
          </ac:grpSpMkLst>
        </pc:grpChg>
        <pc:grpChg chg="mod">
          <ac:chgData name="Daniel Schwarz" userId="5bb35bb8-905a-4742-88d9-33d9089732e7" providerId="ADAL" clId="{B2570963-B9CB-47AD-A9FB-82DE2532D6AD}" dt="2020-11-15T11:08:43.821" v="674"/>
          <ac:grpSpMkLst>
            <pc:docMk/>
            <pc:sldMk cId="2484432896" sldId="327"/>
            <ac:grpSpMk id="81" creationId="{AC94B589-62CF-46C4-B3F5-161704B4CE33}"/>
          </ac:grpSpMkLst>
        </pc:grpChg>
        <pc:grpChg chg="mod">
          <ac:chgData name="Daniel Schwarz" userId="5bb35bb8-905a-4742-88d9-33d9089732e7" providerId="ADAL" clId="{B2570963-B9CB-47AD-A9FB-82DE2532D6AD}" dt="2020-11-15T11:08:43.821" v="674"/>
          <ac:grpSpMkLst>
            <pc:docMk/>
            <pc:sldMk cId="2484432896" sldId="327"/>
            <ac:grpSpMk id="84" creationId="{62A0B8D0-574F-46DD-AE22-60B526147E43}"/>
          </ac:grpSpMkLst>
        </pc:grpChg>
        <pc:grpChg chg="mod">
          <ac:chgData name="Daniel Schwarz" userId="5bb35bb8-905a-4742-88d9-33d9089732e7" providerId="ADAL" clId="{B2570963-B9CB-47AD-A9FB-82DE2532D6AD}" dt="2020-11-15T11:08:43.821" v="674"/>
          <ac:grpSpMkLst>
            <pc:docMk/>
            <pc:sldMk cId="2484432896" sldId="327"/>
            <ac:grpSpMk id="88" creationId="{C9BED7A2-35FC-4604-AB95-4D81F75B6FE9}"/>
          </ac:grpSpMkLst>
        </pc:grpChg>
        <pc:picChg chg="del">
          <ac:chgData name="Daniel Schwarz" userId="5bb35bb8-905a-4742-88d9-33d9089732e7" providerId="ADAL" clId="{B2570963-B9CB-47AD-A9FB-82DE2532D6AD}" dt="2020-11-15T11:08:43.057" v="673" actId="478"/>
          <ac:picMkLst>
            <pc:docMk/>
            <pc:sldMk cId="2484432896" sldId="327"/>
            <ac:picMk id="5" creationId="{0A24998F-DA95-441D-8761-396CB5023B68}"/>
          </ac:picMkLst>
        </pc:picChg>
        <pc:inkChg chg="mod">
          <ac:chgData name="Daniel Schwarz" userId="5bb35bb8-905a-4742-88d9-33d9089732e7" providerId="ADAL" clId="{B2570963-B9CB-47AD-A9FB-82DE2532D6AD}" dt="2020-11-15T11:08:43.821" v="674"/>
          <ac:inkMkLst>
            <pc:docMk/>
            <pc:sldMk cId="2484432896" sldId="327"/>
            <ac:inkMk id="62" creationId="{5C6E2C6B-6E7E-4585-9E54-7C24AA3D01E7}"/>
          </ac:inkMkLst>
        </pc:inkChg>
        <pc:inkChg chg="mod">
          <ac:chgData name="Daniel Schwarz" userId="5bb35bb8-905a-4742-88d9-33d9089732e7" providerId="ADAL" clId="{B2570963-B9CB-47AD-A9FB-82DE2532D6AD}" dt="2020-11-15T11:08:43.821" v="674"/>
          <ac:inkMkLst>
            <pc:docMk/>
            <pc:sldMk cId="2484432896" sldId="327"/>
            <ac:inkMk id="63" creationId="{42E1DBDA-005D-4E46-ACCD-E7932D95082F}"/>
          </ac:inkMkLst>
        </pc:inkChg>
        <pc:inkChg chg="mod">
          <ac:chgData name="Daniel Schwarz" userId="5bb35bb8-905a-4742-88d9-33d9089732e7" providerId="ADAL" clId="{B2570963-B9CB-47AD-A9FB-82DE2532D6AD}" dt="2020-11-15T11:08:43.821" v="674"/>
          <ac:inkMkLst>
            <pc:docMk/>
            <pc:sldMk cId="2484432896" sldId="327"/>
            <ac:inkMk id="67" creationId="{70A7497A-AC98-49F1-8612-32C2DA61ABFF}"/>
          </ac:inkMkLst>
        </pc:inkChg>
        <pc:inkChg chg="mod">
          <ac:chgData name="Daniel Schwarz" userId="5bb35bb8-905a-4742-88d9-33d9089732e7" providerId="ADAL" clId="{B2570963-B9CB-47AD-A9FB-82DE2532D6AD}" dt="2020-11-15T11:08:43.821" v="674"/>
          <ac:inkMkLst>
            <pc:docMk/>
            <pc:sldMk cId="2484432896" sldId="327"/>
            <ac:inkMk id="86" creationId="{7763F6EB-6D3D-4760-9E62-B58A43BEC9A2}"/>
          </ac:inkMkLst>
        </pc:inkChg>
        <pc:inkChg chg="mod">
          <ac:chgData name="Daniel Schwarz" userId="5bb35bb8-905a-4742-88d9-33d9089732e7" providerId="ADAL" clId="{B2570963-B9CB-47AD-A9FB-82DE2532D6AD}" dt="2020-11-15T11:08:43.821" v="674"/>
          <ac:inkMkLst>
            <pc:docMk/>
            <pc:sldMk cId="2484432896" sldId="327"/>
            <ac:inkMk id="87" creationId="{E9BD25ED-6A3D-4173-AC28-555C418B3B38}"/>
          </ac:inkMkLst>
        </pc:inkChg>
        <pc:inkChg chg="mod">
          <ac:chgData name="Daniel Schwarz" userId="5bb35bb8-905a-4742-88d9-33d9089732e7" providerId="ADAL" clId="{B2570963-B9CB-47AD-A9FB-82DE2532D6AD}" dt="2020-11-15T11:08:43.821" v="674"/>
          <ac:inkMkLst>
            <pc:docMk/>
            <pc:sldMk cId="2484432896" sldId="327"/>
            <ac:inkMk id="89" creationId="{4CB112D9-6AC5-4B26-9325-8F8323319249}"/>
          </ac:inkMkLst>
        </pc:inkChg>
        <pc:inkChg chg="mod">
          <ac:chgData name="Daniel Schwarz" userId="5bb35bb8-905a-4742-88d9-33d9089732e7" providerId="ADAL" clId="{B2570963-B9CB-47AD-A9FB-82DE2532D6AD}" dt="2020-11-15T11:08:43.821" v="674"/>
          <ac:inkMkLst>
            <pc:docMk/>
            <pc:sldMk cId="2484432896" sldId="327"/>
            <ac:inkMk id="91" creationId="{03342894-8CA4-4BB8-957F-6ECC14F10811}"/>
          </ac:inkMkLst>
        </pc:inkChg>
        <pc:inkChg chg="mod">
          <ac:chgData name="Daniel Schwarz" userId="5bb35bb8-905a-4742-88d9-33d9089732e7" providerId="ADAL" clId="{B2570963-B9CB-47AD-A9FB-82DE2532D6AD}" dt="2020-11-15T11:08:43.821" v="674"/>
          <ac:inkMkLst>
            <pc:docMk/>
            <pc:sldMk cId="2484432896" sldId="327"/>
            <ac:inkMk id="92" creationId="{B50DA0EC-D585-4438-B9B8-826CA9570F2C}"/>
          </ac:inkMkLst>
        </pc:inkChg>
        <pc:inkChg chg="mod">
          <ac:chgData name="Daniel Schwarz" userId="5bb35bb8-905a-4742-88d9-33d9089732e7" providerId="ADAL" clId="{B2570963-B9CB-47AD-A9FB-82DE2532D6AD}" dt="2020-11-15T11:08:43.821" v="674"/>
          <ac:inkMkLst>
            <pc:docMk/>
            <pc:sldMk cId="2484432896" sldId="327"/>
            <ac:inkMk id="93" creationId="{02B7FDF4-0C8E-4632-A8C1-1A10D1C09E5F}"/>
          </ac:inkMkLst>
        </pc:inkChg>
        <pc:inkChg chg="mod">
          <ac:chgData name="Daniel Schwarz" userId="5bb35bb8-905a-4742-88d9-33d9089732e7" providerId="ADAL" clId="{B2570963-B9CB-47AD-A9FB-82DE2532D6AD}" dt="2020-11-15T11:08:43.821" v="674"/>
          <ac:inkMkLst>
            <pc:docMk/>
            <pc:sldMk cId="2484432896" sldId="327"/>
            <ac:inkMk id="94" creationId="{3CE0FF63-52E0-48A8-9887-C46242A12336}"/>
          </ac:inkMkLst>
        </pc:inkChg>
        <pc:inkChg chg="mod">
          <ac:chgData name="Daniel Schwarz" userId="5bb35bb8-905a-4742-88d9-33d9089732e7" providerId="ADAL" clId="{B2570963-B9CB-47AD-A9FB-82DE2532D6AD}" dt="2020-11-15T11:08:43.821" v="674"/>
          <ac:inkMkLst>
            <pc:docMk/>
            <pc:sldMk cId="2484432896" sldId="327"/>
            <ac:inkMk id="95" creationId="{538F885E-8153-45EC-ADA1-B251CB337082}"/>
          </ac:inkMkLst>
        </pc:inkChg>
        <pc:inkChg chg="mod">
          <ac:chgData name="Daniel Schwarz" userId="5bb35bb8-905a-4742-88d9-33d9089732e7" providerId="ADAL" clId="{B2570963-B9CB-47AD-A9FB-82DE2532D6AD}" dt="2020-11-15T11:08:43.821" v="674"/>
          <ac:inkMkLst>
            <pc:docMk/>
            <pc:sldMk cId="2484432896" sldId="327"/>
            <ac:inkMk id="96" creationId="{6930C034-741A-497A-8E80-781B29F3A8DF}"/>
          </ac:inkMkLst>
        </pc:inkChg>
        <pc:inkChg chg="mod">
          <ac:chgData name="Daniel Schwarz" userId="5bb35bb8-905a-4742-88d9-33d9089732e7" providerId="ADAL" clId="{B2570963-B9CB-47AD-A9FB-82DE2532D6AD}" dt="2020-11-15T11:08:43.821" v="674"/>
          <ac:inkMkLst>
            <pc:docMk/>
            <pc:sldMk cId="2484432896" sldId="327"/>
            <ac:inkMk id="97" creationId="{BDF2AD4C-409D-4CF9-B630-EA648BA22BD4}"/>
          </ac:inkMkLst>
        </pc:inkChg>
        <pc:inkChg chg="mod">
          <ac:chgData name="Daniel Schwarz" userId="5bb35bb8-905a-4742-88d9-33d9089732e7" providerId="ADAL" clId="{B2570963-B9CB-47AD-A9FB-82DE2532D6AD}" dt="2020-11-15T11:08:43.821" v="674"/>
          <ac:inkMkLst>
            <pc:docMk/>
            <pc:sldMk cId="2484432896" sldId="327"/>
            <ac:inkMk id="98" creationId="{60098FA0-686F-47BD-B545-A682627EAAC8}"/>
          </ac:inkMkLst>
        </pc:inkChg>
        <pc:inkChg chg="mod">
          <ac:chgData name="Daniel Schwarz" userId="5bb35bb8-905a-4742-88d9-33d9089732e7" providerId="ADAL" clId="{B2570963-B9CB-47AD-A9FB-82DE2532D6AD}" dt="2020-11-15T11:08:43.821" v="674"/>
          <ac:inkMkLst>
            <pc:docMk/>
            <pc:sldMk cId="2484432896" sldId="327"/>
            <ac:inkMk id="99" creationId="{5B5D2856-956D-4092-B842-D63387301CBE}"/>
          </ac:inkMkLst>
        </pc:inkChg>
        <pc:inkChg chg="mod">
          <ac:chgData name="Daniel Schwarz" userId="5bb35bb8-905a-4742-88d9-33d9089732e7" providerId="ADAL" clId="{B2570963-B9CB-47AD-A9FB-82DE2532D6AD}" dt="2020-11-15T11:08:43.821" v="674"/>
          <ac:inkMkLst>
            <pc:docMk/>
            <pc:sldMk cId="2484432896" sldId="327"/>
            <ac:inkMk id="100" creationId="{EA1936E1-8B58-42B7-A636-62BA51B8AA02}"/>
          </ac:inkMkLst>
        </pc:inkChg>
        <pc:inkChg chg="mod">
          <ac:chgData name="Daniel Schwarz" userId="5bb35bb8-905a-4742-88d9-33d9089732e7" providerId="ADAL" clId="{B2570963-B9CB-47AD-A9FB-82DE2532D6AD}" dt="2020-11-15T11:08:43.821" v="674"/>
          <ac:inkMkLst>
            <pc:docMk/>
            <pc:sldMk cId="2484432896" sldId="327"/>
            <ac:inkMk id="101" creationId="{E4794C63-5860-483A-A23C-8828C59488A2}"/>
          </ac:inkMkLst>
        </pc:inkChg>
        <pc:inkChg chg="mod">
          <ac:chgData name="Daniel Schwarz" userId="5bb35bb8-905a-4742-88d9-33d9089732e7" providerId="ADAL" clId="{B2570963-B9CB-47AD-A9FB-82DE2532D6AD}" dt="2020-11-15T11:08:43.821" v="674"/>
          <ac:inkMkLst>
            <pc:docMk/>
            <pc:sldMk cId="2484432896" sldId="327"/>
            <ac:inkMk id="102" creationId="{193E1BB3-E364-40E3-B389-E419A82B972D}"/>
          </ac:inkMkLst>
        </pc:inkChg>
        <pc:inkChg chg="mod">
          <ac:chgData name="Daniel Schwarz" userId="5bb35bb8-905a-4742-88d9-33d9089732e7" providerId="ADAL" clId="{B2570963-B9CB-47AD-A9FB-82DE2532D6AD}" dt="2020-11-15T11:08:43.821" v="674"/>
          <ac:inkMkLst>
            <pc:docMk/>
            <pc:sldMk cId="2484432896" sldId="327"/>
            <ac:inkMk id="103" creationId="{EBA2D35A-BB56-40F2-9652-06767E835C6C}"/>
          </ac:inkMkLst>
        </pc:inkChg>
        <pc:inkChg chg="mod">
          <ac:chgData name="Daniel Schwarz" userId="5bb35bb8-905a-4742-88d9-33d9089732e7" providerId="ADAL" clId="{B2570963-B9CB-47AD-A9FB-82DE2532D6AD}" dt="2020-11-15T11:08:43.821" v="674"/>
          <ac:inkMkLst>
            <pc:docMk/>
            <pc:sldMk cId="2484432896" sldId="327"/>
            <ac:inkMk id="104" creationId="{30EB5ED8-E4A7-4018-8E14-E0FEB0C42594}"/>
          </ac:inkMkLst>
        </pc:inkChg>
        <pc:inkChg chg="mod">
          <ac:chgData name="Daniel Schwarz" userId="5bb35bb8-905a-4742-88d9-33d9089732e7" providerId="ADAL" clId="{B2570963-B9CB-47AD-A9FB-82DE2532D6AD}" dt="2020-11-15T11:08:43.821" v="674"/>
          <ac:inkMkLst>
            <pc:docMk/>
            <pc:sldMk cId="2484432896" sldId="327"/>
            <ac:inkMk id="105" creationId="{4C2884CB-E99C-43A6-9EF5-69826256005E}"/>
          </ac:inkMkLst>
        </pc:inkChg>
        <pc:inkChg chg="mod">
          <ac:chgData name="Daniel Schwarz" userId="5bb35bb8-905a-4742-88d9-33d9089732e7" providerId="ADAL" clId="{B2570963-B9CB-47AD-A9FB-82DE2532D6AD}" dt="2020-11-15T11:08:43.821" v="674"/>
          <ac:inkMkLst>
            <pc:docMk/>
            <pc:sldMk cId="2484432896" sldId="327"/>
            <ac:inkMk id="106" creationId="{398CF685-9FAF-4DE4-87D9-0FEAC27DBD46}"/>
          </ac:inkMkLst>
        </pc:inkChg>
        <pc:inkChg chg="mod">
          <ac:chgData name="Daniel Schwarz" userId="5bb35bb8-905a-4742-88d9-33d9089732e7" providerId="ADAL" clId="{B2570963-B9CB-47AD-A9FB-82DE2532D6AD}" dt="2020-11-15T11:08:43.821" v="674"/>
          <ac:inkMkLst>
            <pc:docMk/>
            <pc:sldMk cId="2484432896" sldId="327"/>
            <ac:inkMk id="107" creationId="{656D8965-1F1C-4246-90AE-8E65901FC60E}"/>
          </ac:inkMkLst>
        </pc:inkChg>
      </pc:sldChg>
      <pc:sldChg chg="addSp delSp modSp mod">
        <pc:chgData name="Daniel Schwarz" userId="5bb35bb8-905a-4742-88d9-33d9089732e7" providerId="ADAL" clId="{B2570963-B9CB-47AD-A9FB-82DE2532D6AD}" dt="2020-11-15T11:08:58.743" v="678" actId="1076"/>
        <pc:sldMkLst>
          <pc:docMk/>
          <pc:sldMk cId="3796534056" sldId="328"/>
        </pc:sldMkLst>
        <pc:grpChg chg="add mod">
          <ac:chgData name="Daniel Schwarz" userId="5bb35bb8-905a-4742-88d9-33d9089732e7" providerId="ADAL" clId="{B2570963-B9CB-47AD-A9FB-82DE2532D6AD}" dt="2020-11-15T11:08:58.743" v="678" actId="1076"/>
          <ac:grpSpMkLst>
            <pc:docMk/>
            <pc:sldMk cId="3796534056" sldId="328"/>
            <ac:grpSpMk id="56" creationId="{FDB1B4C2-8119-4FE6-B18F-6402EA944A90}"/>
          </ac:grpSpMkLst>
        </pc:grpChg>
        <pc:grpChg chg="mod">
          <ac:chgData name="Daniel Schwarz" userId="5bb35bb8-905a-4742-88d9-33d9089732e7" providerId="ADAL" clId="{B2570963-B9CB-47AD-A9FB-82DE2532D6AD}" dt="2020-11-15T11:08:52.019" v="677"/>
          <ac:grpSpMkLst>
            <pc:docMk/>
            <pc:sldMk cId="3796534056" sldId="328"/>
            <ac:grpSpMk id="58" creationId="{D788CB3A-0C6C-4632-A788-1920637B32E1}"/>
          </ac:grpSpMkLst>
        </pc:grpChg>
        <pc:grpChg chg="mod">
          <ac:chgData name="Daniel Schwarz" userId="5bb35bb8-905a-4742-88d9-33d9089732e7" providerId="ADAL" clId="{B2570963-B9CB-47AD-A9FB-82DE2532D6AD}" dt="2020-11-15T11:08:52.019" v="677"/>
          <ac:grpSpMkLst>
            <pc:docMk/>
            <pc:sldMk cId="3796534056" sldId="328"/>
            <ac:grpSpMk id="59" creationId="{9FA686F9-A7A1-4C17-8561-A94114D95487}"/>
          </ac:grpSpMkLst>
        </pc:grpChg>
        <pc:grpChg chg="mod">
          <ac:chgData name="Daniel Schwarz" userId="5bb35bb8-905a-4742-88d9-33d9089732e7" providerId="ADAL" clId="{B2570963-B9CB-47AD-A9FB-82DE2532D6AD}" dt="2020-11-15T11:08:52.019" v="677"/>
          <ac:grpSpMkLst>
            <pc:docMk/>
            <pc:sldMk cId="3796534056" sldId="328"/>
            <ac:grpSpMk id="81" creationId="{18075475-A616-4C0E-A470-5D8C33E2F635}"/>
          </ac:grpSpMkLst>
        </pc:grpChg>
        <pc:grpChg chg="mod">
          <ac:chgData name="Daniel Schwarz" userId="5bb35bb8-905a-4742-88d9-33d9089732e7" providerId="ADAL" clId="{B2570963-B9CB-47AD-A9FB-82DE2532D6AD}" dt="2020-11-15T11:08:52.019" v="677"/>
          <ac:grpSpMkLst>
            <pc:docMk/>
            <pc:sldMk cId="3796534056" sldId="328"/>
            <ac:grpSpMk id="84" creationId="{00B9F8AA-1A4D-423C-B4BB-2BA2BC7EB2CC}"/>
          </ac:grpSpMkLst>
        </pc:grpChg>
        <pc:grpChg chg="mod">
          <ac:chgData name="Daniel Schwarz" userId="5bb35bb8-905a-4742-88d9-33d9089732e7" providerId="ADAL" clId="{B2570963-B9CB-47AD-A9FB-82DE2532D6AD}" dt="2020-11-15T11:08:52.019" v="677"/>
          <ac:grpSpMkLst>
            <pc:docMk/>
            <pc:sldMk cId="3796534056" sldId="328"/>
            <ac:grpSpMk id="88" creationId="{2ED8C539-0560-4D83-9605-E748CF934B68}"/>
          </ac:grpSpMkLst>
        </pc:grpChg>
        <pc:picChg chg="del">
          <ac:chgData name="Daniel Schwarz" userId="5bb35bb8-905a-4742-88d9-33d9089732e7" providerId="ADAL" clId="{B2570963-B9CB-47AD-A9FB-82DE2532D6AD}" dt="2020-11-15T11:08:51.706" v="676" actId="478"/>
          <ac:picMkLst>
            <pc:docMk/>
            <pc:sldMk cId="3796534056" sldId="328"/>
            <ac:picMk id="5" creationId="{0A24998F-DA95-441D-8761-396CB5023B68}"/>
          </ac:picMkLst>
        </pc:picChg>
        <pc:inkChg chg="mod">
          <ac:chgData name="Daniel Schwarz" userId="5bb35bb8-905a-4742-88d9-33d9089732e7" providerId="ADAL" clId="{B2570963-B9CB-47AD-A9FB-82DE2532D6AD}" dt="2020-11-15T11:08:52.019" v="677"/>
          <ac:inkMkLst>
            <pc:docMk/>
            <pc:sldMk cId="3796534056" sldId="328"/>
            <ac:inkMk id="60" creationId="{4B3E4873-F259-4385-BF89-1B2AA26E28A4}"/>
          </ac:inkMkLst>
        </pc:inkChg>
        <pc:inkChg chg="mod">
          <ac:chgData name="Daniel Schwarz" userId="5bb35bb8-905a-4742-88d9-33d9089732e7" providerId="ADAL" clId="{B2570963-B9CB-47AD-A9FB-82DE2532D6AD}" dt="2020-11-15T11:08:52.019" v="677"/>
          <ac:inkMkLst>
            <pc:docMk/>
            <pc:sldMk cId="3796534056" sldId="328"/>
            <ac:inkMk id="62" creationId="{75F302EE-4B26-481F-B8DC-FFCF60AF8066}"/>
          </ac:inkMkLst>
        </pc:inkChg>
        <pc:inkChg chg="mod">
          <ac:chgData name="Daniel Schwarz" userId="5bb35bb8-905a-4742-88d9-33d9089732e7" providerId="ADAL" clId="{B2570963-B9CB-47AD-A9FB-82DE2532D6AD}" dt="2020-11-15T11:08:52.019" v="677"/>
          <ac:inkMkLst>
            <pc:docMk/>
            <pc:sldMk cId="3796534056" sldId="328"/>
            <ac:inkMk id="63" creationId="{ED3876BA-0467-4AE6-B6B2-848F559D8467}"/>
          </ac:inkMkLst>
        </pc:inkChg>
        <pc:inkChg chg="mod">
          <ac:chgData name="Daniel Schwarz" userId="5bb35bb8-905a-4742-88d9-33d9089732e7" providerId="ADAL" clId="{B2570963-B9CB-47AD-A9FB-82DE2532D6AD}" dt="2020-11-15T11:08:52.019" v="677"/>
          <ac:inkMkLst>
            <pc:docMk/>
            <pc:sldMk cId="3796534056" sldId="328"/>
            <ac:inkMk id="86" creationId="{240EC309-CD8D-4495-8803-D423FB90CEAD}"/>
          </ac:inkMkLst>
        </pc:inkChg>
        <pc:inkChg chg="mod">
          <ac:chgData name="Daniel Schwarz" userId="5bb35bb8-905a-4742-88d9-33d9089732e7" providerId="ADAL" clId="{B2570963-B9CB-47AD-A9FB-82DE2532D6AD}" dt="2020-11-15T11:08:52.019" v="677"/>
          <ac:inkMkLst>
            <pc:docMk/>
            <pc:sldMk cId="3796534056" sldId="328"/>
            <ac:inkMk id="87" creationId="{899B2299-B2C3-44F7-A044-C9A9590B1684}"/>
          </ac:inkMkLst>
        </pc:inkChg>
        <pc:inkChg chg="mod">
          <ac:chgData name="Daniel Schwarz" userId="5bb35bb8-905a-4742-88d9-33d9089732e7" providerId="ADAL" clId="{B2570963-B9CB-47AD-A9FB-82DE2532D6AD}" dt="2020-11-15T11:08:52.019" v="677"/>
          <ac:inkMkLst>
            <pc:docMk/>
            <pc:sldMk cId="3796534056" sldId="328"/>
            <ac:inkMk id="89" creationId="{CD02EA43-8052-4422-81FA-B4C900B7FA5A}"/>
          </ac:inkMkLst>
        </pc:inkChg>
        <pc:inkChg chg="mod">
          <ac:chgData name="Daniel Schwarz" userId="5bb35bb8-905a-4742-88d9-33d9089732e7" providerId="ADAL" clId="{B2570963-B9CB-47AD-A9FB-82DE2532D6AD}" dt="2020-11-15T11:08:52.019" v="677"/>
          <ac:inkMkLst>
            <pc:docMk/>
            <pc:sldMk cId="3796534056" sldId="328"/>
            <ac:inkMk id="90" creationId="{828C7583-5C38-4CD9-AC8D-5CD034803F5E}"/>
          </ac:inkMkLst>
        </pc:inkChg>
        <pc:inkChg chg="mod">
          <ac:chgData name="Daniel Schwarz" userId="5bb35bb8-905a-4742-88d9-33d9089732e7" providerId="ADAL" clId="{B2570963-B9CB-47AD-A9FB-82DE2532D6AD}" dt="2020-11-15T11:08:52.019" v="677"/>
          <ac:inkMkLst>
            <pc:docMk/>
            <pc:sldMk cId="3796534056" sldId="328"/>
            <ac:inkMk id="91" creationId="{B4AA6F17-E41F-48A5-8814-08AF575AD2F3}"/>
          </ac:inkMkLst>
        </pc:inkChg>
        <pc:inkChg chg="mod">
          <ac:chgData name="Daniel Schwarz" userId="5bb35bb8-905a-4742-88d9-33d9089732e7" providerId="ADAL" clId="{B2570963-B9CB-47AD-A9FB-82DE2532D6AD}" dt="2020-11-15T11:08:52.019" v="677"/>
          <ac:inkMkLst>
            <pc:docMk/>
            <pc:sldMk cId="3796534056" sldId="328"/>
            <ac:inkMk id="92" creationId="{D9091A74-1183-46C4-8566-557CCCD56356}"/>
          </ac:inkMkLst>
        </pc:inkChg>
        <pc:inkChg chg="mod">
          <ac:chgData name="Daniel Schwarz" userId="5bb35bb8-905a-4742-88d9-33d9089732e7" providerId="ADAL" clId="{B2570963-B9CB-47AD-A9FB-82DE2532D6AD}" dt="2020-11-15T11:08:52.019" v="677"/>
          <ac:inkMkLst>
            <pc:docMk/>
            <pc:sldMk cId="3796534056" sldId="328"/>
            <ac:inkMk id="93" creationId="{B855AD7D-D8EF-49EF-985D-DE84FAAE6DEB}"/>
          </ac:inkMkLst>
        </pc:inkChg>
        <pc:inkChg chg="mod">
          <ac:chgData name="Daniel Schwarz" userId="5bb35bb8-905a-4742-88d9-33d9089732e7" providerId="ADAL" clId="{B2570963-B9CB-47AD-A9FB-82DE2532D6AD}" dt="2020-11-15T11:08:52.019" v="677"/>
          <ac:inkMkLst>
            <pc:docMk/>
            <pc:sldMk cId="3796534056" sldId="328"/>
            <ac:inkMk id="94" creationId="{D13DC509-4DF8-4682-8CFB-576FE23AC410}"/>
          </ac:inkMkLst>
        </pc:inkChg>
        <pc:inkChg chg="mod">
          <ac:chgData name="Daniel Schwarz" userId="5bb35bb8-905a-4742-88d9-33d9089732e7" providerId="ADAL" clId="{B2570963-B9CB-47AD-A9FB-82DE2532D6AD}" dt="2020-11-15T11:08:52.019" v="677"/>
          <ac:inkMkLst>
            <pc:docMk/>
            <pc:sldMk cId="3796534056" sldId="328"/>
            <ac:inkMk id="95" creationId="{09F71BD4-7117-4D35-BFBA-3C23B104218B}"/>
          </ac:inkMkLst>
        </pc:inkChg>
        <pc:inkChg chg="mod">
          <ac:chgData name="Daniel Schwarz" userId="5bb35bb8-905a-4742-88d9-33d9089732e7" providerId="ADAL" clId="{B2570963-B9CB-47AD-A9FB-82DE2532D6AD}" dt="2020-11-15T11:08:52.019" v="677"/>
          <ac:inkMkLst>
            <pc:docMk/>
            <pc:sldMk cId="3796534056" sldId="328"/>
            <ac:inkMk id="96" creationId="{A3A2ABF2-33C4-4E0A-86C5-B8B5655DD1FF}"/>
          </ac:inkMkLst>
        </pc:inkChg>
        <pc:inkChg chg="mod">
          <ac:chgData name="Daniel Schwarz" userId="5bb35bb8-905a-4742-88d9-33d9089732e7" providerId="ADAL" clId="{B2570963-B9CB-47AD-A9FB-82DE2532D6AD}" dt="2020-11-15T11:08:52.019" v="677"/>
          <ac:inkMkLst>
            <pc:docMk/>
            <pc:sldMk cId="3796534056" sldId="328"/>
            <ac:inkMk id="97" creationId="{C5ED2296-6D0B-49E8-B61A-318669D6F26E}"/>
          </ac:inkMkLst>
        </pc:inkChg>
        <pc:inkChg chg="mod">
          <ac:chgData name="Daniel Schwarz" userId="5bb35bb8-905a-4742-88d9-33d9089732e7" providerId="ADAL" clId="{B2570963-B9CB-47AD-A9FB-82DE2532D6AD}" dt="2020-11-15T11:08:52.019" v="677"/>
          <ac:inkMkLst>
            <pc:docMk/>
            <pc:sldMk cId="3796534056" sldId="328"/>
            <ac:inkMk id="98" creationId="{E585B3CB-C544-407F-94FA-A94F47863554}"/>
          </ac:inkMkLst>
        </pc:inkChg>
        <pc:inkChg chg="mod">
          <ac:chgData name="Daniel Schwarz" userId="5bb35bb8-905a-4742-88d9-33d9089732e7" providerId="ADAL" clId="{B2570963-B9CB-47AD-A9FB-82DE2532D6AD}" dt="2020-11-15T11:08:52.019" v="677"/>
          <ac:inkMkLst>
            <pc:docMk/>
            <pc:sldMk cId="3796534056" sldId="328"/>
            <ac:inkMk id="99" creationId="{2FBA4673-C7CA-472D-A8A0-453B3898035F}"/>
          </ac:inkMkLst>
        </pc:inkChg>
        <pc:inkChg chg="mod">
          <ac:chgData name="Daniel Schwarz" userId="5bb35bb8-905a-4742-88d9-33d9089732e7" providerId="ADAL" clId="{B2570963-B9CB-47AD-A9FB-82DE2532D6AD}" dt="2020-11-15T11:08:52.019" v="677"/>
          <ac:inkMkLst>
            <pc:docMk/>
            <pc:sldMk cId="3796534056" sldId="328"/>
            <ac:inkMk id="100" creationId="{4E9FC57C-A432-4FC2-AD5A-F6C79F711892}"/>
          </ac:inkMkLst>
        </pc:inkChg>
        <pc:inkChg chg="mod">
          <ac:chgData name="Daniel Schwarz" userId="5bb35bb8-905a-4742-88d9-33d9089732e7" providerId="ADAL" clId="{B2570963-B9CB-47AD-A9FB-82DE2532D6AD}" dt="2020-11-15T11:08:52.019" v="677"/>
          <ac:inkMkLst>
            <pc:docMk/>
            <pc:sldMk cId="3796534056" sldId="328"/>
            <ac:inkMk id="101" creationId="{8F2D7928-1A5D-4BC2-8E0B-DD4445F9C2F0}"/>
          </ac:inkMkLst>
        </pc:inkChg>
        <pc:inkChg chg="mod">
          <ac:chgData name="Daniel Schwarz" userId="5bb35bb8-905a-4742-88d9-33d9089732e7" providerId="ADAL" clId="{B2570963-B9CB-47AD-A9FB-82DE2532D6AD}" dt="2020-11-15T11:08:52.019" v="677"/>
          <ac:inkMkLst>
            <pc:docMk/>
            <pc:sldMk cId="3796534056" sldId="328"/>
            <ac:inkMk id="102" creationId="{59B3E16B-D633-4165-9316-3A9A2C742789}"/>
          </ac:inkMkLst>
        </pc:inkChg>
        <pc:inkChg chg="mod">
          <ac:chgData name="Daniel Schwarz" userId="5bb35bb8-905a-4742-88d9-33d9089732e7" providerId="ADAL" clId="{B2570963-B9CB-47AD-A9FB-82DE2532D6AD}" dt="2020-11-15T11:08:52.019" v="677"/>
          <ac:inkMkLst>
            <pc:docMk/>
            <pc:sldMk cId="3796534056" sldId="328"/>
            <ac:inkMk id="103" creationId="{A9E7555F-CDB2-411B-98BA-D5F62E95F5CC}"/>
          </ac:inkMkLst>
        </pc:inkChg>
        <pc:inkChg chg="mod">
          <ac:chgData name="Daniel Schwarz" userId="5bb35bb8-905a-4742-88d9-33d9089732e7" providerId="ADAL" clId="{B2570963-B9CB-47AD-A9FB-82DE2532D6AD}" dt="2020-11-15T11:08:52.019" v="677"/>
          <ac:inkMkLst>
            <pc:docMk/>
            <pc:sldMk cId="3796534056" sldId="328"/>
            <ac:inkMk id="104" creationId="{C4622E40-6CEF-4DDC-BE9E-46DA86308876}"/>
          </ac:inkMkLst>
        </pc:inkChg>
        <pc:inkChg chg="mod">
          <ac:chgData name="Daniel Schwarz" userId="5bb35bb8-905a-4742-88d9-33d9089732e7" providerId="ADAL" clId="{B2570963-B9CB-47AD-A9FB-82DE2532D6AD}" dt="2020-11-15T11:08:52.019" v="677"/>
          <ac:inkMkLst>
            <pc:docMk/>
            <pc:sldMk cId="3796534056" sldId="328"/>
            <ac:inkMk id="105" creationId="{83525E6D-DFA5-4BA2-B165-0F758E87B643}"/>
          </ac:inkMkLst>
        </pc:inkChg>
        <pc:inkChg chg="mod">
          <ac:chgData name="Daniel Schwarz" userId="5bb35bb8-905a-4742-88d9-33d9089732e7" providerId="ADAL" clId="{B2570963-B9CB-47AD-A9FB-82DE2532D6AD}" dt="2020-11-15T11:08:52.019" v="677"/>
          <ac:inkMkLst>
            <pc:docMk/>
            <pc:sldMk cId="3796534056" sldId="328"/>
            <ac:inkMk id="106" creationId="{BDF2B0FF-9EA9-43CD-952D-0F072D842DA2}"/>
          </ac:inkMkLst>
        </pc:inkChg>
      </pc:sldChg>
      <pc:sldChg chg="addSp delSp modSp mod">
        <pc:chgData name="Daniel Schwarz" userId="5bb35bb8-905a-4742-88d9-33d9089732e7" providerId="ADAL" clId="{B2570963-B9CB-47AD-A9FB-82DE2532D6AD}" dt="2020-11-15T11:10:54.164" v="723" actId="1076"/>
        <pc:sldMkLst>
          <pc:docMk/>
          <pc:sldMk cId="355301462" sldId="329"/>
        </pc:sldMkLst>
        <pc:spChg chg="mod">
          <ac:chgData name="Daniel Schwarz" userId="5bb35bb8-905a-4742-88d9-33d9089732e7" providerId="ADAL" clId="{B2570963-B9CB-47AD-A9FB-82DE2532D6AD}" dt="2020-11-15T11:10:54.164" v="723" actId="1076"/>
          <ac:spMkLst>
            <pc:docMk/>
            <pc:sldMk cId="355301462" sldId="329"/>
            <ac:spMk id="70" creationId="{384D61BC-5624-4F68-9622-C90D085EBC17}"/>
          </ac:spMkLst>
        </pc:spChg>
        <pc:grpChg chg="del">
          <ac:chgData name="Daniel Schwarz" userId="5bb35bb8-905a-4742-88d9-33d9089732e7" providerId="ADAL" clId="{B2570963-B9CB-47AD-A9FB-82DE2532D6AD}" dt="2020-11-15T11:09:20.261" v="680" actId="478"/>
          <ac:grpSpMkLst>
            <pc:docMk/>
            <pc:sldMk cId="355301462" sldId="329"/>
            <ac:grpSpMk id="14" creationId="{744B6E72-6989-49F8-AED8-69A0BCA9DB70}"/>
          </ac:grpSpMkLst>
        </pc:grpChg>
        <pc:grpChg chg="mod">
          <ac:chgData name="Daniel Schwarz" userId="5bb35bb8-905a-4742-88d9-33d9089732e7" providerId="ADAL" clId="{B2570963-B9CB-47AD-A9FB-82DE2532D6AD}" dt="2020-11-15T11:10:54.164" v="723" actId="1076"/>
          <ac:grpSpMkLst>
            <pc:docMk/>
            <pc:sldMk cId="355301462" sldId="329"/>
            <ac:grpSpMk id="50" creationId="{266EA2CA-7F64-4B0C-BF6F-621B7DEADAB0}"/>
          </ac:grpSpMkLst>
        </pc:grpChg>
        <pc:grpChg chg="add mod">
          <ac:chgData name="Daniel Schwarz" userId="5bb35bb8-905a-4742-88d9-33d9089732e7" providerId="ADAL" clId="{B2570963-B9CB-47AD-A9FB-82DE2532D6AD}" dt="2020-11-15T11:09:20.839" v="681"/>
          <ac:grpSpMkLst>
            <pc:docMk/>
            <pc:sldMk cId="355301462" sldId="329"/>
            <ac:grpSpMk id="54" creationId="{244CDD57-0154-40DB-BCE6-ABB2A8B95D69}"/>
          </ac:grpSpMkLst>
        </pc:grpChg>
        <pc:grpChg chg="mod">
          <ac:chgData name="Daniel Schwarz" userId="5bb35bb8-905a-4742-88d9-33d9089732e7" providerId="ADAL" clId="{B2570963-B9CB-47AD-A9FB-82DE2532D6AD}" dt="2020-11-15T11:09:20.839" v="681"/>
          <ac:grpSpMkLst>
            <pc:docMk/>
            <pc:sldMk cId="355301462" sldId="329"/>
            <ac:grpSpMk id="55" creationId="{9D86C36A-174A-414F-9FFF-A8AA018252CA}"/>
          </ac:grpSpMkLst>
        </pc:grpChg>
        <pc:grpChg chg="mod">
          <ac:chgData name="Daniel Schwarz" userId="5bb35bb8-905a-4742-88d9-33d9089732e7" providerId="ADAL" clId="{B2570963-B9CB-47AD-A9FB-82DE2532D6AD}" dt="2020-11-15T11:09:20.839" v="681"/>
          <ac:grpSpMkLst>
            <pc:docMk/>
            <pc:sldMk cId="355301462" sldId="329"/>
            <ac:grpSpMk id="56" creationId="{F3E781B8-66BB-45C7-A337-B43E5EC8F9E8}"/>
          </ac:grpSpMkLst>
        </pc:grpChg>
        <pc:grpChg chg="mod">
          <ac:chgData name="Daniel Schwarz" userId="5bb35bb8-905a-4742-88d9-33d9089732e7" providerId="ADAL" clId="{B2570963-B9CB-47AD-A9FB-82DE2532D6AD}" dt="2020-11-15T11:09:20.839" v="681"/>
          <ac:grpSpMkLst>
            <pc:docMk/>
            <pc:sldMk cId="355301462" sldId="329"/>
            <ac:grpSpMk id="60" creationId="{8998E40D-84D2-41BD-B450-D75CB2F2C5B0}"/>
          </ac:grpSpMkLst>
        </pc:grpChg>
        <pc:grpChg chg="mod">
          <ac:chgData name="Daniel Schwarz" userId="5bb35bb8-905a-4742-88d9-33d9089732e7" providerId="ADAL" clId="{B2570963-B9CB-47AD-A9FB-82DE2532D6AD}" dt="2020-11-15T11:09:20.839" v="681"/>
          <ac:grpSpMkLst>
            <pc:docMk/>
            <pc:sldMk cId="355301462" sldId="329"/>
            <ac:grpSpMk id="61" creationId="{032C614C-6BB4-4426-A535-6DEA4E7950FF}"/>
          </ac:grpSpMkLst>
        </pc:grpChg>
        <pc:grpChg chg="mod">
          <ac:chgData name="Daniel Schwarz" userId="5bb35bb8-905a-4742-88d9-33d9089732e7" providerId="ADAL" clId="{B2570963-B9CB-47AD-A9FB-82DE2532D6AD}" dt="2020-11-15T11:09:20.839" v="681"/>
          <ac:grpSpMkLst>
            <pc:docMk/>
            <pc:sldMk cId="355301462" sldId="329"/>
            <ac:grpSpMk id="64" creationId="{8D0B3ED3-AE9A-42A8-BA76-6CFF787D8137}"/>
          </ac:grpSpMkLst>
        </pc:grpChg>
        <pc:grpChg chg="add mod">
          <ac:chgData name="Daniel Schwarz" userId="5bb35bb8-905a-4742-88d9-33d9089732e7" providerId="ADAL" clId="{B2570963-B9CB-47AD-A9FB-82DE2532D6AD}" dt="2020-11-15T11:09:20.839" v="681"/>
          <ac:grpSpMkLst>
            <pc:docMk/>
            <pc:sldMk cId="355301462" sldId="329"/>
            <ac:grpSpMk id="86" creationId="{F43A71CF-C2CE-4B93-8DD1-62F4109C9B47}"/>
          </ac:grpSpMkLst>
        </pc:grpChg>
        <pc:grpChg chg="mod">
          <ac:chgData name="Daniel Schwarz" userId="5bb35bb8-905a-4742-88d9-33d9089732e7" providerId="ADAL" clId="{B2570963-B9CB-47AD-A9FB-82DE2532D6AD}" dt="2020-11-15T11:09:20.839" v="681"/>
          <ac:grpSpMkLst>
            <pc:docMk/>
            <pc:sldMk cId="355301462" sldId="329"/>
            <ac:grpSpMk id="90" creationId="{1668FAA9-4462-4C14-8005-D24749B09E84}"/>
          </ac:grpSpMkLst>
        </pc:grpChg>
        <pc:picChg chg="del">
          <ac:chgData name="Daniel Schwarz" userId="5bb35bb8-905a-4742-88d9-33d9089732e7" providerId="ADAL" clId="{B2570963-B9CB-47AD-A9FB-82DE2532D6AD}" dt="2020-11-15T11:09:14.433" v="679" actId="478"/>
          <ac:picMkLst>
            <pc:docMk/>
            <pc:sldMk cId="355301462" sldId="329"/>
            <ac:picMk id="4" creationId="{D9634018-6B5E-4640-86E8-B5804574A5B5}"/>
          </ac:picMkLst>
        </pc:picChg>
        <pc:inkChg chg="del">
          <ac:chgData name="Daniel Schwarz" userId="5bb35bb8-905a-4742-88d9-33d9089732e7" providerId="ADAL" clId="{B2570963-B9CB-47AD-A9FB-82DE2532D6AD}" dt="2020-11-15T11:09:20.261" v="680" actId="478"/>
          <ac:inkMkLst>
            <pc:docMk/>
            <pc:sldMk cId="355301462" sldId="329"/>
            <ac:inkMk id="5" creationId="{2B9E46AA-FFAD-4C75-BD20-03DE1C1A8E53}"/>
          </ac:inkMkLst>
        </pc:inkChg>
        <pc:inkChg chg="del">
          <ac:chgData name="Daniel Schwarz" userId="5bb35bb8-905a-4742-88d9-33d9089732e7" providerId="ADAL" clId="{B2570963-B9CB-47AD-A9FB-82DE2532D6AD}" dt="2020-11-15T11:09:20.261" v="680" actId="478"/>
          <ac:inkMkLst>
            <pc:docMk/>
            <pc:sldMk cId="355301462" sldId="329"/>
            <ac:inkMk id="6" creationId="{37240BCD-56C5-425D-B6DA-E8B9581B017B}"/>
          </ac:inkMkLst>
        </pc:inkChg>
        <pc:inkChg chg="del">
          <ac:chgData name="Daniel Schwarz" userId="5bb35bb8-905a-4742-88d9-33d9089732e7" providerId="ADAL" clId="{B2570963-B9CB-47AD-A9FB-82DE2532D6AD}" dt="2020-11-15T11:09:20.261" v="680" actId="478"/>
          <ac:inkMkLst>
            <pc:docMk/>
            <pc:sldMk cId="355301462" sldId="329"/>
            <ac:inkMk id="7" creationId="{862D8D32-EA42-45B2-BDED-B80852C18A0B}"/>
          </ac:inkMkLst>
        </pc:inkChg>
        <pc:inkChg chg="mod">
          <ac:chgData name="Daniel Schwarz" userId="5bb35bb8-905a-4742-88d9-33d9089732e7" providerId="ADAL" clId="{B2570963-B9CB-47AD-A9FB-82DE2532D6AD}" dt="2020-11-15T11:09:20.839" v="681"/>
          <ac:inkMkLst>
            <pc:docMk/>
            <pc:sldMk cId="355301462" sldId="329"/>
            <ac:inkMk id="57" creationId="{1BA1BC9E-91A0-44CE-8C15-0E3E7E2501C3}"/>
          </ac:inkMkLst>
        </pc:inkChg>
        <pc:inkChg chg="mod">
          <ac:chgData name="Daniel Schwarz" userId="5bb35bb8-905a-4742-88d9-33d9089732e7" providerId="ADAL" clId="{B2570963-B9CB-47AD-A9FB-82DE2532D6AD}" dt="2020-11-15T11:09:20.839" v="681"/>
          <ac:inkMkLst>
            <pc:docMk/>
            <pc:sldMk cId="355301462" sldId="329"/>
            <ac:inkMk id="58" creationId="{C84FFCF1-9833-4997-BC15-82AFB1389667}"/>
          </ac:inkMkLst>
        </pc:inkChg>
        <pc:inkChg chg="mod">
          <ac:chgData name="Daniel Schwarz" userId="5bb35bb8-905a-4742-88d9-33d9089732e7" providerId="ADAL" clId="{B2570963-B9CB-47AD-A9FB-82DE2532D6AD}" dt="2020-11-15T11:09:20.839" v="681"/>
          <ac:inkMkLst>
            <pc:docMk/>
            <pc:sldMk cId="355301462" sldId="329"/>
            <ac:inkMk id="59" creationId="{BA512E73-04C3-4075-8ACF-E3C309AFA9BC}"/>
          </ac:inkMkLst>
        </pc:inkChg>
        <pc:inkChg chg="mod">
          <ac:chgData name="Daniel Schwarz" userId="5bb35bb8-905a-4742-88d9-33d9089732e7" providerId="ADAL" clId="{B2570963-B9CB-47AD-A9FB-82DE2532D6AD}" dt="2020-11-15T11:09:20.839" v="681"/>
          <ac:inkMkLst>
            <pc:docMk/>
            <pc:sldMk cId="355301462" sldId="329"/>
            <ac:inkMk id="62" creationId="{EB63D8D1-D426-4D4B-9EDE-6AF65F23E8DF}"/>
          </ac:inkMkLst>
        </pc:inkChg>
        <pc:inkChg chg="mod">
          <ac:chgData name="Daniel Schwarz" userId="5bb35bb8-905a-4742-88d9-33d9089732e7" providerId="ADAL" clId="{B2570963-B9CB-47AD-A9FB-82DE2532D6AD}" dt="2020-11-15T11:09:20.839" v="681"/>
          <ac:inkMkLst>
            <pc:docMk/>
            <pc:sldMk cId="355301462" sldId="329"/>
            <ac:inkMk id="63" creationId="{687304DD-1FF4-489F-8CD3-14E1954299E3}"/>
          </ac:inkMkLst>
        </pc:inkChg>
        <pc:inkChg chg="mod">
          <ac:chgData name="Daniel Schwarz" userId="5bb35bb8-905a-4742-88d9-33d9089732e7" providerId="ADAL" clId="{B2570963-B9CB-47AD-A9FB-82DE2532D6AD}" dt="2020-11-15T11:09:20.839" v="681"/>
          <ac:inkMkLst>
            <pc:docMk/>
            <pc:sldMk cId="355301462" sldId="329"/>
            <ac:inkMk id="65" creationId="{2DA78CAA-6EF1-4A8C-8742-CA2D2B48EFFF}"/>
          </ac:inkMkLst>
        </pc:inkChg>
        <pc:inkChg chg="mod">
          <ac:chgData name="Daniel Schwarz" userId="5bb35bb8-905a-4742-88d9-33d9089732e7" providerId="ADAL" clId="{B2570963-B9CB-47AD-A9FB-82DE2532D6AD}" dt="2020-11-15T11:09:20.839" v="681"/>
          <ac:inkMkLst>
            <pc:docMk/>
            <pc:sldMk cId="355301462" sldId="329"/>
            <ac:inkMk id="66" creationId="{B1C06E2F-25E1-4B14-BB9E-BC7AB2BDF7E0}"/>
          </ac:inkMkLst>
        </pc:inkChg>
        <pc:inkChg chg="mod">
          <ac:chgData name="Daniel Schwarz" userId="5bb35bb8-905a-4742-88d9-33d9089732e7" providerId="ADAL" clId="{B2570963-B9CB-47AD-A9FB-82DE2532D6AD}" dt="2020-11-15T11:09:20.839" v="681"/>
          <ac:inkMkLst>
            <pc:docMk/>
            <pc:sldMk cId="355301462" sldId="329"/>
            <ac:inkMk id="67" creationId="{6DB42776-109D-456F-B405-150B3F7E0192}"/>
          </ac:inkMkLst>
        </pc:inkChg>
        <pc:inkChg chg="mod">
          <ac:chgData name="Daniel Schwarz" userId="5bb35bb8-905a-4742-88d9-33d9089732e7" providerId="ADAL" clId="{B2570963-B9CB-47AD-A9FB-82DE2532D6AD}" dt="2020-11-15T11:09:20.839" v="681"/>
          <ac:inkMkLst>
            <pc:docMk/>
            <pc:sldMk cId="355301462" sldId="329"/>
            <ac:inkMk id="68" creationId="{A0F2A9E8-330A-4B62-BBA0-1AF9EE2924C8}"/>
          </ac:inkMkLst>
        </pc:inkChg>
        <pc:inkChg chg="mod">
          <ac:chgData name="Daniel Schwarz" userId="5bb35bb8-905a-4742-88d9-33d9089732e7" providerId="ADAL" clId="{B2570963-B9CB-47AD-A9FB-82DE2532D6AD}" dt="2020-11-15T11:09:20.839" v="681"/>
          <ac:inkMkLst>
            <pc:docMk/>
            <pc:sldMk cId="355301462" sldId="329"/>
            <ac:inkMk id="69" creationId="{CEA86A7D-3A73-4F60-9BF6-9615DF79935C}"/>
          </ac:inkMkLst>
        </pc:inkChg>
        <pc:inkChg chg="mod">
          <ac:chgData name="Daniel Schwarz" userId="5bb35bb8-905a-4742-88d9-33d9089732e7" providerId="ADAL" clId="{B2570963-B9CB-47AD-A9FB-82DE2532D6AD}" dt="2020-11-15T11:09:20.839" v="681"/>
          <ac:inkMkLst>
            <pc:docMk/>
            <pc:sldMk cId="355301462" sldId="329"/>
            <ac:inkMk id="73" creationId="{79F3C3BF-2F04-4CEA-97C1-A300DF9BBBAC}"/>
          </ac:inkMkLst>
        </pc:inkChg>
        <pc:inkChg chg="mod">
          <ac:chgData name="Daniel Schwarz" userId="5bb35bb8-905a-4742-88d9-33d9089732e7" providerId="ADAL" clId="{B2570963-B9CB-47AD-A9FB-82DE2532D6AD}" dt="2020-11-15T11:09:20.839" v="681"/>
          <ac:inkMkLst>
            <pc:docMk/>
            <pc:sldMk cId="355301462" sldId="329"/>
            <ac:inkMk id="74" creationId="{0C394DF0-DF74-4BFD-81D5-086292516BCB}"/>
          </ac:inkMkLst>
        </pc:inkChg>
        <pc:inkChg chg="mod">
          <ac:chgData name="Daniel Schwarz" userId="5bb35bb8-905a-4742-88d9-33d9089732e7" providerId="ADAL" clId="{B2570963-B9CB-47AD-A9FB-82DE2532D6AD}" dt="2020-11-15T11:09:20.839" v="681"/>
          <ac:inkMkLst>
            <pc:docMk/>
            <pc:sldMk cId="355301462" sldId="329"/>
            <ac:inkMk id="75" creationId="{18B14AE7-4F4C-4DBB-81DB-CB2585366C47}"/>
          </ac:inkMkLst>
        </pc:inkChg>
        <pc:inkChg chg="mod">
          <ac:chgData name="Daniel Schwarz" userId="5bb35bb8-905a-4742-88d9-33d9089732e7" providerId="ADAL" clId="{B2570963-B9CB-47AD-A9FB-82DE2532D6AD}" dt="2020-11-15T11:09:20.839" v="681"/>
          <ac:inkMkLst>
            <pc:docMk/>
            <pc:sldMk cId="355301462" sldId="329"/>
            <ac:inkMk id="76" creationId="{EA2DBDC0-8551-46C2-A4ED-5F4490E76618}"/>
          </ac:inkMkLst>
        </pc:inkChg>
        <pc:inkChg chg="mod">
          <ac:chgData name="Daniel Schwarz" userId="5bb35bb8-905a-4742-88d9-33d9089732e7" providerId="ADAL" clId="{B2570963-B9CB-47AD-A9FB-82DE2532D6AD}" dt="2020-11-15T11:09:20.839" v="681"/>
          <ac:inkMkLst>
            <pc:docMk/>
            <pc:sldMk cId="355301462" sldId="329"/>
            <ac:inkMk id="77" creationId="{4CEDE46F-69A3-4FEC-81BC-4A347544A884}"/>
          </ac:inkMkLst>
        </pc:inkChg>
        <pc:inkChg chg="mod">
          <ac:chgData name="Daniel Schwarz" userId="5bb35bb8-905a-4742-88d9-33d9089732e7" providerId="ADAL" clId="{B2570963-B9CB-47AD-A9FB-82DE2532D6AD}" dt="2020-11-15T11:09:20.839" v="681"/>
          <ac:inkMkLst>
            <pc:docMk/>
            <pc:sldMk cId="355301462" sldId="329"/>
            <ac:inkMk id="78" creationId="{642DD1A0-3F59-4506-BC81-B18BC248CF46}"/>
          </ac:inkMkLst>
        </pc:inkChg>
        <pc:inkChg chg="mod">
          <ac:chgData name="Daniel Schwarz" userId="5bb35bb8-905a-4742-88d9-33d9089732e7" providerId="ADAL" clId="{B2570963-B9CB-47AD-A9FB-82DE2532D6AD}" dt="2020-11-15T11:09:20.839" v="681"/>
          <ac:inkMkLst>
            <pc:docMk/>
            <pc:sldMk cId="355301462" sldId="329"/>
            <ac:inkMk id="79" creationId="{BE1AC914-8008-4803-80EE-C1E91ADA7AA6}"/>
          </ac:inkMkLst>
        </pc:inkChg>
        <pc:inkChg chg="mod">
          <ac:chgData name="Daniel Schwarz" userId="5bb35bb8-905a-4742-88d9-33d9089732e7" providerId="ADAL" clId="{B2570963-B9CB-47AD-A9FB-82DE2532D6AD}" dt="2020-11-15T11:09:20.839" v="681"/>
          <ac:inkMkLst>
            <pc:docMk/>
            <pc:sldMk cId="355301462" sldId="329"/>
            <ac:inkMk id="80" creationId="{310D06F1-F588-4933-A8CB-474A48D13D74}"/>
          </ac:inkMkLst>
        </pc:inkChg>
        <pc:inkChg chg="mod">
          <ac:chgData name="Daniel Schwarz" userId="5bb35bb8-905a-4742-88d9-33d9089732e7" providerId="ADAL" clId="{B2570963-B9CB-47AD-A9FB-82DE2532D6AD}" dt="2020-11-15T11:09:20.839" v="681"/>
          <ac:inkMkLst>
            <pc:docMk/>
            <pc:sldMk cId="355301462" sldId="329"/>
            <ac:inkMk id="81" creationId="{4F4C2687-61F7-4699-8F70-28C18011A6B5}"/>
          </ac:inkMkLst>
        </pc:inkChg>
        <pc:inkChg chg="mod">
          <ac:chgData name="Daniel Schwarz" userId="5bb35bb8-905a-4742-88d9-33d9089732e7" providerId="ADAL" clId="{B2570963-B9CB-47AD-A9FB-82DE2532D6AD}" dt="2020-11-15T11:09:20.839" v="681"/>
          <ac:inkMkLst>
            <pc:docMk/>
            <pc:sldMk cId="355301462" sldId="329"/>
            <ac:inkMk id="82" creationId="{3FB7592C-999B-45B9-84FB-4EE4B39C0F92}"/>
          </ac:inkMkLst>
        </pc:inkChg>
        <pc:inkChg chg="mod">
          <ac:chgData name="Daniel Schwarz" userId="5bb35bb8-905a-4742-88d9-33d9089732e7" providerId="ADAL" clId="{B2570963-B9CB-47AD-A9FB-82DE2532D6AD}" dt="2020-11-15T11:09:20.839" v="681"/>
          <ac:inkMkLst>
            <pc:docMk/>
            <pc:sldMk cId="355301462" sldId="329"/>
            <ac:inkMk id="83" creationId="{54F6910B-6516-4E28-A721-D6FB91EDBAB5}"/>
          </ac:inkMkLst>
        </pc:inkChg>
        <pc:inkChg chg="mod">
          <ac:chgData name="Daniel Schwarz" userId="5bb35bb8-905a-4742-88d9-33d9089732e7" providerId="ADAL" clId="{B2570963-B9CB-47AD-A9FB-82DE2532D6AD}" dt="2020-11-15T11:09:20.839" v="681"/>
          <ac:inkMkLst>
            <pc:docMk/>
            <pc:sldMk cId="355301462" sldId="329"/>
            <ac:inkMk id="84" creationId="{D92CC538-88AB-488C-96DA-D2744957EA6C}"/>
          </ac:inkMkLst>
        </pc:inkChg>
        <pc:inkChg chg="mod">
          <ac:chgData name="Daniel Schwarz" userId="5bb35bb8-905a-4742-88d9-33d9089732e7" providerId="ADAL" clId="{B2570963-B9CB-47AD-A9FB-82DE2532D6AD}" dt="2020-11-15T11:09:20.839" v="681"/>
          <ac:inkMkLst>
            <pc:docMk/>
            <pc:sldMk cId="355301462" sldId="329"/>
            <ac:inkMk id="85" creationId="{1B9872F6-3DD4-4E36-8C5F-4893E695DAB9}"/>
          </ac:inkMkLst>
        </pc:inkChg>
        <pc:inkChg chg="mod">
          <ac:chgData name="Daniel Schwarz" userId="5bb35bb8-905a-4742-88d9-33d9089732e7" providerId="ADAL" clId="{B2570963-B9CB-47AD-A9FB-82DE2532D6AD}" dt="2020-11-15T11:09:20.839" v="681"/>
          <ac:inkMkLst>
            <pc:docMk/>
            <pc:sldMk cId="355301462" sldId="329"/>
            <ac:inkMk id="87" creationId="{07EFBB68-692C-4461-A031-F459E2912F34}"/>
          </ac:inkMkLst>
        </pc:inkChg>
        <pc:inkChg chg="mod">
          <ac:chgData name="Daniel Schwarz" userId="5bb35bb8-905a-4742-88d9-33d9089732e7" providerId="ADAL" clId="{B2570963-B9CB-47AD-A9FB-82DE2532D6AD}" dt="2020-11-15T11:09:20.839" v="681"/>
          <ac:inkMkLst>
            <pc:docMk/>
            <pc:sldMk cId="355301462" sldId="329"/>
            <ac:inkMk id="88" creationId="{664BD5F3-1157-4E47-9D53-4D327EA712C5}"/>
          </ac:inkMkLst>
        </pc:inkChg>
        <pc:inkChg chg="mod">
          <ac:chgData name="Daniel Schwarz" userId="5bb35bb8-905a-4742-88d9-33d9089732e7" providerId="ADAL" clId="{B2570963-B9CB-47AD-A9FB-82DE2532D6AD}" dt="2020-11-15T11:09:20.839" v="681"/>
          <ac:inkMkLst>
            <pc:docMk/>
            <pc:sldMk cId="355301462" sldId="329"/>
            <ac:inkMk id="89" creationId="{C4F9064B-410D-4972-AF90-F69F213CD8ED}"/>
          </ac:inkMkLst>
        </pc:inkChg>
        <pc:inkChg chg="mod">
          <ac:chgData name="Daniel Schwarz" userId="5bb35bb8-905a-4742-88d9-33d9089732e7" providerId="ADAL" clId="{B2570963-B9CB-47AD-A9FB-82DE2532D6AD}" dt="2020-11-15T11:09:20.839" v="681"/>
          <ac:inkMkLst>
            <pc:docMk/>
            <pc:sldMk cId="355301462" sldId="329"/>
            <ac:inkMk id="91" creationId="{1CDFCA8C-20D7-4510-8BD5-1D0E3A4067CC}"/>
          </ac:inkMkLst>
        </pc:inkChg>
        <pc:inkChg chg="mod">
          <ac:chgData name="Daniel Schwarz" userId="5bb35bb8-905a-4742-88d9-33d9089732e7" providerId="ADAL" clId="{B2570963-B9CB-47AD-A9FB-82DE2532D6AD}" dt="2020-11-15T11:09:20.839" v="681"/>
          <ac:inkMkLst>
            <pc:docMk/>
            <pc:sldMk cId="355301462" sldId="329"/>
            <ac:inkMk id="92" creationId="{AA3CDAAA-E2A4-4343-8E78-FE73DADD3B56}"/>
          </ac:inkMkLst>
        </pc:inkChg>
        <pc:inkChg chg="mod">
          <ac:chgData name="Daniel Schwarz" userId="5bb35bb8-905a-4742-88d9-33d9089732e7" providerId="ADAL" clId="{B2570963-B9CB-47AD-A9FB-82DE2532D6AD}" dt="2020-11-15T11:09:20.839" v="681"/>
          <ac:inkMkLst>
            <pc:docMk/>
            <pc:sldMk cId="355301462" sldId="329"/>
            <ac:inkMk id="93" creationId="{33C8BF98-C97A-4CA1-AAF0-FDF37B03B962}"/>
          </ac:inkMkLst>
        </pc:inkChg>
        <pc:inkChg chg="mod">
          <ac:chgData name="Daniel Schwarz" userId="5bb35bb8-905a-4742-88d9-33d9089732e7" providerId="ADAL" clId="{B2570963-B9CB-47AD-A9FB-82DE2532D6AD}" dt="2020-11-15T11:09:20.839" v="681"/>
          <ac:inkMkLst>
            <pc:docMk/>
            <pc:sldMk cId="355301462" sldId="329"/>
            <ac:inkMk id="94" creationId="{53670E3F-26A8-442E-B41F-68635E64E3DB}"/>
          </ac:inkMkLst>
        </pc:inkChg>
        <pc:inkChg chg="mod">
          <ac:chgData name="Daniel Schwarz" userId="5bb35bb8-905a-4742-88d9-33d9089732e7" providerId="ADAL" clId="{B2570963-B9CB-47AD-A9FB-82DE2532D6AD}" dt="2020-11-15T11:09:20.839" v="681"/>
          <ac:inkMkLst>
            <pc:docMk/>
            <pc:sldMk cId="355301462" sldId="329"/>
            <ac:inkMk id="95" creationId="{3EF7031B-2DEF-4E89-83B0-E47E8819D19B}"/>
          </ac:inkMkLst>
        </pc:inkChg>
        <pc:inkChg chg="mod">
          <ac:chgData name="Daniel Schwarz" userId="5bb35bb8-905a-4742-88d9-33d9089732e7" providerId="ADAL" clId="{B2570963-B9CB-47AD-A9FB-82DE2532D6AD}" dt="2020-11-15T11:09:20.839" v="681"/>
          <ac:inkMkLst>
            <pc:docMk/>
            <pc:sldMk cId="355301462" sldId="329"/>
            <ac:inkMk id="96" creationId="{F5AAA13B-8891-4507-92F5-15247D3EB000}"/>
          </ac:inkMkLst>
        </pc:inkChg>
        <pc:inkChg chg="mod">
          <ac:chgData name="Daniel Schwarz" userId="5bb35bb8-905a-4742-88d9-33d9089732e7" providerId="ADAL" clId="{B2570963-B9CB-47AD-A9FB-82DE2532D6AD}" dt="2020-11-15T11:09:20.839" v="681"/>
          <ac:inkMkLst>
            <pc:docMk/>
            <pc:sldMk cId="355301462" sldId="329"/>
            <ac:inkMk id="97" creationId="{7D560292-309E-4D0A-AFDC-764C31106F87}"/>
          </ac:inkMkLst>
        </pc:inkChg>
        <pc:inkChg chg="mod">
          <ac:chgData name="Daniel Schwarz" userId="5bb35bb8-905a-4742-88d9-33d9089732e7" providerId="ADAL" clId="{B2570963-B9CB-47AD-A9FB-82DE2532D6AD}" dt="2020-11-15T11:09:20.839" v="681"/>
          <ac:inkMkLst>
            <pc:docMk/>
            <pc:sldMk cId="355301462" sldId="329"/>
            <ac:inkMk id="98" creationId="{3DB47F5F-36C5-433C-A6B7-4D6F6FC854D2}"/>
          </ac:inkMkLst>
        </pc:inkChg>
        <pc:inkChg chg="mod">
          <ac:chgData name="Daniel Schwarz" userId="5bb35bb8-905a-4742-88d9-33d9089732e7" providerId="ADAL" clId="{B2570963-B9CB-47AD-A9FB-82DE2532D6AD}" dt="2020-11-15T11:09:20.839" v="681"/>
          <ac:inkMkLst>
            <pc:docMk/>
            <pc:sldMk cId="355301462" sldId="329"/>
            <ac:inkMk id="99" creationId="{69F7EDF4-BF1B-4480-9CD9-7861C231CD82}"/>
          </ac:inkMkLst>
        </pc:inkChg>
        <pc:inkChg chg="mod">
          <ac:chgData name="Daniel Schwarz" userId="5bb35bb8-905a-4742-88d9-33d9089732e7" providerId="ADAL" clId="{B2570963-B9CB-47AD-A9FB-82DE2532D6AD}" dt="2020-11-15T11:09:20.839" v="681"/>
          <ac:inkMkLst>
            <pc:docMk/>
            <pc:sldMk cId="355301462" sldId="329"/>
            <ac:inkMk id="100" creationId="{02E8D2E7-AE6B-4ECB-ACC4-B3EB09C494BD}"/>
          </ac:inkMkLst>
        </pc:inkChg>
        <pc:inkChg chg="mod">
          <ac:chgData name="Daniel Schwarz" userId="5bb35bb8-905a-4742-88d9-33d9089732e7" providerId="ADAL" clId="{B2570963-B9CB-47AD-A9FB-82DE2532D6AD}" dt="2020-11-15T11:09:20.839" v="681"/>
          <ac:inkMkLst>
            <pc:docMk/>
            <pc:sldMk cId="355301462" sldId="329"/>
            <ac:inkMk id="101" creationId="{34FA7DEA-8808-4E85-B197-87938AD879DC}"/>
          </ac:inkMkLst>
        </pc:inkChg>
      </pc:sldChg>
      <pc:sldChg chg="del">
        <pc:chgData name="Daniel Schwarz" userId="5bb35bb8-905a-4742-88d9-33d9089732e7" providerId="ADAL" clId="{B2570963-B9CB-47AD-A9FB-82DE2532D6AD}" dt="2020-11-18T21:36:41.222" v="4754" actId="47"/>
        <pc:sldMkLst>
          <pc:docMk/>
          <pc:sldMk cId="2101057785" sldId="331"/>
        </pc:sldMkLst>
      </pc:sldChg>
      <pc:sldChg chg="addSp delSp modSp mod">
        <pc:chgData name="Daniel Schwarz" userId="5bb35bb8-905a-4742-88d9-33d9089732e7" providerId="ADAL" clId="{B2570963-B9CB-47AD-A9FB-82DE2532D6AD}" dt="2020-11-18T21:38:20.315" v="4755" actId="478"/>
        <pc:sldMkLst>
          <pc:docMk/>
          <pc:sldMk cId="2908151649" sldId="332"/>
        </pc:sldMkLst>
        <pc:spChg chg="del">
          <ac:chgData name="Daniel Schwarz" userId="5bb35bb8-905a-4742-88d9-33d9089732e7" providerId="ADAL" clId="{B2570963-B9CB-47AD-A9FB-82DE2532D6AD}" dt="2020-11-18T21:38:20.315" v="4755" actId="478"/>
          <ac:spMkLst>
            <pc:docMk/>
            <pc:sldMk cId="2908151649" sldId="332"/>
            <ac:spMk id="29" creationId="{4EE59C2C-56E3-49F0-9B1E-8DAFB080B2E5}"/>
          </ac:spMkLst>
        </pc:spChg>
        <pc:spChg chg="mod">
          <ac:chgData name="Daniel Schwarz" userId="5bb35bb8-905a-4742-88d9-33d9089732e7" providerId="ADAL" clId="{B2570963-B9CB-47AD-A9FB-82DE2532D6AD}" dt="2020-11-15T11:32:58.732" v="804" actId="20577"/>
          <ac:spMkLst>
            <pc:docMk/>
            <pc:sldMk cId="2908151649" sldId="332"/>
            <ac:spMk id="71" creationId="{D2FD5C08-158B-4BFD-A101-CDF7EDC8193B}"/>
          </ac:spMkLst>
        </pc:spChg>
        <pc:grpChg chg="del">
          <ac:chgData name="Daniel Schwarz" userId="5bb35bb8-905a-4742-88d9-33d9089732e7" providerId="ADAL" clId="{B2570963-B9CB-47AD-A9FB-82DE2532D6AD}" dt="2020-11-15T11:02:38.309" v="508" actId="478"/>
          <ac:grpSpMkLst>
            <pc:docMk/>
            <pc:sldMk cId="2908151649" sldId="332"/>
            <ac:grpSpMk id="13" creationId="{02EFBEDF-D6C3-4EE8-808D-013421492292}"/>
          </ac:grpSpMkLst>
        </pc:grpChg>
        <pc:grpChg chg="add mod">
          <ac:chgData name="Daniel Schwarz" userId="5bb35bb8-905a-4742-88d9-33d9089732e7" providerId="ADAL" clId="{B2570963-B9CB-47AD-A9FB-82DE2532D6AD}" dt="2020-11-15T11:02:38.983" v="509"/>
          <ac:grpSpMkLst>
            <pc:docMk/>
            <pc:sldMk cId="2908151649" sldId="332"/>
            <ac:grpSpMk id="30" creationId="{DBE9F9D1-5341-4662-8835-69D720B3F424}"/>
          </ac:grpSpMkLst>
        </pc:grpChg>
        <pc:grpChg chg="mod">
          <ac:chgData name="Daniel Schwarz" userId="5bb35bb8-905a-4742-88d9-33d9089732e7" providerId="ADAL" clId="{B2570963-B9CB-47AD-A9FB-82DE2532D6AD}" dt="2020-11-15T11:02:38.983" v="509"/>
          <ac:grpSpMkLst>
            <pc:docMk/>
            <pc:sldMk cId="2908151649" sldId="332"/>
            <ac:grpSpMk id="31" creationId="{8D58AA35-0048-4EB2-A389-339A6C691DF8}"/>
          </ac:grpSpMkLst>
        </pc:grpChg>
        <pc:grpChg chg="mod">
          <ac:chgData name="Daniel Schwarz" userId="5bb35bb8-905a-4742-88d9-33d9089732e7" providerId="ADAL" clId="{B2570963-B9CB-47AD-A9FB-82DE2532D6AD}" dt="2020-11-15T11:02:38.983" v="509"/>
          <ac:grpSpMkLst>
            <pc:docMk/>
            <pc:sldMk cId="2908151649" sldId="332"/>
            <ac:grpSpMk id="32" creationId="{F14A63E8-3D90-425B-BAA3-C1F0AF1A3055}"/>
          </ac:grpSpMkLst>
        </pc:grpChg>
        <pc:grpChg chg="mod">
          <ac:chgData name="Daniel Schwarz" userId="5bb35bb8-905a-4742-88d9-33d9089732e7" providerId="ADAL" clId="{B2570963-B9CB-47AD-A9FB-82DE2532D6AD}" dt="2020-11-15T11:02:38.983" v="509"/>
          <ac:grpSpMkLst>
            <pc:docMk/>
            <pc:sldMk cId="2908151649" sldId="332"/>
            <ac:grpSpMk id="36" creationId="{FB6A3F11-A43C-4EBE-806D-EAE051E99E2A}"/>
          </ac:grpSpMkLst>
        </pc:grpChg>
        <pc:grpChg chg="mod">
          <ac:chgData name="Daniel Schwarz" userId="5bb35bb8-905a-4742-88d9-33d9089732e7" providerId="ADAL" clId="{B2570963-B9CB-47AD-A9FB-82DE2532D6AD}" dt="2020-11-15T11:02:38.983" v="509"/>
          <ac:grpSpMkLst>
            <pc:docMk/>
            <pc:sldMk cId="2908151649" sldId="332"/>
            <ac:grpSpMk id="37" creationId="{75762E57-21AD-42E8-ADD5-F94F2DA3C210}"/>
          </ac:grpSpMkLst>
        </pc:grpChg>
        <pc:grpChg chg="mod">
          <ac:chgData name="Daniel Schwarz" userId="5bb35bb8-905a-4742-88d9-33d9089732e7" providerId="ADAL" clId="{B2570963-B9CB-47AD-A9FB-82DE2532D6AD}" dt="2020-11-15T11:02:38.983" v="509"/>
          <ac:grpSpMkLst>
            <pc:docMk/>
            <pc:sldMk cId="2908151649" sldId="332"/>
            <ac:grpSpMk id="40" creationId="{4AD3DFC0-7BE8-4731-88F9-9D3B1A6E2B08}"/>
          </ac:grpSpMkLst>
        </pc:grpChg>
        <pc:grpChg chg="add mod">
          <ac:chgData name="Daniel Schwarz" userId="5bb35bb8-905a-4742-88d9-33d9089732e7" providerId="ADAL" clId="{B2570963-B9CB-47AD-A9FB-82DE2532D6AD}" dt="2020-11-15T11:02:38.983" v="509"/>
          <ac:grpSpMkLst>
            <pc:docMk/>
            <pc:sldMk cId="2908151649" sldId="332"/>
            <ac:grpSpMk id="59" creationId="{90108417-3870-46EC-8E9B-4586D43DFB85}"/>
          </ac:grpSpMkLst>
        </pc:grpChg>
        <pc:grpChg chg="mod">
          <ac:chgData name="Daniel Schwarz" userId="5bb35bb8-905a-4742-88d9-33d9089732e7" providerId="ADAL" clId="{B2570963-B9CB-47AD-A9FB-82DE2532D6AD}" dt="2020-11-15T11:02:38.983" v="509"/>
          <ac:grpSpMkLst>
            <pc:docMk/>
            <pc:sldMk cId="2908151649" sldId="332"/>
            <ac:grpSpMk id="63" creationId="{E487EC68-CC91-44B9-B406-E9BDB64A92E7}"/>
          </ac:grpSpMkLst>
        </pc:grpChg>
        <pc:picChg chg="del">
          <ac:chgData name="Daniel Schwarz" userId="5bb35bb8-905a-4742-88d9-33d9089732e7" providerId="ADAL" clId="{B2570963-B9CB-47AD-A9FB-82DE2532D6AD}" dt="2020-11-15T11:02:36.032" v="507" actId="478"/>
          <ac:picMkLst>
            <pc:docMk/>
            <pc:sldMk cId="2908151649" sldId="332"/>
            <ac:picMk id="3" creationId="{0DBD30BE-A95C-4843-BBDC-EB445E31FC77}"/>
          </ac:picMkLst>
        </pc:picChg>
        <pc:inkChg chg="del">
          <ac:chgData name="Daniel Schwarz" userId="5bb35bb8-905a-4742-88d9-33d9089732e7" providerId="ADAL" clId="{B2570963-B9CB-47AD-A9FB-82DE2532D6AD}" dt="2020-11-15T11:02:38.309" v="508" actId="478"/>
          <ac:inkMkLst>
            <pc:docMk/>
            <pc:sldMk cId="2908151649" sldId="332"/>
            <ac:inkMk id="4" creationId="{D1004F7B-A808-49AC-887F-BDA3A4863A41}"/>
          </ac:inkMkLst>
        </pc:inkChg>
        <pc:inkChg chg="del">
          <ac:chgData name="Daniel Schwarz" userId="5bb35bb8-905a-4742-88d9-33d9089732e7" providerId="ADAL" clId="{B2570963-B9CB-47AD-A9FB-82DE2532D6AD}" dt="2020-11-15T11:02:38.309" v="508" actId="478"/>
          <ac:inkMkLst>
            <pc:docMk/>
            <pc:sldMk cId="2908151649" sldId="332"/>
            <ac:inkMk id="5" creationId="{42F250E4-95AA-4335-8904-FB2C9CD2F34D}"/>
          </ac:inkMkLst>
        </pc:inkChg>
        <pc:inkChg chg="del">
          <ac:chgData name="Daniel Schwarz" userId="5bb35bb8-905a-4742-88d9-33d9089732e7" providerId="ADAL" clId="{B2570963-B9CB-47AD-A9FB-82DE2532D6AD}" dt="2020-11-15T11:02:38.309" v="508" actId="478"/>
          <ac:inkMkLst>
            <pc:docMk/>
            <pc:sldMk cId="2908151649" sldId="332"/>
            <ac:inkMk id="6" creationId="{57353EB6-2ABE-4D88-A426-54BEE0643DA7}"/>
          </ac:inkMkLst>
        </pc:inkChg>
        <pc:inkChg chg="mod">
          <ac:chgData name="Daniel Schwarz" userId="5bb35bb8-905a-4742-88d9-33d9089732e7" providerId="ADAL" clId="{B2570963-B9CB-47AD-A9FB-82DE2532D6AD}" dt="2020-11-15T11:02:38.983" v="509"/>
          <ac:inkMkLst>
            <pc:docMk/>
            <pc:sldMk cId="2908151649" sldId="332"/>
            <ac:inkMk id="33" creationId="{BB530CC5-C8E9-4354-AFF0-F0CA152E6B88}"/>
          </ac:inkMkLst>
        </pc:inkChg>
        <pc:inkChg chg="mod">
          <ac:chgData name="Daniel Schwarz" userId="5bb35bb8-905a-4742-88d9-33d9089732e7" providerId="ADAL" clId="{B2570963-B9CB-47AD-A9FB-82DE2532D6AD}" dt="2020-11-15T11:02:38.983" v="509"/>
          <ac:inkMkLst>
            <pc:docMk/>
            <pc:sldMk cId="2908151649" sldId="332"/>
            <ac:inkMk id="34" creationId="{C27205DE-8400-4CD8-9C06-000CC959C2C3}"/>
          </ac:inkMkLst>
        </pc:inkChg>
        <pc:inkChg chg="mod">
          <ac:chgData name="Daniel Schwarz" userId="5bb35bb8-905a-4742-88d9-33d9089732e7" providerId="ADAL" clId="{B2570963-B9CB-47AD-A9FB-82DE2532D6AD}" dt="2020-11-15T11:02:38.983" v="509"/>
          <ac:inkMkLst>
            <pc:docMk/>
            <pc:sldMk cId="2908151649" sldId="332"/>
            <ac:inkMk id="35" creationId="{12B48B34-9C68-4021-B6E1-67FC47BA7C34}"/>
          </ac:inkMkLst>
        </pc:inkChg>
        <pc:inkChg chg="mod">
          <ac:chgData name="Daniel Schwarz" userId="5bb35bb8-905a-4742-88d9-33d9089732e7" providerId="ADAL" clId="{B2570963-B9CB-47AD-A9FB-82DE2532D6AD}" dt="2020-11-15T11:02:38.983" v="509"/>
          <ac:inkMkLst>
            <pc:docMk/>
            <pc:sldMk cId="2908151649" sldId="332"/>
            <ac:inkMk id="38" creationId="{19968D68-9C2E-46B8-BA2A-7F3FB6B9C219}"/>
          </ac:inkMkLst>
        </pc:inkChg>
        <pc:inkChg chg="mod">
          <ac:chgData name="Daniel Schwarz" userId="5bb35bb8-905a-4742-88d9-33d9089732e7" providerId="ADAL" clId="{B2570963-B9CB-47AD-A9FB-82DE2532D6AD}" dt="2020-11-15T11:02:38.983" v="509"/>
          <ac:inkMkLst>
            <pc:docMk/>
            <pc:sldMk cId="2908151649" sldId="332"/>
            <ac:inkMk id="39" creationId="{9962ADD2-20F9-440B-8DBD-060C2CB93E18}"/>
          </ac:inkMkLst>
        </pc:inkChg>
        <pc:inkChg chg="mod">
          <ac:chgData name="Daniel Schwarz" userId="5bb35bb8-905a-4742-88d9-33d9089732e7" providerId="ADAL" clId="{B2570963-B9CB-47AD-A9FB-82DE2532D6AD}" dt="2020-11-15T11:02:38.983" v="509"/>
          <ac:inkMkLst>
            <pc:docMk/>
            <pc:sldMk cId="2908151649" sldId="332"/>
            <ac:inkMk id="41" creationId="{C360CDAB-BED6-4EC8-A0BB-19CFDC74261E}"/>
          </ac:inkMkLst>
        </pc:inkChg>
        <pc:inkChg chg="mod">
          <ac:chgData name="Daniel Schwarz" userId="5bb35bb8-905a-4742-88d9-33d9089732e7" providerId="ADAL" clId="{B2570963-B9CB-47AD-A9FB-82DE2532D6AD}" dt="2020-11-15T11:02:38.983" v="509"/>
          <ac:inkMkLst>
            <pc:docMk/>
            <pc:sldMk cId="2908151649" sldId="332"/>
            <ac:inkMk id="42" creationId="{69C59950-7D66-4FC7-BD9F-222C8DB3EFCA}"/>
          </ac:inkMkLst>
        </pc:inkChg>
        <pc:inkChg chg="mod">
          <ac:chgData name="Daniel Schwarz" userId="5bb35bb8-905a-4742-88d9-33d9089732e7" providerId="ADAL" clId="{B2570963-B9CB-47AD-A9FB-82DE2532D6AD}" dt="2020-11-15T11:02:38.983" v="509"/>
          <ac:inkMkLst>
            <pc:docMk/>
            <pc:sldMk cId="2908151649" sldId="332"/>
            <ac:inkMk id="43" creationId="{6E076931-4D67-4DEF-B48E-7AAF3E674385}"/>
          </ac:inkMkLst>
        </pc:inkChg>
        <pc:inkChg chg="mod">
          <ac:chgData name="Daniel Schwarz" userId="5bb35bb8-905a-4742-88d9-33d9089732e7" providerId="ADAL" clId="{B2570963-B9CB-47AD-A9FB-82DE2532D6AD}" dt="2020-11-15T11:02:38.983" v="509"/>
          <ac:inkMkLst>
            <pc:docMk/>
            <pc:sldMk cId="2908151649" sldId="332"/>
            <ac:inkMk id="44" creationId="{67C69D0B-AC8E-4470-84E7-FE00A7F2EB0A}"/>
          </ac:inkMkLst>
        </pc:inkChg>
        <pc:inkChg chg="mod">
          <ac:chgData name="Daniel Schwarz" userId="5bb35bb8-905a-4742-88d9-33d9089732e7" providerId="ADAL" clId="{B2570963-B9CB-47AD-A9FB-82DE2532D6AD}" dt="2020-11-15T11:02:38.983" v="509"/>
          <ac:inkMkLst>
            <pc:docMk/>
            <pc:sldMk cId="2908151649" sldId="332"/>
            <ac:inkMk id="45" creationId="{6C458765-89C8-406A-BD4B-696F13BB0064}"/>
          </ac:inkMkLst>
        </pc:inkChg>
        <pc:inkChg chg="mod">
          <ac:chgData name="Daniel Schwarz" userId="5bb35bb8-905a-4742-88d9-33d9089732e7" providerId="ADAL" clId="{B2570963-B9CB-47AD-A9FB-82DE2532D6AD}" dt="2020-11-15T11:02:38.983" v="509"/>
          <ac:inkMkLst>
            <pc:docMk/>
            <pc:sldMk cId="2908151649" sldId="332"/>
            <ac:inkMk id="46" creationId="{128A657D-8F8F-4F18-9AD9-AE468A25A43F}"/>
          </ac:inkMkLst>
        </pc:inkChg>
        <pc:inkChg chg="mod">
          <ac:chgData name="Daniel Schwarz" userId="5bb35bb8-905a-4742-88d9-33d9089732e7" providerId="ADAL" clId="{B2570963-B9CB-47AD-A9FB-82DE2532D6AD}" dt="2020-11-15T11:02:38.983" v="509"/>
          <ac:inkMkLst>
            <pc:docMk/>
            <pc:sldMk cId="2908151649" sldId="332"/>
            <ac:inkMk id="47" creationId="{C8A4FE0A-C94B-4CA4-B72F-CBB337178CA4}"/>
          </ac:inkMkLst>
        </pc:inkChg>
        <pc:inkChg chg="mod">
          <ac:chgData name="Daniel Schwarz" userId="5bb35bb8-905a-4742-88d9-33d9089732e7" providerId="ADAL" clId="{B2570963-B9CB-47AD-A9FB-82DE2532D6AD}" dt="2020-11-15T11:02:38.983" v="509"/>
          <ac:inkMkLst>
            <pc:docMk/>
            <pc:sldMk cId="2908151649" sldId="332"/>
            <ac:inkMk id="48" creationId="{89A8B125-93AD-4CED-AD4B-D873B35EE9A0}"/>
          </ac:inkMkLst>
        </pc:inkChg>
        <pc:inkChg chg="mod">
          <ac:chgData name="Daniel Schwarz" userId="5bb35bb8-905a-4742-88d9-33d9089732e7" providerId="ADAL" clId="{B2570963-B9CB-47AD-A9FB-82DE2532D6AD}" dt="2020-11-15T11:02:38.983" v="509"/>
          <ac:inkMkLst>
            <pc:docMk/>
            <pc:sldMk cId="2908151649" sldId="332"/>
            <ac:inkMk id="49" creationId="{C3A1FD24-8B5D-46FA-8B1D-69B9CC6DE6FC}"/>
          </ac:inkMkLst>
        </pc:inkChg>
        <pc:inkChg chg="mod">
          <ac:chgData name="Daniel Schwarz" userId="5bb35bb8-905a-4742-88d9-33d9089732e7" providerId="ADAL" clId="{B2570963-B9CB-47AD-A9FB-82DE2532D6AD}" dt="2020-11-15T11:02:38.983" v="509"/>
          <ac:inkMkLst>
            <pc:docMk/>
            <pc:sldMk cId="2908151649" sldId="332"/>
            <ac:inkMk id="50" creationId="{F66A21B2-C49C-44B6-8495-DE16301994A5}"/>
          </ac:inkMkLst>
        </pc:inkChg>
        <pc:inkChg chg="mod">
          <ac:chgData name="Daniel Schwarz" userId="5bb35bb8-905a-4742-88d9-33d9089732e7" providerId="ADAL" clId="{B2570963-B9CB-47AD-A9FB-82DE2532D6AD}" dt="2020-11-15T11:02:38.983" v="509"/>
          <ac:inkMkLst>
            <pc:docMk/>
            <pc:sldMk cId="2908151649" sldId="332"/>
            <ac:inkMk id="51" creationId="{F2C3D78A-1093-40BF-BD0C-BA9A1D5F1AEA}"/>
          </ac:inkMkLst>
        </pc:inkChg>
        <pc:inkChg chg="mod">
          <ac:chgData name="Daniel Schwarz" userId="5bb35bb8-905a-4742-88d9-33d9089732e7" providerId="ADAL" clId="{B2570963-B9CB-47AD-A9FB-82DE2532D6AD}" dt="2020-11-15T11:02:38.983" v="509"/>
          <ac:inkMkLst>
            <pc:docMk/>
            <pc:sldMk cId="2908151649" sldId="332"/>
            <ac:inkMk id="52" creationId="{8B987FB4-2941-4C27-B445-A62920DE96B2}"/>
          </ac:inkMkLst>
        </pc:inkChg>
        <pc:inkChg chg="mod">
          <ac:chgData name="Daniel Schwarz" userId="5bb35bb8-905a-4742-88d9-33d9089732e7" providerId="ADAL" clId="{B2570963-B9CB-47AD-A9FB-82DE2532D6AD}" dt="2020-11-15T11:02:38.983" v="509"/>
          <ac:inkMkLst>
            <pc:docMk/>
            <pc:sldMk cId="2908151649" sldId="332"/>
            <ac:inkMk id="53" creationId="{965CEBD7-A503-4E3F-9DA6-E16C3FC1D360}"/>
          </ac:inkMkLst>
        </pc:inkChg>
        <pc:inkChg chg="mod">
          <ac:chgData name="Daniel Schwarz" userId="5bb35bb8-905a-4742-88d9-33d9089732e7" providerId="ADAL" clId="{B2570963-B9CB-47AD-A9FB-82DE2532D6AD}" dt="2020-11-15T11:02:38.983" v="509"/>
          <ac:inkMkLst>
            <pc:docMk/>
            <pc:sldMk cId="2908151649" sldId="332"/>
            <ac:inkMk id="54" creationId="{5E7E3BF3-71AB-4C6E-A0A1-6DF4EFE7403F}"/>
          </ac:inkMkLst>
        </pc:inkChg>
        <pc:inkChg chg="mod">
          <ac:chgData name="Daniel Schwarz" userId="5bb35bb8-905a-4742-88d9-33d9089732e7" providerId="ADAL" clId="{B2570963-B9CB-47AD-A9FB-82DE2532D6AD}" dt="2020-11-15T11:02:38.983" v="509"/>
          <ac:inkMkLst>
            <pc:docMk/>
            <pc:sldMk cId="2908151649" sldId="332"/>
            <ac:inkMk id="55" creationId="{53712A55-AB76-4979-86C0-ACFA9EBB2313}"/>
          </ac:inkMkLst>
        </pc:inkChg>
        <pc:inkChg chg="mod">
          <ac:chgData name="Daniel Schwarz" userId="5bb35bb8-905a-4742-88d9-33d9089732e7" providerId="ADAL" clId="{B2570963-B9CB-47AD-A9FB-82DE2532D6AD}" dt="2020-11-15T11:02:38.983" v="509"/>
          <ac:inkMkLst>
            <pc:docMk/>
            <pc:sldMk cId="2908151649" sldId="332"/>
            <ac:inkMk id="56" creationId="{A69BE445-7E54-41EF-A9CE-63542574EDC9}"/>
          </ac:inkMkLst>
        </pc:inkChg>
        <pc:inkChg chg="mod">
          <ac:chgData name="Daniel Schwarz" userId="5bb35bb8-905a-4742-88d9-33d9089732e7" providerId="ADAL" clId="{B2570963-B9CB-47AD-A9FB-82DE2532D6AD}" dt="2020-11-15T11:02:38.983" v="509"/>
          <ac:inkMkLst>
            <pc:docMk/>
            <pc:sldMk cId="2908151649" sldId="332"/>
            <ac:inkMk id="57" creationId="{E7657355-FA51-4376-B068-718C367A6F8F}"/>
          </ac:inkMkLst>
        </pc:inkChg>
        <pc:inkChg chg="mod">
          <ac:chgData name="Daniel Schwarz" userId="5bb35bb8-905a-4742-88d9-33d9089732e7" providerId="ADAL" clId="{B2570963-B9CB-47AD-A9FB-82DE2532D6AD}" dt="2020-11-15T11:02:38.983" v="509"/>
          <ac:inkMkLst>
            <pc:docMk/>
            <pc:sldMk cId="2908151649" sldId="332"/>
            <ac:inkMk id="58" creationId="{6E2FA69F-B592-46D4-BEBA-844619D05ED9}"/>
          </ac:inkMkLst>
        </pc:inkChg>
        <pc:inkChg chg="mod">
          <ac:chgData name="Daniel Schwarz" userId="5bb35bb8-905a-4742-88d9-33d9089732e7" providerId="ADAL" clId="{B2570963-B9CB-47AD-A9FB-82DE2532D6AD}" dt="2020-11-15T11:02:38.983" v="509"/>
          <ac:inkMkLst>
            <pc:docMk/>
            <pc:sldMk cId="2908151649" sldId="332"/>
            <ac:inkMk id="60" creationId="{EE334A39-0687-4A92-9828-FC0C1A4C00E5}"/>
          </ac:inkMkLst>
        </pc:inkChg>
        <pc:inkChg chg="mod">
          <ac:chgData name="Daniel Schwarz" userId="5bb35bb8-905a-4742-88d9-33d9089732e7" providerId="ADAL" clId="{B2570963-B9CB-47AD-A9FB-82DE2532D6AD}" dt="2020-11-15T11:02:38.983" v="509"/>
          <ac:inkMkLst>
            <pc:docMk/>
            <pc:sldMk cId="2908151649" sldId="332"/>
            <ac:inkMk id="61" creationId="{B87850D1-D126-4A79-A6F7-041CC890A0E6}"/>
          </ac:inkMkLst>
        </pc:inkChg>
        <pc:inkChg chg="mod">
          <ac:chgData name="Daniel Schwarz" userId="5bb35bb8-905a-4742-88d9-33d9089732e7" providerId="ADAL" clId="{B2570963-B9CB-47AD-A9FB-82DE2532D6AD}" dt="2020-11-15T11:02:38.983" v="509"/>
          <ac:inkMkLst>
            <pc:docMk/>
            <pc:sldMk cId="2908151649" sldId="332"/>
            <ac:inkMk id="62" creationId="{B4C6CC57-D11A-4B3E-AF89-2DAA173DD38A}"/>
          </ac:inkMkLst>
        </pc:inkChg>
        <pc:inkChg chg="mod">
          <ac:chgData name="Daniel Schwarz" userId="5bb35bb8-905a-4742-88d9-33d9089732e7" providerId="ADAL" clId="{B2570963-B9CB-47AD-A9FB-82DE2532D6AD}" dt="2020-11-15T11:02:38.983" v="509"/>
          <ac:inkMkLst>
            <pc:docMk/>
            <pc:sldMk cId="2908151649" sldId="332"/>
            <ac:inkMk id="64" creationId="{91A46C0C-3614-4D17-A1C6-4AB2BD2C9B5B}"/>
          </ac:inkMkLst>
        </pc:inkChg>
        <pc:inkChg chg="mod">
          <ac:chgData name="Daniel Schwarz" userId="5bb35bb8-905a-4742-88d9-33d9089732e7" providerId="ADAL" clId="{B2570963-B9CB-47AD-A9FB-82DE2532D6AD}" dt="2020-11-15T11:02:38.983" v="509"/>
          <ac:inkMkLst>
            <pc:docMk/>
            <pc:sldMk cId="2908151649" sldId="332"/>
            <ac:inkMk id="65" creationId="{BCB95351-4B13-49AC-952C-25BCE46BC501}"/>
          </ac:inkMkLst>
        </pc:inkChg>
        <pc:inkChg chg="mod">
          <ac:chgData name="Daniel Schwarz" userId="5bb35bb8-905a-4742-88d9-33d9089732e7" providerId="ADAL" clId="{B2570963-B9CB-47AD-A9FB-82DE2532D6AD}" dt="2020-11-15T11:02:38.983" v="509"/>
          <ac:inkMkLst>
            <pc:docMk/>
            <pc:sldMk cId="2908151649" sldId="332"/>
            <ac:inkMk id="66" creationId="{43692AEE-8ABF-4BDC-BBFC-367E41235FB8}"/>
          </ac:inkMkLst>
        </pc:inkChg>
        <pc:inkChg chg="mod">
          <ac:chgData name="Daniel Schwarz" userId="5bb35bb8-905a-4742-88d9-33d9089732e7" providerId="ADAL" clId="{B2570963-B9CB-47AD-A9FB-82DE2532D6AD}" dt="2020-11-15T11:02:38.983" v="509"/>
          <ac:inkMkLst>
            <pc:docMk/>
            <pc:sldMk cId="2908151649" sldId="332"/>
            <ac:inkMk id="67" creationId="{F256E9D5-28F9-4E98-8DCE-FF27D8D085C2}"/>
          </ac:inkMkLst>
        </pc:inkChg>
        <pc:inkChg chg="mod">
          <ac:chgData name="Daniel Schwarz" userId="5bb35bb8-905a-4742-88d9-33d9089732e7" providerId="ADAL" clId="{B2570963-B9CB-47AD-A9FB-82DE2532D6AD}" dt="2020-11-15T11:02:38.983" v="509"/>
          <ac:inkMkLst>
            <pc:docMk/>
            <pc:sldMk cId="2908151649" sldId="332"/>
            <ac:inkMk id="68" creationId="{E7CF523B-52AB-4F9A-A999-D9E95EFE2AA4}"/>
          </ac:inkMkLst>
        </pc:inkChg>
        <pc:inkChg chg="mod">
          <ac:chgData name="Daniel Schwarz" userId="5bb35bb8-905a-4742-88d9-33d9089732e7" providerId="ADAL" clId="{B2570963-B9CB-47AD-A9FB-82DE2532D6AD}" dt="2020-11-15T11:02:38.983" v="509"/>
          <ac:inkMkLst>
            <pc:docMk/>
            <pc:sldMk cId="2908151649" sldId="332"/>
            <ac:inkMk id="69" creationId="{7321D096-1828-4F2D-A503-E4DB408C4693}"/>
          </ac:inkMkLst>
        </pc:inkChg>
        <pc:inkChg chg="mod">
          <ac:chgData name="Daniel Schwarz" userId="5bb35bb8-905a-4742-88d9-33d9089732e7" providerId="ADAL" clId="{B2570963-B9CB-47AD-A9FB-82DE2532D6AD}" dt="2020-11-15T11:02:38.983" v="509"/>
          <ac:inkMkLst>
            <pc:docMk/>
            <pc:sldMk cId="2908151649" sldId="332"/>
            <ac:inkMk id="70" creationId="{F10A4A2B-1F38-4F99-BC44-F649037B2F46}"/>
          </ac:inkMkLst>
        </pc:inkChg>
        <pc:inkChg chg="mod">
          <ac:chgData name="Daniel Schwarz" userId="5bb35bb8-905a-4742-88d9-33d9089732e7" providerId="ADAL" clId="{B2570963-B9CB-47AD-A9FB-82DE2532D6AD}" dt="2020-11-15T11:02:38.983" v="509"/>
          <ac:inkMkLst>
            <pc:docMk/>
            <pc:sldMk cId="2908151649" sldId="332"/>
            <ac:inkMk id="72" creationId="{A054D773-0932-4AAA-9C76-AC9F15A2EBD4}"/>
          </ac:inkMkLst>
        </pc:inkChg>
        <pc:inkChg chg="mod">
          <ac:chgData name="Daniel Schwarz" userId="5bb35bb8-905a-4742-88d9-33d9089732e7" providerId="ADAL" clId="{B2570963-B9CB-47AD-A9FB-82DE2532D6AD}" dt="2020-11-15T11:02:38.983" v="509"/>
          <ac:inkMkLst>
            <pc:docMk/>
            <pc:sldMk cId="2908151649" sldId="332"/>
            <ac:inkMk id="73" creationId="{253EC3E5-50A6-4006-84BA-565D531718C6}"/>
          </ac:inkMkLst>
        </pc:inkChg>
        <pc:inkChg chg="mod">
          <ac:chgData name="Daniel Schwarz" userId="5bb35bb8-905a-4742-88d9-33d9089732e7" providerId="ADAL" clId="{B2570963-B9CB-47AD-A9FB-82DE2532D6AD}" dt="2020-11-15T11:02:38.983" v="509"/>
          <ac:inkMkLst>
            <pc:docMk/>
            <pc:sldMk cId="2908151649" sldId="332"/>
            <ac:inkMk id="74" creationId="{12DBF4C0-2148-4AF6-83F8-0D4EAD93B50B}"/>
          </ac:inkMkLst>
        </pc:inkChg>
        <pc:inkChg chg="mod">
          <ac:chgData name="Daniel Schwarz" userId="5bb35bb8-905a-4742-88d9-33d9089732e7" providerId="ADAL" clId="{B2570963-B9CB-47AD-A9FB-82DE2532D6AD}" dt="2020-11-15T11:02:38.983" v="509"/>
          <ac:inkMkLst>
            <pc:docMk/>
            <pc:sldMk cId="2908151649" sldId="332"/>
            <ac:inkMk id="75" creationId="{C31BC1AC-0941-4CCD-BC99-EDF47142A455}"/>
          </ac:inkMkLst>
        </pc:inkChg>
      </pc:sldChg>
      <pc:sldChg chg="addSp delSp modSp new mod modClrScheme modAnim chgLayout">
        <pc:chgData name="Daniel Schwarz" userId="5bb35bb8-905a-4742-88d9-33d9089732e7" providerId="ADAL" clId="{B2570963-B9CB-47AD-A9FB-82DE2532D6AD}" dt="2020-11-19T23:00:10.816" v="6461"/>
        <pc:sldMkLst>
          <pc:docMk/>
          <pc:sldMk cId="3945651288" sldId="333"/>
        </pc:sldMkLst>
        <pc:spChg chg="add mod">
          <ac:chgData name="Daniel Schwarz" userId="5bb35bb8-905a-4742-88d9-33d9089732e7" providerId="ADAL" clId="{B2570963-B9CB-47AD-A9FB-82DE2532D6AD}" dt="2020-11-15T15:29:28.819" v="4126" actId="20577"/>
          <ac:spMkLst>
            <pc:docMk/>
            <pc:sldMk cId="3945651288" sldId="333"/>
            <ac:spMk id="2" creationId="{55F4FD50-2FF8-42BB-9CB2-BB2612163C2B}"/>
          </ac:spMkLst>
        </pc:spChg>
        <pc:spChg chg="add mod">
          <ac:chgData name="Daniel Schwarz" userId="5bb35bb8-905a-4742-88d9-33d9089732e7" providerId="ADAL" clId="{B2570963-B9CB-47AD-A9FB-82DE2532D6AD}" dt="2020-11-15T15:30:01.522" v="4209" actId="20577"/>
          <ac:spMkLst>
            <pc:docMk/>
            <pc:sldMk cId="3945651288" sldId="333"/>
            <ac:spMk id="3" creationId="{33D1F37F-1471-4291-BE46-E9C2BDE4FD53}"/>
          </ac:spMkLst>
        </pc:spChg>
        <pc:picChg chg="add del">
          <ac:chgData name="Daniel Schwarz" userId="5bb35bb8-905a-4742-88d9-33d9089732e7" providerId="ADAL" clId="{B2570963-B9CB-47AD-A9FB-82DE2532D6AD}" dt="2020-11-10T19:54:51.594" v="457"/>
          <ac:picMkLst>
            <pc:docMk/>
            <pc:sldMk cId="3945651288" sldId="333"/>
            <ac:picMk id="4" creationId="{93C6BA7A-8D10-454E-AAF4-21BF44483D25}"/>
          </ac:picMkLst>
        </pc:picChg>
      </pc:sldChg>
      <pc:sldChg chg="addSp delSp modSp new del mod modClrScheme chgLayout">
        <pc:chgData name="Daniel Schwarz" userId="5bb35bb8-905a-4742-88d9-33d9089732e7" providerId="ADAL" clId="{B2570963-B9CB-47AD-A9FB-82DE2532D6AD}" dt="2020-11-18T12:09:07.515" v="4570" actId="2696"/>
        <pc:sldMkLst>
          <pc:docMk/>
          <pc:sldMk cId="224767965" sldId="334"/>
        </pc:sldMkLst>
        <pc:spChg chg="del">
          <ac:chgData name="Daniel Schwarz" userId="5bb35bb8-905a-4742-88d9-33d9089732e7" providerId="ADAL" clId="{B2570963-B9CB-47AD-A9FB-82DE2532D6AD}" dt="2020-11-10T19:54:57.555" v="459" actId="700"/>
          <ac:spMkLst>
            <pc:docMk/>
            <pc:sldMk cId="224767965" sldId="334"/>
            <ac:spMk id="2" creationId="{CD014CF8-A915-48E6-8854-1DACDD93CEC6}"/>
          </ac:spMkLst>
        </pc:spChg>
        <pc:spChg chg="del">
          <ac:chgData name="Daniel Schwarz" userId="5bb35bb8-905a-4742-88d9-33d9089732e7" providerId="ADAL" clId="{B2570963-B9CB-47AD-A9FB-82DE2532D6AD}" dt="2020-11-10T19:54:57.555" v="459" actId="700"/>
          <ac:spMkLst>
            <pc:docMk/>
            <pc:sldMk cId="224767965" sldId="334"/>
            <ac:spMk id="3" creationId="{A1AB42A4-CD15-4C49-81D1-ACED9861A4E5}"/>
          </ac:spMkLst>
        </pc:spChg>
        <pc:spChg chg="add mod">
          <ac:chgData name="Daniel Schwarz" userId="5bb35bb8-905a-4742-88d9-33d9089732e7" providerId="ADAL" clId="{B2570963-B9CB-47AD-A9FB-82DE2532D6AD}" dt="2020-11-10T19:56:18.498" v="465" actId="1076"/>
          <ac:spMkLst>
            <pc:docMk/>
            <pc:sldMk cId="224767965" sldId="334"/>
            <ac:spMk id="6" creationId="{24DA44AA-3EE1-4882-8A76-C0E05CBEACE7}"/>
          </ac:spMkLst>
        </pc:spChg>
        <pc:picChg chg="add mod">
          <ac:chgData name="Daniel Schwarz" userId="5bb35bb8-905a-4742-88d9-33d9089732e7" providerId="ADAL" clId="{B2570963-B9CB-47AD-A9FB-82DE2532D6AD}" dt="2020-11-10T19:55:48.938" v="462" actId="1076"/>
          <ac:picMkLst>
            <pc:docMk/>
            <pc:sldMk cId="224767965" sldId="334"/>
            <ac:picMk id="4" creationId="{596999C6-5CA1-4E55-9912-330EFF4344A6}"/>
          </ac:picMkLst>
        </pc:picChg>
      </pc:sldChg>
      <pc:sldChg chg="add">
        <pc:chgData name="Daniel Schwarz" userId="5bb35bb8-905a-4742-88d9-33d9089732e7" providerId="ADAL" clId="{B2570963-B9CB-47AD-A9FB-82DE2532D6AD}" dt="2020-11-18T21:47:47.403" v="4810"/>
        <pc:sldMkLst>
          <pc:docMk/>
          <pc:sldMk cId="3422887687" sldId="334"/>
        </pc:sldMkLst>
      </pc:sldChg>
      <pc:sldChg chg="add del">
        <pc:chgData name="Daniel Schwarz" userId="5bb35bb8-905a-4742-88d9-33d9089732e7" providerId="ADAL" clId="{B2570963-B9CB-47AD-A9FB-82DE2532D6AD}" dt="2020-11-18T21:47:44.383" v="4809" actId="2696"/>
        <pc:sldMkLst>
          <pc:docMk/>
          <pc:sldMk cId="3898326020" sldId="334"/>
        </pc:sldMkLst>
      </pc:sldChg>
      <pc:sldChg chg="modSp add mod">
        <pc:chgData name="Daniel Schwarz" userId="5bb35bb8-905a-4742-88d9-33d9089732e7" providerId="ADAL" clId="{B2570963-B9CB-47AD-A9FB-82DE2532D6AD}" dt="2020-11-15T10:59:42.242" v="473"/>
        <pc:sldMkLst>
          <pc:docMk/>
          <pc:sldMk cId="3230129895" sldId="335"/>
        </pc:sldMkLst>
        <pc:spChg chg="mod">
          <ac:chgData name="Daniel Schwarz" userId="5bb35bb8-905a-4742-88d9-33d9089732e7" providerId="ADAL" clId="{B2570963-B9CB-47AD-A9FB-82DE2532D6AD}" dt="2020-11-15T10:59:42.242" v="473"/>
          <ac:spMkLst>
            <pc:docMk/>
            <pc:sldMk cId="3230129895" sldId="335"/>
            <ac:spMk id="3" creationId="{F6C92554-F1BB-48DE-AF75-447F51F90828}"/>
          </ac:spMkLst>
        </pc:spChg>
      </pc:sldChg>
      <pc:sldChg chg="add">
        <pc:chgData name="Daniel Schwarz" userId="5bb35bb8-905a-4742-88d9-33d9089732e7" providerId="ADAL" clId="{B2570963-B9CB-47AD-A9FB-82DE2532D6AD}" dt="2020-11-15T14:57:04.009" v="3688"/>
        <pc:sldMkLst>
          <pc:docMk/>
          <pc:sldMk cId="340010660" sldId="338"/>
        </pc:sldMkLst>
      </pc:sldChg>
      <pc:sldChg chg="modSp add mod">
        <pc:chgData name="Daniel Schwarz" userId="5bb35bb8-905a-4742-88d9-33d9089732e7" providerId="ADAL" clId="{B2570963-B9CB-47AD-A9FB-82DE2532D6AD}" dt="2020-11-18T11:46:56.922" v="4210" actId="113"/>
        <pc:sldMkLst>
          <pc:docMk/>
          <pc:sldMk cId="2611642911" sldId="424"/>
        </pc:sldMkLst>
        <pc:graphicFrameChg chg="mod modGraphic">
          <ac:chgData name="Daniel Schwarz" userId="5bb35bb8-905a-4742-88d9-33d9089732e7" providerId="ADAL" clId="{B2570963-B9CB-47AD-A9FB-82DE2532D6AD}" dt="2020-11-18T11:46:56.922" v="4210" actId="113"/>
          <ac:graphicFrameMkLst>
            <pc:docMk/>
            <pc:sldMk cId="2611642911" sldId="424"/>
            <ac:graphicFrameMk id="5" creationId="{A69A059B-B37F-41C3-8C58-3F944E58EF29}"/>
          </ac:graphicFrameMkLst>
        </pc:graphicFrameChg>
        <pc:graphicFrameChg chg="modGraphic">
          <ac:chgData name="Daniel Schwarz" userId="5bb35bb8-905a-4742-88d9-33d9089732e7" providerId="ADAL" clId="{B2570963-B9CB-47AD-A9FB-82DE2532D6AD}" dt="2020-11-15T11:31:54.424" v="767" actId="14734"/>
          <ac:graphicFrameMkLst>
            <pc:docMk/>
            <pc:sldMk cId="2611642911" sldId="424"/>
            <ac:graphicFrameMk id="6" creationId="{9C17828D-ECCF-4B0E-829E-45E1CB731EA5}"/>
          </ac:graphicFrameMkLst>
        </pc:graphicFrameChg>
      </pc:sldChg>
      <pc:sldChg chg="addSp delSp modSp add mod modAnim">
        <pc:chgData name="Daniel Schwarz" userId="5bb35bb8-905a-4742-88d9-33d9089732e7" providerId="ADAL" clId="{B2570963-B9CB-47AD-A9FB-82DE2532D6AD}" dt="2020-11-15T11:14:24.550" v="734"/>
        <pc:sldMkLst>
          <pc:docMk/>
          <pc:sldMk cId="1023509386" sldId="426"/>
        </pc:sldMkLst>
        <pc:spChg chg="add mod">
          <ac:chgData name="Daniel Schwarz" userId="5bb35bb8-905a-4742-88d9-33d9089732e7" providerId="ADAL" clId="{B2570963-B9CB-47AD-A9FB-82DE2532D6AD}" dt="2020-11-15T11:14:18.390" v="733" actId="14100"/>
          <ac:spMkLst>
            <pc:docMk/>
            <pc:sldMk cId="1023509386" sldId="426"/>
            <ac:spMk id="2" creationId="{76FD6F19-51EC-4B7D-8EF6-594A8AA731EB}"/>
          </ac:spMkLst>
        </pc:spChg>
        <pc:grpChg chg="del">
          <ac:chgData name="Daniel Schwarz" userId="5bb35bb8-905a-4742-88d9-33d9089732e7" providerId="ADAL" clId="{B2570963-B9CB-47AD-A9FB-82DE2532D6AD}" dt="2020-11-15T11:13:24.974" v="727" actId="478"/>
          <ac:grpSpMkLst>
            <pc:docMk/>
            <pc:sldMk cId="1023509386" sldId="426"/>
            <ac:grpSpMk id="558" creationId="{48D7D685-68EC-4A88-AB68-742070FA2C61}"/>
          </ac:grpSpMkLst>
        </pc:grpChg>
        <pc:inkChg chg="del mod">
          <ac:chgData name="Daniel Schwarz" userId="5bb35bb8-905a-4742-88d9-33d9089732e7" providerId="ADAL" clId="{B2570963-B9CB-47AD-A9FB-82DE2532D6AD}" dt="2020-11-15T11:13:22.860" v="726" actId="478"/>
          <ac:inkMkLst>
            <pc:docMk/>
            <pc:sldMk cId="1023509386" sldId="426"/>
            <ac:inkMk id="6" creationId="{FA550E59-FCAA-440C-9D61-F3F1C3A1E8C9}"/>
          </ac:inkMkLst>
        </pc:inkChg>
        <pc:inkChg chg="del mod">
          <ac:chgData name="Daniel Schwarz" userId="5bb35bb8-905a-4742-88d9-33d9089732e7" providerId="ADAL" clId="{B2570963-B9CB-47AD-A9FB-82DE2532D6AD}" dt="2020-11-15T11:13:22.860" v="726" actId="478"/>
          <ac:inkMkLst>
            <pc:docMk/>
            <pc:sldMk cId="1023509386" sldId="426"/>
            <ac:inkMk id="8" creationId="{B9F21123-59AD-4690-AB6E-D364DEE9BFFD}"/>
          </ac:inkMkLst>
        </pc:inkChg>
        <pc:inkChg chg="del mod">
          <ac:chgData name="Daniel Schwarz" userId="5bb35bb8-905a-4742-88d9-33d9089732e7" providerId="ADAL" clId="{B2570963-B9CB-47AD-A9FB-82DE2532D6AD}" dt="2020-11-15T11:13:22.860" v="726" actId="478"/>
          <ac:inkMkLst>
            <pc:docMk/>
            <pc:sldMk cId="1023509386" sldId="426"/>
            <ac:inkMk id="27" creationId="{A8EAAB31-C049-4836-9E81-E0E9C6853989}"/>
          </ac:inkMkLst>
        </pc:inkChg>
        <pc:inkChg chg="del mod">
          <ac:chgData name="Daniel Schwarz" userId="5bb35bb8-905a-4742-88d9-33d9089732e7" providerId="ADAL" clId="{B2570963-B9CB-47AD-A9FB-82DE2532D6AD}" dt="2020-11-15T11:13:22.860" v="726" actId="478"/>
          <ac:inkMkLst>
            <pc:docMk/>
            <pc:sldMk cId="1023509386" sldId="426"/>
            <ac:inkMk id="28" creationId="{A25CF576-B0AF-47A2-88BA-224BF256B135}"/>
          </ac:inkMkLst>
        </pc:inkChg>
      </pc:sldChg>
      <pc:sldChg chg="new del">
        <pc:chgData name="Daniel Schwarz" userId="5bb35bb8-905a-4742-88d9-33d9089732e7" providerId="ADAL" clId="{B2570963-B9CB-47AD-A9FB-82DE2532D6AD}" dt="2020-11-15T11:31:29.919" v="763" actId="47"/>
        <pc:sldMkLst>
          <pc:docMk/>
          <pc:sldMk cId="1206149011" sldId="427"/>
        </pc:sldMkLst>
      </pc:sldChg>
      <pc:sldChg chg="modSp add mod modNotesTx">
        <pc:chgData name="Daniel Schwarz" userId="5bb35bb8-905a-4742-88d9-33d9089732e7" providerId="ADAL" clId="{B2570963-B9CB-47AD-A9FB-82DE2532D6AD}" dt="2020-11-20T11:54:33.721" v="6562" actId="20577"/>
        <pc:sldMkLst>
          <pc:docMk/>
          <pc:sldMk cId="3979401354" sldId="427"/>
        </pc:sldMkLst>
        <pc:graphicFrameChg chg="mod modGraphic">
          <ac:chgData name="Daniel Schwarz" userId="5bb35bb8-905a-4742-88d9-33d9089732e7" providerId="ADAL" clId="{B2570963-B9CB-47AD-A9FB-82DE2532D6AD}" dt="2020-11-20T11:54:33.721" v="6562" actId="20577"/>
          <ac:graphicFrameMkLst>
            <pc:docMk/>
            <pc:sldMk cId="3979401354" sldId="427"/>
            <ac:graphicFrameMk id="5" creationId="{A69A059B-B37F-41C3-8C58-3F944E58EF29}"/>
          </ac:graphicFrameMkLst>
        </pc:graphicFrameChg>
      </pc:sldChg>
      <pc:sldChg chg="modSp add mod ord modNotesTx">
        <pc:chgData name="Daniel Schwarz" userId="5bb35bb8-905a-4742-88d9-33d9089732e7" providerId="ADAL" clId="{B2570963-B9CB-47AD-A9FB-82DE2532D6AD}" dt="2020-12-06T10:59:25.104" v="6878" actId="20577"/>
        <pc:sldMkLst>
          <pc:docMk/>
          <pc:sldMk cId="737257765" sldId="428"/>
        </pc:sldMkLst>
        <pc:graphicFrameChg chg="mod modGraphic">
          <ac:chgData name="Daniel Schwarz" userId="5bb35bb8-905a-4742-88d9-33d9089732e7" providerId="ADAL" clId="{B2570963-B9CB-47AD-A9FB-82DE2532D6AD}" dt="2020-11-18T21:44:31.156" v="4808"/>
          <ac:graphicFrameMkLst>
            <pc:docMk/>
            <pc:sldMk cId="737257765" sldId="428"/>
            <ac:graphicFrameMk id="5" creationId="{A69A059B-B37F-41C3-8C58-3F944E58EF29}"/>
          </ac:graphicFrameMkLst>
        </pc:graphicFrameChg>
      </pc:sldChg>
      <pc:sldChg chg="add del">
        <pc:chgData name="Daniel Schwarz" userId="5bb35bb8-905a-4742-88d9-33d9089732e7" providerId="ADAL" clId="{B2570963-B9CB-47AD-A9FB-82DE2532D6AD}" dt="2020-11-15T11:39:49.816" v="880" actId="2696"/>
        <pc:sldMkLst>
          <pc:docMk/>
          <pc:sldMk cId="2633542214" sldId="428"/>
        </pc:sldMkLst>
      </pc:sldChg>
      <pc:sldChg chg="modSp add mod modNotesTx">
        <pc:chgData name="Daniel Schwarz" userId="5bb35bb8-905a-4742-88d9-33d9089732e7" providerId="ADAL" clId="{B2570963-B9CB-47AD-A9FB-82DE2532D6AD}" dt="2020-11-20T11:54:28.006" v="6557" actId="20577"/>
        <pc:sldMkLst>
          <pc:docMk/>
          <pc:sldMk cId="1154027235" sldId="429"/>
        </pc:sldMkLst>
        <pc:graphicFrameChg chg="mod modGraphic">
          <ac:chgData name="Daniel Schwarz" userId="5bb35bb8-905a-4742-88d9-33d9089732e7" providerId="ADAL" clId="{B2570963-B9CB-47AD-A9FB-82DE2532D6AD}" dt="2020-11-20T11:54:28.006" v="6557" actId="20577"/>
          <ac:graphicFrameMkLst>
            <pc:docMk/>
            <pc:sldMk cId="1154027235" sldId="429"/>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1:54:03.305" v="6550" actId="20577"/>
        <pc:sldMkLst>
          <pc:docMk/>
          <pc:sldMk cId="1526966060" sldId="430"/>
        </pc:sldMkLst>
        <pc:graphicFrameChg chg="mod modGraphic">
          <ac:chgData name="Daniel Schwarz" userId="5bb35bb8-905a-4742-88d9-33d9089732e7" providerId="ADAL" clId="{B2570963-B9CB-47AD-A9FB-82DE2532D6AD}" dt="2020-11-20T11:54:03.305" v="6550" actId="20577"/>
          <ac:graphicFrameMkLst>
            <pc:docMk/>
            <pc:sldMk cId="1526966060" sldId="430"/>
            <ac:graphicFrameMk id="5" creationId="{A69A059B-B37F-41C3-8C58-3F944E58EF29}"/>
          </ac:graphicFrameMkLst>
        </pc:graphicFrameChg>
      </pc:sldChg>
      <pc:sldChg chg="new del">
        <pc:chgData name="Daniel Schwarz" userId="5bb35bb8-905a-4742-88d9-33d9089732e7" providerId="ADAL" clId="{B2570963-B9CB-47AD-A9FB-82DE2532D6AD}" dt="2020-11-15T11:40:52.151" v="889" actId="47"/>
        <pc:sldMkLst>
          <pc:docMk/>
          <pc:sldMk cId="3582855027" sldId="430"/>
        </pc:sldMkLst>
      </pc:sldChg>
      <pc:sldChg chg="addSp modSp new mod modAnim modNotesTx">
        <pc:chgData name="Daniel Schwarz" userId="5bb35bb8-905a-4742-88d9-33d9089732e7" providerId="ADAL" clId="{B2570963-B9CB-47AD-A9FB-82DE2532D6AD}" dt="2020-11-15T11:48:37.473" v="949" actId="20577"/>
        <pc:sldMkLst>
          <pc:docMk/>
          <pc:sldMk cId="113730553" sldId="431"/>
        </pc:sldMkLst>
        <pc:spChg chg="add mod">
          <ac:chgData name="Daniel Schwarz" userId="5bb35bb8-905a-4742-88d9-33d9089732e7" providerId="ADAL" clId="{B2570963-B9CB-47AD-A9FB-82DE2532D6AD}" dt="2020-11-15T11:44:30.921" v="932" actId="1076"/>
          <ac:spMkLst>
            <pc:docMk/>
            <pc:sldMk cId="113730553" sldId="431"/>
            <ac:spMk id="6" creationId="{40BA47CE-1E9E-4BF3-9758-D1F679D19591}"/>
          </ac:spMkLst>
        </pc:spChg>
        <pc:picChg chg="add mod">
          <ac:chgData name="Daniel Schwarz" userId="5bb35bb8-905a-4742-88d9-33d9089732e7" providerId="ADAL" clId="{B2570963-B9CB-47AD-A9FB-82DE2532D6AD}" dt="2020-11-15T11:44:07.651" v="926" actId="1035"/>
          <ac:picMkLst>
            <pc:docMk/>
            <pc:sldMk cId="113730553" sldId="431"/>
            <ac:picMk id="2" creationId="{4394E317-CA55-4874-BD1D-F40B8882848C}"/>
          </ac:picMkLst>
        </pc:picChg>
        <pc:picChg chg="add mod">
          <ac:chgData name="Daniel Schwarz" userId="5bb35bb8-905a-4742-88d9-33d9089732e7" providerId="ADAL" clId="{B2570963-B9CB-47AD-A9FB-82DE2532D6AD}" dt="2020-11-15T11:44:07.651" v="926" actId="1035"/>
          <ac:picMkLst>
            <pc:docMk/>
            <pc:sldMk cId="113730553" sldId="431"/>
            <ac:picMk id="3" creationId="{B935915F-803F-460D-B9ED-078CE0B04008}"/>
          </ac:picMkLst>
        </pc:picChg>
        <pc:picChg chg="add mod">
          <ac:chgData name="Daniel Schwarz" userId="5bb35bb8-905a-4742-88d9-33d9089732e7" providerId="ADAL" clId="{B2570963-B9CB-47AD-A9FB-82DE2532D6AD}" dt="2020-11-15T11:44:07.651" v="926" actId="1035"/>
          <ac:picMkLst>
            <pc:docMk/>
            <pc:sldMk cId="113730553" sldId="431"/>
            <ac:picMk id="4" creationId="{CED28B06-87B7-4303-B243-E1B9813E32E2}"/>
          </ac:picMkLst>
        </pc:picChg>
      </pc:sldChg>
      <pc:sldChg chg="addSp modSp new mod">
        <pc:chgData name="Daniel Schwarz" userId="5bb35bb8-905a-4742-88d9-33d9089732e7" providerId="ADAL" clId="{B2570963-B9CB-47AD-A9FB-82DE2532D6AD}" dt="2020-11-15T11:49:01.563" v="955" actId="1076"/>
        <pc:sldMkLst>
          <pc:docMk/>
          <pc:sldMk cId="3580411433" sldId="432"/>
        </pc:sldMkLst>
        <pc:spChg chg="add">
          <ac:chgData name="Daniel Schwarz" userId="5bb35bb8-905a-4742-88d9-33d9089732e7" providerId="ADAL" clId="{B2570963-B9CB-47AD-A9FB-82DE2532D6AD}" dt="2020-11-15T11:48:55.620" v="954" actId="22"/>
          <ac:spMkLst>
            <pc:docMk/>
            <pc:sldMk cId="3580411433" sldId="432"/>
            <ac:spMk id="4" creationId="{400F1502-F575-4783-B157-74256FA2DE00}"/>
          </ac:spMkLst>
        </pc:spChg>
        <pc:picChg chg="add mod">
          <ac:chgData name="Daniel Schwarz" userId="5bb35bb8-905a-4742-88d9-33d9089732e7" providerId="ADAL" clId="{B2570963-B9CB-47AD-A9FB-82DE2532D6AD}" dt="2020-11-15T11:49:01.563" v="955" actId="1076"/>
          <ac:picMkLst>
            <pc:docMk/>
            <pc:sldMk cId="3580411433" sldId="432"/>
            <ac:picMk id="2" creationId="{DC169A11-0B94-4801-B258-43EC4FF7B6F0}"/>
          </ac:picMkLst>
        </pc:picChg>
      </pc:sldChg>
      <pc:sldChg chg="modSp add mod modNotesTx">
        <pc:chgData name="Daniel Schwarz" userId="5bb35bb8-905a-4742-88d9-33d9089732e7" providerId="ADAL" clId="{B2570963-B9CB-47AD-A9FB-82DE2532D6AD}" dt="2020-11-18T21:44:23.277" v="4806"/>
        <pc:sldMkLst>
          <pc:docMk/>
          <pc:sldMk cId="281083742" sldId="433"/>
        </pc:sldMkLst>
        <pc:graphicFrameChg chg="mod modGraphic">
          <ac:chgData name="Daniel Schwarz" userId="5bb35bb8-905a-4742-88d9-33d9089732e7" providerId="ADAL" clId="{B2570963-B9CB-47AD-A9FB-82DE2532D6AD}" dt="2020-11-18T21:44:23.277" v="4806"/>
          <ac:graphicFrameMkLst>
            <pc:docMk/>
            <pc:sldMk cId="281083742" sldId="433"/>
            <ac:graphicFrameMk id="5" creationId="{A69A059B-B37F-41C3-8C58-3F944E58EF29}"/>
          </ac:graphicFrameMkLst>
        </pc:graphicFrameChg>
      </pc:sldChg>
      <pc:sldChg chg="addSp modSp new mod modAnim modNotesTx">
        <pc:chgData name="Daniel Schwarz" userId="5bb35bb8-905a-4742-88d9-33d9089732e7" providerId="ADAL" clId="{B2570963-B9CB-47AD-A9FB-82DE2532D6AD}" dt="2020-11-20T00:13:30.529" v="6536" actId="20577"/>
        <pc:sldMkLst>
          <pc:docMk/>
          <pc:sldMk cId="3105419592" sldId="434"/>
        </pc:sldMkLst>
        <pc:spChg chg="add mod">
          <ac:chgData name="Daniel Schwarz" userId="5bb35bb8-905a-4742-88d9-33d9089732e7" providerId="ADAL" clId="{B2570963-B9CB-47AD-A9FB-82DE2532D6AD}" dt="2020-11-15T11:50:55.069" v="968" actId="1076"/>
          <ac:spMkLst>
            <pc:docMk/>
            <pc:sldMk cId="3105419592" sldId="434"/>
            <ac:spMk id="3" creationId="{F5A44470-6253-404E-A9B8-A5413D02FA52}"/>
          </ac:spMkLst>
        </pc:spChg>
        <pc:spChg chg="add mod">
          <ac:chgData name="Daniel Schwarz" userId="5bb35bb8-905a-4742-88d9-33d9089732e7" providerId="ADAL" clId="{B2570963-B9CB-47AD-A9FB-82DE2532D6AD}" dt="2020-11-15T11:51:58.756" v="1033" actId="1076"/>
          <ac:spMkLst>
            <pc:docMk/>
            <pc:sldMk cId="3105419592" sldId="434"/>
            <ac:spMk id="5" creationId="{B435AD71-8E78-4E2A-989F-24CB3CBE2245}"/>
          </ac:spMkLst>
        </pc:spChg>
        <pc:picChg chg="add mod">
          <ac:chgData name="Daniel Schwarz" userId="5bb35bb8-905a-4742-88d9-33d9089732e7" providerId="ADAL" clId="{B2570963-B9CB-47AD-A9FB-82DE2532D6AD}" dt="2020-11-15T11:51:15.847" v="970" actId="1076"/>
          <ac:picMkLst>
            <pc:docMk/>
            <pc:sldMk cId="3105419592" sldId="434"/>
            <ac:picMk id="4" creationId="{595D3DEF-6F1F-4528-ADAF-3139F5171AF2}"/>
          </ac:picMkLst>
        </pc:picChg>
      </pc:sldChg>
      <pc:sldChg chg="modSp add mod ord modNotesTx">
        <pc:chgData name="Daniel Schwarz" userId="5bb35bb8-905a-4742-88d9-33d9089732e7" providerId="ADAL" clId="{B2570963-B9CB-47AD-A9FB-82DE2532D6AD}" dt="2020-12-06T10:59:18.290" v="6877" actId="20577"/>
        <pc:sldMkLst>
          <pc:docMk/>
          <pc:sldMk cId="915496937" sldId="435"/>
        </pc:sldMkLst>
        <pc:graphicFrameChg chg="mod modGraphic">
          <ac:chgData name="Daniel Schwarz" userId="5bb35bb8-905a-4742-88d9-33d9089732e7" providerId="ADAL" clId="{B2570963-B9CB-47AD-A9FB-82DE2532D6AD}" dt="2020-11-18T21:44:26.845" v="4807"/>
          <ac:graphicFrameMkLst>
            <pc:docMk/>
            <pc:sldMk cId="915496937" sldId="43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3.226" v="6879" actId="20577"/>
        <pc:sldMkLst>
          <pc:docMk/>
          <pc:sldMk cId="2545706907" sldId="436"/>
        </pc:sldMkLst>
        <pc:graphicFrameChg chg="mod modGraphic">
          <ac:chgData name="Daniel Schwarz" userId="5bb35bb8-905a-4742-88d9-33d9089732e7" providerId="ADAL" clId="{B2570963-B9CB-47AD-A9FB-82DE2532D6AD}" dt="2020-11-18T21:58:38.671" v="4819" actId="20577"/>
          <ac:graphicFrameMkLst>
            <pc:docMk/>
            <pc:sldMk cId="2545706907" sldId="436"/>
            <ac:graphicFrameMk id="5" creationId="{A69A059B-B37F-41C3-8C58-3F944E58EF29}"/>
          </ac:graphicFrameMkLst>
        </pc:graphicFrameChg>
      </pc:sldChg>
      <pc:sldChg chg="modSp add mod modNotesTx">
        <pc:chgData name="Daniel Schwarz" userId="5bb35bb8-905a-4742-88d9-33d9089732e7" providerId="ADAL" clId="{B2570963-B9CB-47AD-A9FB-82DE2532D6AD}" dt="2020-11-18T22:07:09.833" v="4854" actId="20577"/>
        <pc:sldMkLst>
          <pc:docMk/>
          <pc:sldMk cId="4097883433" sldId="437"/>
        </pc:sldMkLst>
        <pc:graphicFrameChg chg="mod modGraphic">
          <ac:chgData name="Daniel Schwarz" userId="5bb35bb8-905a-4742-88d9-33d9089732e7" providerId="ADAL" clId="{B2570963-B9CB-47AD-A9FB-82DE2532D6AD}" dt="2020-11-18T22:07:09.833" v="4854" actId="20577"/>
          <ac:graphicFrameMkLst>
            <pc:docMk/>
            <pc:sldMk cId="4097883433" sldId="437"/>
            <ac:graphicFrameMk id="5" creationId="{A69A059B-B37F-41C3-8C58-3F944E58EF29}"/>
          </ac:graphicFrameMkLst>
        </pc:graphicFrameChg>
      </pc:sldChg>
      <pc:sldChg chg="addSp delSp modSp new mod modClrScheme chgLayout">
        <pc:chgData name="Daniel Schwarz" userId="5bb35bb8-905a-4742-88d9-33d9089732e7" providerId="ADAL" clId="{B2570963-B9CB-47AD-A9FB-82DE2532D6AD}" dt="2020-11-15T12:47:08.382" v="1885" actId="1038"/>
        <pc:sldMkLst>
          <pc:docMk/>
          <pc:sldMk cId="796652335" sldId="438"/>
        </pc:sldMkLst>
        <pc:spChg chg="del">
          <ac:chgData name="Daniel Schwarz" userId="5bb35bb8-905a-4742-88d9-33d9089732e7" providerId="ADAL" clId="{B2570963-B9CB-47AD-A9FB-82DE2532D6AD}" dt="2020-11-15T12:42:18.428" v="1761" actId="700"/>
          <ac:spMkLst>
            <pc:docMk/>
            <pc:sldMk cId="796652335" sldId="438"/>
            <ac:spMk id="2" creationId="{A1947559-F840-4CD0-BA60-DCFE4E14FE99}"/>
          </ac:spMkLst>
        </pc:spChg>
        <pc:spChg chg="del">
          <ac:chgData name="Daniel Schwarz" userId="5bb35bb8-905a-4742-88d9-33d9089732e7" providerId="ADAL" clId="{B2570963-B9CB-47AD-A9FB-82DE2532D6AD}" dt="2020-11-15T12:42:18.428" v="1761" actId="700"/>
          <ac:spMkLst>
            <pc:docMk/>
            <pc:sldMk cId="796652335" sldId="438"/>
            <ac:spMk id="3" creationId="{F2C6C3C6-6C57-4544-A64E-7E6804F7522B}"/>
          </ac:spMkLst>
        </pc:spChg>
        <pc:spChg chg="add mod">
          <ac:chgData name="Daniel Schwarz" userId="5bb35bb8-905a-4742-88d9-33d9089732e7" providerId="ADAL" clId="{B2570963-B9CB-47AD-A9FB-82DE2532D6AD}" dt="2020-11-15T12:46:56.884" v="1852" actId="1037"/>
          <ac:spMkLst>
            <pc:docMk/>
            <pc:sldMk cId="796652335" sldId="438"/>
            <ac:spMk id="6" creationId="{63CE310B-E747-49D2-90BA-44F1DA37BC6A}"/>
          </ac:spMkLst>
        </pc:spChg>
        <pc:spChg chg="add mod">
          <ac:chgData name="Daniel Schwarz" userId="5bb35bb8-905a-4742-88d9-33d9089732e7" providerId="ADAL" clId="{B2570963-B9CB-47AD-A9FB-82DE2532D6AD}" dt="2020-11-15T12:47:08.382" v="1885" actId="1038"/>
          <ac:spMkLst>
            <pc:docMk/>
            <pc:sldMk cId="796652335" sldId="438"/>
            <ac:spMk id="9" creationId="{8A3E471F-396B-4432-BE7A-C3D5CB8B8BAD}"/>
          </ac:spMkLst>
        </pc:spChg>
        <pc:picChg chg="add mod">
          <ac:chgData name="Daniel Schwarz" userId="5bb35bb8-905a-4742-88d9-33d9089732e7" providerId="ADAL" clId="{B2570963-B9CB-47AD-A9FB-82DE2532D6AD}" dt="2020-11-15T12:46:56.884" v="1852" actId="1037"/>
          <ac:picMkLst>
            <pc:docMk/>
            <pc:sldMk cId="796652335" sldId="438"/>
            <ac:picMk id="1026" creationId="{5DC8C608-E75C-4EA0-A8E4-6F057F55F4EB}"/>
          </ac:picMkLst>
        </pc:picChg>
        <pc:picChg chg="add mod">
          <ac:chgData name="Daniel Schwarz" userId="5bb35bb8-905a-4742-88d9-33d9089732e7" providerId="ADAL" clId="{B2570963-B9CB-47AD-A9FB-82DE2532D6AD}" dt="2020-11-15T12:47:03.422" v="1867" actId="1038"/>
          <ac:picMkLst>
            <pc:docMk/>
            <pc:sldMk cId="796652335" sldId="438"/>
            <ac:picMk id="1028" creationId="{16555AF6-D73F-4ABE-9484-865E41A54E29}"/>
          </ac:picMkLst>
        </pc:picChg>
      </pc:sldChg>
      <pc:sldChg chg="modSp add mod">
        <pc:chgData name="Daniel Schwarz" userId="5bb35bb8-905a-4742-88d9-33d9089732e7" providerId="ADAL" clId="{B2570963-B9CB-47AD-A9FB-82DE2532D6AD}" dt="2020-11-15T13:10:58.733" v="2894" actId="20577"/>
        <pc:sldMkLst>
          <pc:docMk/>
          <pc:sldMk cId="3243638667" sldId="439"/>
        </pc:sldMkLst>
        <pc:spChg chg="mod">
          <ac:chgData name="Daniel Schwarz" userId="5bb35bb8-905a-4742-88d9-33d9089732e7" providerId="ADAL" clId="{B2570963-B9CB-47AD-A9FB-82DE2532D6AD}" dt="2020-11-15T13:10:58.733" v="2894" actId="20577"/>
          <ac:spMkLst>
            <pc:docMk/>
            <pc:sldMk cId="3243638667" sldId="439"/>
            <ac:spMk id="2" creationId="{FA327C3F-F562-4E4F-85F5-70B825B07186}"/>
          </ac:spMkLst>
        </pc:spChg>
      </pc:sldChg>
      <pc:sldChg chg="new del">
        <pc:chgData name="Daniel Schwarz" userId="5bb35bb8-905a-4742-88d9-33d9089732e7" providerId="ADAL" clId="{B2570963-B9CB-47AD-A9FB-82DE2532D6AD}" dt="2020-11-15T12:56:10.318" v="2527" actId="47"/>
        <pc:sldMkLst>
          <pc:docMk/>
          <pc:sldMk cId="433777808" sldId="440"/>
        </pc:sldMkLst>
      </pc:sldChg>
      <pc:sldChg chg="modSp add mod modAnim modNotesTx">
        <pc:chgData name="Daniel Schwarz" userId="5bb35bb8-905a-4742-88d9-33d9089732e7" providerId="ADAL" clId="{B2570963-B9CB-47AD-A9FB-82DE2532D6AD}" dt="2020-11-19T23:07:14.950" v="6490" actId="20577"/>
        <pc:sldMkLst>
          <pc:docMk/>
          <pc:sldMk cId="3364504754" sldId="440"/>
        </pc:sldMkLst>
        <pc:spChg chg="mod">
          <ac:chgData name="Daniel Schwarz" userId="5bb35bb8-905a-4742-88d9-33d9089732e7" providerId="ADAL" clId="{B2570963-B9CB-47AD-A9FB-82DE2532D6AD}" dt="2020-11-19T20:33:32.433" v="5403" actId="14100"/>
          <ac:spMkLst>
            <pc:docMk/>
            <pc:sldMk cId="3364504754" sldId="440"/>
            <ac:spMk id="2" creationId="{FA327C3F-F562-4E4F-85F5-70B825B07186}"/>
          </ac:spMkLst>
        </pc:spChg>
      </pc:sldChg>
      <pc:sldChg chg="modSp add mod modNotesTx">
        <pc:chgData name="Daniel Schwarz" userId="5bb35bb8-905a-4742-88d9-33d9089732e7" providerId="ADAL" clId="{B2570963-B9CB-47AD-A9FB-82DE2532D6AD}" dt="2020-12-06T11:07:00.735" v="6937" actId="20577"/>
        <pc:sldMkLst>
          <pc:docMk/>
          <pc:sldMk cId="3978178322" sldId="441"/>
        </pc:sldMkLst>
        <pc:graphicFrameChg chg="mod modGraphic">
          <ac:chgData name="Daniel Schwarz" userId="5bb35bb8-905a-4742-88d9-33d9089732e7" providerId="ADAL" clId="{B2570963-B9CB-47AD-A9FB-82DE2532D6AD}" dt="2020-11-15T14:50:50.148" v="3019" actId="20577"/>
          <ac:graphicFrameMkLst>
            <pc:docMk/>
            <pc:sldMk cId="3978178322" sldId="441"/>
            <ac:graphicFrameMk id="5" creationId="{A69A059B-B37F-41C3-8C58-3F944E58EF29}"/>
          </ac:graphicFrameMkLst>
        </pc:graphicFrameChg>
      </pc:sldChg>
      <pc:sldChg chg="addSp modSp new mod modClrScheme modAnim chgLayout">
        <pc:chgData name="Daniel Schwarz" userId="5bb35bb8-905a-4742-88d9-33d9089732e7" providerId="ADAL" clId="{B2570963-B9CB-47AD-A9FB-82DE2532D6AD}" dt="2020-11-19T20:58:00.664" v="5505"/>
        <pc:sldMkLst>
          <pc:docMk/>
          <pc:sldMk cId="1090805885" sldId="442"/>
        </pc:sldMkLst>
        <pc:spChg chg="add mod">
          <ac:chgData name="Daniel Schwarz" userId="5bb35bb8-905a-4742-88d9-33d9089732e7" providerId="ADAL" clId="{B2570963-B9CB-47AD-A9FB-82DE2532D6AD}" dt="2020-11-15T14:51:19.292" v="3041" actId="20577"/>
          <ac:spMkLst>
            <pc:docMk/>
            <pc:sldMk cId="1090805885" sldId="442"/>
            <ac:spMk id="2" creationId="{07D327CE-A1A9-4893-B2CA-F7EE60FC370D}"/>
          </ac:spMkLst>
        </pc:spChg>
        <pc:spChg chg="add mod">
          <ac:chgData name="Daniel Schwarz" userId="5bb35bb8-905a-4742-88d9-33d9089732e7" providerId="ADAL" clId="{B2570963-B9CB-47AD-A9FB-82DE2532D6AD}" dt="2020-11-15T14:57:37.309" v="3691" actId="27636"/>
          <ac:spMkLst>
            <pc:docMk/>
            <pc:sldMk cId="1090805885" sldId="442"/>
            <ac:spMk id="3" creationId="{54D8EFE8-48E1-4F3D-9B5F-417B2D8CC43A}"/>
          </ac:spMkLst>
        </pc:spChg>
      </pc:sldChg>
      <pc:sldChg chg="modSp add mod modNotesTx">
        <pc:chgData name="Daniel Schwarz" userId="5bb35bb8-905a-4742-88d9-33d9089732e7" providerId="ADAL" clId="{B2570963-B9CB-47AD-A9FB-82DE2532D6AD}" dt="2020-12-06T11:08:19.866" v="6951" actId="20577"/>
        <pc:sldMkLst>
          <pc:docMk/>
          <pc:sldMk cId="883651605" sldId="443"/>
        </pc:sldMkLst>
        <pc:graphicFrameChg chg="mod modGraphic">
          <ac:chgData name="Daniel Schwarz" userId="5bb35bb8-905a-4742-88d9-33d9089732e7" providerId="ADAL" clId="{B2570963-B9CB-47AD-A9FB-82DE2532D6AD}" dt="2020-11-19T21:03:44.693" v="5506"/>
          <ac:graphicFrameMkLst>
            <pc:docMk/>
            <pc:sldMk cId="883651605" sldId="443"/>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00:15:09.246" v="6540" actId="313"/>
        <pc:sldMkLst>
          <pc:docMk/>
          <pc:sldMk cId="172977520" sldId="444"/>
        </pc:sldMkLst>
        <pc:graphicFrameChg chg="mod modGraphic">
          <ac:chgData name="Daniel Schwarz" userId="5bb35bb8-905a-4742-88d9-33d9089732e7" providerId="ADAL" clId="{B2570963-B9CB-47AD-A9FB-82DE2532D6AD}" dt="2020-11-19T21:28:14.974" v="5695"/>
          <ac:graphicFrameMkLst>
            <pc:docMk/>
            <pc:sldMk cId="172977520" sldId="444"/>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2:05:57.466" v="6668" actId="20577"/>
        <pc:sldMkLst>
          <pc:docMk/>
          <pc:sldMk cId="2455244478" sldId="445"/>
        </pc:sldMkLst>
        <pc:graphicFrameChg chg="mod modGraphic">
          <ac:chgData name="Daniel Schwarz" userId="5bb35bb8-905a-4742-88d9-33d9089732e7" providerId="ADAL" clId="{B2570963-B9CB-47AD-A9FB-82DE2532D6AD}" dt="2020-11-19T22:34:32.971" v="6065" actId="20577"/>
          <ac:graphicFrameMkLst>
            <pc:docMk/>
            <pc:sldMk cId="2455244478" sldId="44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5.753" v="6880" actId="20577"/>
        <pc:sldMkLst>
          <pc:docMk/>
          <pc:sldMk cId="1701511435" sldId="446"/>
        </pc:sldMkLst>
        <pc:graphicFrameChg chg="modGraphic">
          <ac:chgData name="Daniel Schwarz" userId="5bb35bb8-905a-4742-88d9-33d9089732e7" providerId="ADAL" clId="{B2570963-B9CB-47AD-A9FB-82DE2532D6AD}" dt="2020-11-18T21:58:45.713" v="4822" actId="20577"/>
          <ac:graphicFrameMkLst>
            <pc:docMk/>
            <pc:sldMk cId="1701511435" sldId="446"/>
            <ac:graphicFrameMk id="5" creationId="{A69A059B-B37F-41C3-8C58-3F944E58EF29}"/>
          </ac:graphicFrameMkLst>
        </pc:graphicFrameChg>
      </pc:sldChg>
      <pc:sldChg chg="modSp add mod">
        <pc:chgData name="Daniel Schwarz" userId="5bb35bb8-905a-4742-88d9-33d9089732e7" providerId="ADAL" clId="{B2570963-B9CB-47AD-A9FB-82DE2532D6AD}" dt="2020-11-19T17:54:34.527" v="4867" actId="20577"/>
        <pc:sldMkLst>
          <pc:docMk/>
          <pc:sldMk cId="3146890677" sldId="447"/>
        </pc:sldMkLst>
        <pc:graphicFrameChg chg="modGraphic">
          <ac:chgData name="Daniel Schwarz" userId="5bb35bb8-905a-4742-88d9-33d9089732e7" providerId="ADAL" clId="{B2570963-B9CB-47AD-A9FB-82DE2532D6AD}" dt="2020-11-19T17:54:34.527" v="4867" actId="20577"/>
          <ac:graphicFrameMkLst>
            <pc:docMk/>
            <pc:sldMk cId="3146890677" sldId="44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51.914" v="6881" actId="20577"/>
        <pc:sldMkLst>
          <pc:docMk/>
          <pc:sldMk cId="1647304141" sldId="448"/>
        </pc:sldMkLst>
        <pc:graphicFrameChg chg="modGraphic">
          <ac:chgData name="Daniel Schwarz" userId="5bb35bb8-905a-4742-88d9-33d9089732e7" providerId="ADAL" clId="{B2570963-B9CB-47AD-A9FB-82DE2532D6AD}" dt="2020-11-19T17:54:49.840" v="4869" actId="20577"/>
          <ac:graphicFrameMkLst>
            <pc:docMk/>
            <pc:sldMk cId="1647304141" sldId="448"/>
            <ac:graphicFrameMk id="5" creationId="{A69A059B-B37F-41C3-8C58-3F944E58EF29}"/>
          </ac:graphicFrameMkLst>
        </pc:graphicFrameChg>
      </pc:sldChg>
      <pc:sldChg chg="modSp add mod">
        <pc:chgData name="Daniel Schwarz" userId="5bb35bb8-905a-4742-88d9-33d9089732e7" providerId="ADAL" clId="{B2570963-B9CB-47AD-A9FB-82DE2532D6AD}" dt="2020-11-18T22:07:15.858" v="4856" actId="20577"/>
        <pc:sldMkLst>
          <pc:docMk/>
          <pc:sldMk cId="453598902" sldId="449"/>
        </pc:sldMkLst>
        <pc:graphicFrameChg chg="modGraphic">
          <ac:chgData name="Daniel Schwarz" userId="5bb35bb8-905a-4742-88d9-33d9089732e7" providerId="ADAL" clId="{B2570963-B9CB-47AD-A9FB-82DE2532D6AD}" dt="2020-11-18T22:07:15.858" v="4856" actId="20577"/>
          <ac:graphicFrameMkLst>
            <pc:docMk/>
            <pc:sldMk cId="453598902" sldId="449"/>
            <ac:graphicFrameMk id="5" creationId="{A69A059B-B37F-41C3-8C58-3F944E58EF29}"/>
          </ac:graphicFrameMkLst>
        </pc:graphicFrameChg>
      </pc:sldChg>
      <pc:sldChg chg="add del">
        <pc:chgData name="Daniel Schwarz" userId="5bb35bb8-905a-4742-88d9-33d9089732e7" providerId="ADAL" clId="{B2570963-B9CB-47AD-A9FB-82DE2532D6AD}" dt="2020-11-18T22:05:20.115" v="4843" actId="47"/>
        <pc:sldMkLst>
          <pc:docMk/>
          <pc:sldMk cId="1469649811" sldId="450"/>
        </pc:sldMkLst>
      </pc:sldChg>
      <pc:sldChg chg="modSp add mod">
        <pc:chgData name="Daniel Schwarz" userId="5bb35bb8-905a-4742-88d9-33d9089732e7" providerId="ADAL" clId="{B2570963-B9CB-47AD-A9FB-82DE2532D6AD}" dt="2020-11-18T22:07:02.433" v="4852" actId="20577"/>
        <pc:sldMkLst>
          <pc:docMk/>
          <pc:sldMk cId="3503781398" sldId="450"/>
        </pc:sldMkLst>
        <pc:graphicFrameChg chg="modGraphic">
          <ac:chgData name="Daniel Schwarz" userId="5bb35bb8-905a-4742-88d9-33d9089732e7" providerId="ADAL" clId="{B2570963-B9CB-47AD-A9FB-82DE2532D6AD}" dt="2020-11-18T22:07:02.433" v="4852" actId="20577"/>
          <ac:graphicFrameMkLst>
            <pc:docMk/>
            <pc:sldMk cId="3503781398" sldId="450"/>
            <ac:graphicFrameMk id="5" creationId="{A69A059B-B37F-41C3-8C58-3F944E58EF29}"/>
          </ac:graphicFrameMkLst>
        </pc:graphicFrameChg>
      </pc:sldChg>
      <pc:sldChg chg="modSp add mod">
        <pc:chgData name="Daniel Schwarz" userId="5bb35bb8-905a-4742-88d9-33d9089732e7" providerId="ADAL" clId="{B2570963-B9CB-47AD-A9FB-82DE2532D6AD}" dt="2020-11-18T22:05:50.334" v="4848" actId="20577"/>
        <pc:sldMkLst>
          <pc:docMk/>
          <pc:sldMk cId="2041146857" sldId="451"/>
        </pc:sldMkLst>
        <pc:graphicFrameChg chg="modGraphic">
          <ac:chgData name="Daniel Schwarz" userId="5bb35bb8-905a-4742-88d9-33d9089732e7" providerId="ADAL" clId="{B2570963-B9CB-47AD-A9FB-82DE2532D6AD}" dt="2020-11-18T22:05:50.334" v="4848" actId="20577"/>
          <ac:graphicFrameMkLst>
            <pc:docMk/>
            <pc:sldMk cId="2041146857" sldId="451"/>
            <ac:graphicFrameMk id="5" creationId="{A69A059B-B37F-41C3-8C58-3F944E58EF29}"/>
          </ac:graphicFrameMkLst>
        </pc:graphicFrameChg>
      </pc:sldChg>
      <pc:sldChg chg="add del">
        <pc:chgData name="Daniel Schwarz" userId="5bb35bb8-905a-4742-88d9-33d9089732e7" providerId="ADAL" clId="{B2570963-B9CB-47AD-A9FB-82DE2532D6AD}" dt="2020-11-18T22:05:18.755" v="4842" actId="47"/>
        <pc:sldMkLst>
          <pc:docMk/>
          <pc:sldMk cId="3708068927" sldId="451"/>
        </pc:sldMkLst>
      </pc:sldChg>
      <pc:sldChg chg="add del">
        <pc:chgData name="Daniel Schwarz" userId="5bb35bb8-905a-4742-88d9-33d9089732e7" providerId="ADAL" clId="{B2570963-B9CB-47AD-A9FB-82DE2532D6AD}" dt="2020-11-18T22:05:17.446" v="4841" actId="47"/>
        <pc:sldMkLst>
          <pc:docMk/>
          <pc:sldMk cId="710645063" sldId="452"/>
        </pc:sldMkLst>
      </pc:sldChg>
      <pc:sldChg chg="modSp add mod">
        <pc:chgData name="Daniel Schwarz" userId="5bb35bb8-905a-4742-88d9-33d9089732e7" providerId="ADAL" clId="{B2570963-B9CB-47AD-A9FB-82DE2532D6AD}" dt="2020-11-18T22:05:59.425" v="4850" actId="20577"/>
        <pc:sldMkLst>
          <pc:docMk/>
          <pc:sldMk cId="803835514" sldId="452"/>
        </pc:sldMkLst>
        <pc:graphicFrameChg chg="modGraphic">
          <ac:chgData name="Daniel Schwarz" userId="5bb35bb8-905a-4742-88d9-33d9089732e7" providerId="ADAL" clId="{B2570963-B9CB-47AD-A9FB-82DE2532D6AD}" dt="2020-11-18T22:05:59.425" v="4850" actId="20577"/>
          <ac:graphicFrameMkLst>
            <pc:docMk/>
            <pc:sldMk cId="803835514" sldId="452"/>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711972132" sldId="453"/>
        </pc:sldMkLst>
      </pc:sldChg>
      <pc:sldChg chg="modSp add mod modNotesTx">
        <pc:chgData name="Daniel Schwarz" userId="5bb35bb8-905a-4742-88d9-33d9089732e7" providerId="ADAL" clId="{B2570963-B9CB-47AD-A9FB-82DE2532D6AD}" dt="2020-12-06T11:06:58.254" v="6936" actId="20577"/>
        <pc:sldMkLst>
          <pc:docMk/>
          <pc:sldMk cId="1919316775" sldId="453"/>
        </pc:sldMkLst>
        <pc:graphicFrameChg chg="modGraphic">
          <ac:chgData name="Daniel Schwarz" userId="5bb35bb8-905a-4742-88d9-33d9089732e7" providerId="ADAL" clId="{B2570963-B9CB-47AD-A9FB-82DE2532D6AD}" dt="2020-11-19T20:39:33.851" v="5409" actId="20577"/>
          <ac:graphicFrameMkLst>
            <pc:docMk/>
            <pc:sldMk cId="1919316775" sldId="453"/>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336406854" sldId="454"/>
        </pc:sldMkLst>
      </pc:sldChg>
      <pc:sldChg chg="modSp add mod modNotesTx">
        <pc:chgData name="Daniel Schwarz" userId="5bb35bb8-905a-4742-88d9-33d9089732e7" providerId="ADAL" clId="{B2570963-B9CB-47AD-A9FB-82DE2532D6AD}" dt="2020-12-06T11:06:51.098" v="6934"/>
        <pc:sldMkLst>
          <pc:docMk/>
          <pc:sldMk cId="3585964374" sldId="454"/>
        </pc:sldMkLst>
        <pc:graphicFrameChg chg="modGraphic">
          <ac:chgData name="Daniel Schwarz" userId="5bb35bb8-905a-4742-88d9-33d9089732e7" providerId="ADAL" clId="{B2570963-B9CB-47AD-A9FB-82DE2532D6AD}" dt="2020-11-19T20:42:45.235" v="5437" actId="20577"/>
          <ac:graphicFrameMkLst>
            <pc:docMk/>
            <pc:sldMk cId="3585964374" sldId="45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31.759" v="6931" actId="20577"/>
        <pc:sldMkLst>
          <pc:docMk/>
          <pc:sldMk cId="330000846" sldId="455"/>
        </pc:sldMkLst>
        <pc:graphicFrameChg chg="modGraphic">
          <ac:chgData name="Daniel Schwarz" userId="5bb35bb8-905a-4742-88d9-33d9089732e7" providerId="ADAL" clId="{B2570963-B9CB-47AD-A9FB-82DE2532D6AD}" dt="2020-11-19T20:39:48.624" v="5413" actId="20577"/>
          <ac:graphicFrameMkLst>
            <pc:docMk/>
            <pc:sldMk cId="330000846" sldId="455"/>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225908996" sldId="455"/>
        </pc:sldMkLst>
      </pc:sldChg>
      <pc:sldChg chg="modSp add mod modNotesTx">
        <pc:chgData name="Daniel Schwarz" userId="5bb35bb8-905a-4742-88d9-33d9089732e7" providerId="ADAL" clId="{B2570963-B9CB-47AD-A9FB-82DE2532D6AD}" dt="2020-12-06T11:06:24.521" v="6930" actId="20577"/>
        <pc:sldMkLst>
          <pc:docMk/>
          <pc:sldMk cId="2780165641" sldId="456"/>
        </pc:sldMkLst>
        <pc:graphicFrameChg chg="modGraphic">
          <ac:chgData name="Daniel Schwarz" userId="5bb35bb8-905a-4742-88d9-33d9089732e7" providerId="ADAL" clId="{B2570963-B9CB-47AD-A9FB-82DE2532D6AD}" dt="2020-11-19T20:40:01.436" v="5415" actId="20577"/>
          <ac:graphicFrameMkLst>
            <pc:docMk/>
            <pc:sldMk cId="2780165641" sldId="456"/>
            <ac:graphicFrameMk id="5" creationId="{A69A059B-B37F-41C3-8C58-3F944E58EF29}"/>
          </ac:graphicFrameMkLst>
        </pc:graphicFrameChg>
      </pc:sldChg>
      <pc:sldChg chg="add modNotesTx">
        <pc:chgData name="Daniel Schwarz" userId="5bb35bb8-905a-4742-88d9-33d9089732e7" providerId="ADAL" clId="{B2570963-B9CB-47AD-A9FB-82DE2532D6AD}" dt="2020-12-06T11:06:55.503" v="6935" actId="20577"/>
        <pc:sldMkLst>
          <pc:docMk/>
          <pc:sldMk cId="4252825483" sldId="457"/>
        </pc:sldMkLst>
      </pc:sldChg>
      <pc:sldChg chg="modSp add mod modNotesTx">
        <pc:chgData name="Daniel Schwarz" userId="5bb35bb8-905a-4742-88d9-33d9089732e7" providerId="ADAL" clId="{B2570963-B9CB-47AD-A9FB-82DE2532D6AD}" dt="2020-12-06T11:06:48.215" v="6933" actId="20577"/>
        <pc:sldMkLst>
          <pc:docMk/>
          <pc:sldMk cId="3422990828" sldId="458"/>
        </pc:sldMkLst>
        <pc:graphicFrameChg chg="modGraphic">
          <ac:chgData name="Daniel Schwarz" userId="5bb35bb8-905a-4742-88d9-33d9089732e7" providerId="ADAL" clId="{B2570963-B9CB-47AD-A9FB-82DE2532D6AD}" dt="2020-11-19T20:42:39.917" v="5436" actId="20577"/>
          <ac:graphicFrameMkLst>
            <pc:docMk/>
            <pc:sldMk cId="3422990828" sldId="45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44.422" v="6932" actId="20577"/>
        <pc:sldMkLst>
          <pc:docMk/>
          <pc:sldMk cId="3433724616" sldId="459"/>
        </pc:sldMkLst>
        <pc:graphicFrameChg chg="modGraphic">
          <ac:chgData name="Daniel Schwarz" userId="5bb35bb8-905a-4742-88d9-33d9089732e7" providerId="ADAL" clId="{B2570963-B9CB-47AD-A9FB-82DE2532D6AD}" dt="2020-11-19T20:42:32.055" v="5431" actId="20577"/>
          <ac:graphicFrameMkLst>
            <pc:docMk/>
            <pc:sldMk cId="3433724616" sldId="45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5.528" v="6950" actId="20577"/>
        <pc:sldMkLst>
          <pc:docMk/>
          <pc:sldMk cId="2200023460" sldId="460"/>
        </pc:sldMkLst>
        <pc:graphicFrameChg chg="modGraphic">
          <ac:chgData name="Daniel Schwarz" userId="5bb35bb8-905a-4742-88d9-33d9089732e7" providerId="ADAL" clId="{B2570963-B9CB-47AD-A9FB-82DE2532D6AD}" dt="2020-11-19T21:04:29.884" v="5509" actId="20577"/>
          <ac:graphicFrameMkLst>
            <pc:docMk/>
            <pc:sldMk cId="2200023460" sldId="46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0.775" v="6949" actId="20577"/>
        <pc:sldMkLst>
          <pc:docMk/>
          <pc:sldMk cId="3366465114" sldId="461"/>
        </pc:sldMkLst>
        <pc:graphicFrameChg chg="modGraphic">
          <ac:chgData name="Daniel Schwarz" userId="5bb35bb8-905a-4742-88d9-33d9089732e7" providerId="ADAL" clId="{B2570963-B9CB-47AD-A9FB-82DE2532D6AD}" dt="2020-11-19T21:04:38.811" v="5511" actId="20577"/>
          <ac:graphicFrameMkLst>
            <pc:docMk/>
            <pc:sldMk cId="3366465114" sldId="46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714717546" sldId="462"/>
        </pc:sldMkLst>
        <pc:graphicFrameChg chg="modGraphic">
          <ac:chgData name="Daniel Schwarz" userId="5bb35bb8-905a-4742-88d9-33d9089732e7" providerId="ADAL" clId="{B2570963-B9CB-47AD-A9FB-82DE2532D6AD}" dt="2020-11-19T21:07:25.149" v="5554" actId="20577"/>
          <ac:graphicFrameMkLst>
            <pc:docMk/>
            <pc:sldMk cId="1714717546" sldId="462"/>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22.662" v="6938" actId="20577"/>
        <pc:sldMkLst>
          <pc:docMk/>
          <pc:sldMk cId="1284000965" sldId="463"/>
        </pc:sldMkLst>
        <pc:graphicFrameChg chg="modGraphic">
          <ac:chgData name="Daniel Schwarz" userId="5bb35bb8-905a-4742-88d9-33d9089732e7" providerId="ADAL" clId="{B2570963-B9CB-47AD-A9FB-82DE2532D6AD}" dt="2020-11-19T21:08:36.558" v="5596" actId="20577"/>
          <ac:graphicFrameMkLst>
            <pc:docMk/>
            <pc:sldMk cId="1284000965" sldId="463"/>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132993149" sldId="464"/>
        </pc:sldMkLst>
        <pc:graphicFrameChg chg="modGraphic">
          <ac:chgData name="Daniel Schwarz" userId="5bb35bb8-905a-4742-88d9-33d9089732e7" providerId="ADAL" clId="{B2570963-B9CB-47AD-A9FB-82DE2532D6AD}" dt="2020-11-19T21:07:32.362" v="5563" actId="20577"/>
          <ac:graphicFrameMkLst>
            <pc:docMk/>
            <pc:sldMk cId="1132993149" sldId="464"/>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487439101" sldId="465"/>
        </pc:sldMkLst>
        <pc:graphicFrameChg chg="modGraphic">
          <ac:chgData name="Daniel Schwarz" userId="5bb35bb8-905a-4742-88d9-33d9089732e7" providerId="ADAL" clId="{B2570963-B9CB-47AD-A9FB-82DE2532D6AD}" dt="2020-11-19T21:08:26.839" v="5578" actId="20577"/>
          <ac:graphicFrameMkLst>
            <pc:docMk/>
            <pc:sldMk cId="487439101" sldId="46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6.504" v="6943" actId="20577"/>
        <pc:sldMkLst>
          <pc:docMk/>
          <pc:sldMk cId="2636110603" sldId="466"/>
        </pc:sldMkLst>
        <pc:graphicFrameChg chg="modGraphic">
          <ac:chgData name="Daniel Schwarz" userId="5bb35bb8-905a-4742-88d9-33d9089732e7" providerId="ADAL" clId="{B2570963-B9CB-47AD-A9FB-82DE2532D6AD}" dt="2020-11-19T21:08:31.687" v="5587" actId="20577"/>
          <ac:graphicFrameMkLst>
            <pc:docMk/>
            <pc:sldMk cId="2636110603" sldId="466"/>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613262032" sldId="467"/>
        </pc:sldMkLst>
        <pc:graphicFrameChg chg="modGraphic">
          <ac:chgData name="Daniel Schwarz" userId="5bb35bb8-905a-4742-88d9-33d9089732e7" providerId="ADAL" clId="{B2570963-B9CB-47AD-A9FB-82DE2532D6AD}" dt="2020-11-19T21:06:34.042" v="5530" actId="20577"/>
          <ac:graphicFrameMkLst>
            <pc:docMk/>
            <pc:sldMk cId="1613262032"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1.902" v="6945" actId="20577"/>
        <pc:sldMkLst>
          <pc:docMk/>
          <pc:sldMk cId="3638007087" sldId="467"/>
        </pc:sldMkLst>
        <pc:graphicFrameChg chg="mod modGraphic">
          <ac:chgData name="Daniel Schwarz" userId="5bb35bb8-905a-4742-88d9-33d9089732e7" providerId="ADAL" clId="{B2570963-B9CB-47AD-A9FB-82DE2532D6AD}" dt="2020-11-19T21:11:00.529" v="5619" actId="20577"/>
          <ac:graphicFrameMkLst>
            <pc:docMk/>
            <pc:sldMk cId="3638007087"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35.238" v="6939" actId="20577"/>
        <pc:sldMkLst>
          <pc:docMk/>
          <pc:sldMk cId="2896810883" sldId="468"/>
        </pc:sldMkLst>
        <pc:graphicFrameChg chg="modGraphic">
          <ac:chgData name="Daniel Schwarz" userId="5bb35bb8-905a-4742-88d9-33d9089732e7" providerId="ADAL" clId="{B2570963-B9CB-47AD-A9FB-82DE2532D6AD}" dt="2020-11-19T21:11:18.946" v="5625" actId="20577"/>
          <ac:graphicFrameMkLst>
            <pc:docMk/>
            <pc:sldMk cId="2896810883" sldId="468"/>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096629079" sldId="468"/>
        </pc:sldMkLst>
        <pc:graphicFrameChg chg="modGraphic">
          <ac:chgData name="Daniel Schwarz" userId="5bb35bb8-905a-4742-88d9-33d9089732e7" providerId="ADAL" clId="{B2570963-B9CB-47AD-A9FB-82DE2532D6AD}" dt="2020-11-19T21:06:42.184" v="5533" actId="20577"/>
          <ac:graphicFrameMkLst>
            <pc:docMk/>
            <pc:sldMk cId="3096629079" sldId="46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1.098" v="6941" actId="6549"/>
        <pc:sldMkLst>
          <pc:docMk/>
          <pc:sldMk cId="1049243250" sldId="469"/>
        </pc:sldMkLst>
        <pc:graphicFrameChg chg="modGraphic">
          <ac:chgData name="Daniel Schwarz" userId="5bb35bb8-905a-4742-88d9-33d9089732e7" providerId="ADAL" clId="{B2570963-B9CB-47AD-A9FB-82DE2532D6AD}" dt="2020-11-19T21:11:33.281" v="5628" actId="20577"/>
          <ac:graphicFrameMkLst>
            <pc:docMk/>
            <pc:sldMk cId="1049243250" sldId="469"/>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213632638" sldId="469"/>
        </pc:sldMkLst>
        <pc:graphicFrameChg chg="modGraphic">
          <ac:chgData name="Daniel Schwarz" userId="5bb35bb8-905a-4742-88d9-33d9089732e7" providerId="ADAL" clId="{B2570963-B9CB-47AD-A9FB-82DE2532D6AD}" dt="2020-11-19T21:06:51.825" v="5537" actId="20577"/>
          <ac:graphicFrameMkLst>
            <pc:docMk/>
            <pc:sldMk cId="3213632638" sldId="46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7.800" v="6946" actId="20577"/>
        <pc:sldMkLst>
          <pc:docMk/>
          <pc:sldMk cId="600929788" sldId="470"/>
        </pc:sldMkLst>
        <pc:graphicFrameChg chg="modGraphic">
          <ac:chgData name="Daniel Schwarz" userId="5bb35bb8-905a-4742-88d9-33d9089732e7" providerId="ADAL" clId="{B2570963-B9CB-47AD-A9FB-82DE2532D6AD}" dt="2020-11-19T21:12:27.183" v="5638" actId="20577"/>
          <ac:graphicFrameMkLst>
            <pc:docMk/>
            <pc:sldMk cId="600929788" sldId="470"/>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173595861" sldId="470"/>
        </pc:sldMkLst>
        <pc:graphicFrameChg chg="modGraphic">
          <ac:chgData name="Daniel Schwarz" userId="5bb35bb8-905a-4742-88d9-33d9089732e7" providerId="ADAL" clId="{B2570963-B9CB-47AD-A9FB-82DE2532D6AD}" dt="2020-11-19T21:07:02.045" v="5541" actId="20577"/>
          <ac:graphicFrameMkLst>
            <pc:docMk/>
            <pc:sldMk cId="2173595861" sldId="47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2.232" v="6947" actId="20577"/>
        <pc:sldMkLst>
          <pc:docMk/>
          <pc:sldMk cId="1204120431" sldId="471"/>
        </pc:sldMkLst>
        <pc:graphicFrameChg chg="modGraphic">
          <ac:chgData name="Daniel Schwarz" userId="5bb35bb8-905a-4742-88d9-33d9089732e7" providerId="ADAL" clId="{B2570963-B9CB-47AD-A9FB-82DE2532D6AD}" dt="2020-11-19T21:12:36.388" v="5640" actId="20577"/>
          <ac:graphicFrameMkLst>
            <pc:docMk/>
            <pc:sldMk cId="1204120431" sldId="47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446996193" sldId="471"/>
        </pc:sldMkLst>
        <pc:graphicFrameChg chg="modGraphic">
          <ac:chgData name="Daniel Schwarz" userId="5bb35bb8-905a-4742-88d9-33d9089732e7" providerId="ADAL" clId="{B2570963-B9CB-47AD-A9FB-82DE2532D6AD}" dt="2020-11-19T21:07:18.632" v="5545" actId="20577"/>
          <ac:graphicFrameMkLst>
            <pc:docMk/>
            <pc:sldMk cId="2446996193" sldId="471"/>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6.449" v="6948" actId="20577"/>
        <pc:sldMkLst>
          <pc:docMk/>
          <pc:sldMk cId="1423714736" sldId="472"/>
        </pc:sldMkLst>
        <pc:graphicFrameChg chg="modGraphic">
          <ac:chgData name="Daniel Schwarz" userId="5bb35bb8-905a-4742-88d9-33d9089732e7" providerId="ADAL" clId="{B2570963-B9CB-47AD-A9FB-82DE2532D6AD}" dt="2020-11-19T21:12:52.891" v="5643" actId="20577"/>
          <ac:graphicFrameMkLst>
            <pc:docMk/>
            <pc:sldMk cId="1423714736" sldId="472"/>
            <ac:graphicFrameMk id="5" creationId="{A69A059B-B37F-41C3-8C58-3F944E58EF29}"/>
          </ac:graphicFrameMkLst>
        </pc:graphicFrameChg>
      </pc:sldChg>
      <pc:sldChg chg="modSp add mod">
        <pc:chgData name="Daniel Schwarz" userId="5bb35bb8-905a-4742-88d9-33d9089732e7" providerId="ADAL" clId="{B2570963-B9CB-47AD-A9FB-82DE2532D6AD}" dt="2020-11-19T21:28:12.966" v="5694"/>
        <pc:sldMkLst>
          <pc:docMk/>
          <pc:sldMk cId="1870080675" sldId="473"/>
        </pc:sldMkLst>
        <pc:graphicFrameChg chg="mod modGraphic">
          <ac:chgData name="Daniel Schwarz" userId="5bb35bb8-905a-4742-88d9-33d9089732e7" providerId="ADAL" clId="{B2570963-B9CB-47AD-A9FB-82DE2532D6AD}" dt="2020-11-19T21:28:12.966" v="5694"/>
          <ac:graphicFrameMkLst>
            <pc:docMk/>
            <pc:sldMk cId="1870080675" sldId="473"/>
            <ac:graphicFrameMk id="5" creationId="{A69A059B-B37F-41C3-8C58-3F944E58EF29}"/>
          </ac:graphicFrameMkLst>
        </pc:graphicFrameChg>
      </pc:sldChg>
      <pc:sldChg chg="modSp add mod">
        <pc:chgData name="Daniel Schwarz" userId="5bb35bb8-905a-4742-88d9-33d9089732e7" providerId="ADAL" clId="{B2570963-B9CB-47AD-A9FB-82DE2532D6AD}" dt="2020-11-19T21:28:11.362" v="5693"/>
        <pc:sldMkLst>
          <pc:docMk/>
          <pc:sldMk cId="1955337005" sldId="474"/>
        </pc:sldMkLst>
        <pc:graphicFrameChg chg="mod modGraphic">
          <ac:chgData name="Daniel Schwarz" userId="5bb35bb8-905a-4742-88d9-33d9089732e7" providerId="ADAL" clId="{B2570963-B9CB-47AD-A9FB-82DE2532D6AD}" dt="2020-11-19T21:28:11.362" v="5693"/>
          <ac:graphicFrameMkLst>
            <pc:docMk/>
            <pc:sldMk cId="1955337005" sldId="474"/>
            <ac:graphicFrameMk id="5" creationId="{A69A059B-B37F-41C3-8C58-3F944E58EF29}"/>
          </ac:graphicFrameMkLst>
        </pc:graphicFrameChg>
      </pc:sldChg>
      <pc:sldChg chg="modSp add mod">
        <pc:chgData name="Daniel Schwarz" userId="5bb35bb8-905a-4742-88d9-33d9089732e7" providerId="ADAL" clId="{B2570963-B9CB-47AD-A9FB-82DE2532D6AD}" dt="2020-11-19T21:28:09.501" v="5692"/>
        <pc:sldMkLst>
          <pc:docMk/>
          <pc:sldMk cId="69500284" sldId="475"/>
        </pc:sldMkLst>
        <pc:graphicFrameChg chg="mod modGraphic">
          <ac:chgData name="Daniel Schwarz" userId="5bb35bb8-905a-4742-88d9-33d9089732e7" providerId="ADAL" clId="{B2570963-B9CB-47AD-A9FB-82DE2532D6AD}" dt="2020-11-19T21:28:09.501" v="5692"/>
          <ac:graphicFrameMkLst>
            <pc:docMk/>
            <pc:sldMk cId="69500284" sldId="475"/>
            <ac:graphicFrameMk id="5" creationId="{A69A059B-B37F-41C3-8C58-3F944E58EF29}"/>
          </ac:graphicFrameMkLst>
        </pc:graphicFrameChg>
      </pc:sldChg>
      <pc:sldChg chg="modSp add mod">
        <pc:chgData name="Daniel Schwarz" userId="5bb35bb8-905a-4742-88d9-33d9089732e7" providerId="ADAL" clId="{B2570963-B9CB-47AD-A9FB-82DE2532D6AD}" dt="2020-11-19T21:28:04.031" v="5691" actId="20577"/>
        <pc:sldMkLst>
          <pc:docMk/>
          <pc:sldMk cId="5804628" sldId="476"/>
        </pc:sldMkLst>
        <pc:graphicFrameChg chg="modGraphic">
          <ac:chgData name="Daniel Schwarz" userId="5bb35bb8-905a-4742-88d9-33d9089732e7" providerId="ADAL" clId="{B2570963-B9CB-47AD-A9FB-82DE2532D6AD}" dt="2020-11-19T21:28:04.031" v="5691" actId="20577"/>
          <ac:graphicFrameMkLst>
            <pc:docMk/>
            <pc:sldMk cId="5804628" sldId="476"/>
            <ac:graphicFrameMk id="5" creationId="{A69A059B-B37F-41C3-8C58-3F944E58EF29}"/>
          </ac:graphicFrameMkLst>
        </pc:graphicFrameChg>
      </pc:sldChg>
      <pc:sldChg chg="modSp add mod">
        <pc:chgData name="Daniel Schwarz" userId="5bb35bb8-905a-4742-88d9-33d9089732e7" providerId="ADAL" clId="{B2570963-B9CB-47AD-A9FB-82DE2532D6AD}" dt="2020-11-19T21:27:58.936" v="5681" actId="20577"/>
        <pc:sldMkLst>
          <pc:docMk/>
          <pc:sldMk cId="4007936575" sldId="477"/>
        </pc:sldMkLst>
        <pc:graphicFrameChg chg="modGraphic">
          <ac:chgData name="Daniel Schwarz" userId="5bb35bb8-905a-4742-88d9-33d9089732e7" providerId="ADAL" clId="{B2570963-B9CB-47AD-A9FB-82DE2532D6AD}" dt="2020-11-19T21:27:58.936" v="5681" actId="20577"/>
          <ac:graphicFrameMkLst>
            <pc:docMk/>
            <pc:sldMk cId="4007936575" sldId="477"/>
            <ac:graphicFrameMk id="5" creationId="{A69A059B-B37F-41C3-8C58-3F944E58EF29}"/>
          </ac:graphicFrameMkLst>
        </pc:graphicFrameChg>
      </pc:sldChg>
      <pc:sldChg chg="modSp add mod">
        <pc:chgData name="Daniel Schwarz" userId="5bb35bb8-905a-4742-88d9-33d9089732e7" providerId="ADAL" clId="{B2570963-B9CB-47AD-A9FB-82DE2532D6AD}" dt="2020-11-19T21:23:59.568" v="5663" actId="20577"/>
        <pc:sldMkLst>
          <pc:docMk/>
          <pc:sldMk cId="3563213379" sldId="478"/>
        </pc:sldMkLst>
        <pc:graphicFrameChg chg="modGraphic">
          <ac:chgData name="Daniel Schwarz" userId="5bb35bb8-905a-4742-88d9-33d9089732e7" providerId="ADAL" clId="{B2570963-B9CB-47AD-A9FB-82DE2532D6AD}" dt="2020-11-19T21:23:59.568" v="5663" actId="20577"/>
          <ac:graphicFrameMkLst>
            <pc:docMk/>
            <pc:sldMk cId="3563213379" sldId="478"/>
            <ac:graphicFrameMk id="5" creationId="{A69A059B-B37F-41C3-8C58-3F944E58EF29}"/>
          </ac:graphicFrameMkLst>
        </pc:graphicFrameChg>
      </pc:sldChg>
      <pc:sldChg chg="modSp add mod">
        <pc:chgData name="Daniel Schwarz" userId="5bb35bb8-905a-4742-88d9-33d9089732e7" providerId="ADAL" clId="{B2570963-B9CB-47AD-A9FB-82DE2532D6AD}" dt="2020-11-19T21:24:23.898" v="5668" actId="20577"/>
        <pc:sldMkLst>
          <pc:docMk/>
          <pc:sldMk cId="1954769227" sldId="479"/>
        </pc:sldMkLst>
        <pc:graphicFrameChg chg="modGraphic">
          <ac:chgData name="Daniel Schwarz" userId="5bb35bb8-905a-4742-88d9-33d9089732e7" providerId="ADAL" clId="{B2570963-B9CB-47AD-A9FB-82DE2532D6AD}" dt="2020-11-19T21:24:23.898" v="5668" actId="20577"/>
          <ac:graphicFrameMkLst>
            <pc:docMk/>
            <pc:sldMk cId="1954769227" sldId="479"/>
            <ac:graphicFrameMk id="5" creationId="{A69A059B-B37F-41C3-8C58-3F944E58EF29}"/>
          </ac:graphicFrameMkLst>
        </pc:graphicFrameChg>
      </pc:sldChg>
      <pc:sldChg chg="modSp add mod">
        <pc:chgData name="Daniel Schwarz" userId="5bb35bb8-905a-4742-88d9-33d9089732e7" providerId="ADAL" clId="{B2570963-B9CB-47AD-A9FB-82DE2532D6AD}" dt="2020-11-19T21:24:32.815" v="5671" actId="20577"/>
        <pc:sldMkLst>
          <pc:docMk/>
          <pc:sldMk cId="1637969693" sldId="480"/>
        </pc:sldMkLst>
        <pc:graphicFrameChg chg="modGraphic">
          <ac:chgData name="Daniel Schwarz" userId="5bb35bb8-905a-4742-88d9-33d9089732e7" providerId="ADAL" clId="{B2570963-B9CB-47AD-A9FB-82DE2532D6AD}" dt="2020-11-19T21:24:32.815" v="5671" actId="20577"/>
          <ac:graphicFrameMkLst>
            <pc:docMk/>
            <pc:sldMk cId="1637969693" sldId="48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19.896" v="6967" actId="20577"/>
        <pc:sldMkLst>
          <pc:docMk/>
          <pc:sldMk cId="4151092760" sldId="481"/>
        </pc:sldMkLst>
        <pc:graphicFrameChg chg="mod modGraphic">
          <ac:chgData name="Daniel Schwarz" userId="5bb35bb8-905a-4742-88d9-33d9089732e7" providerId="ADAL" clId="{B2570963-B9CB-47AD-A9FB-82DE2532D6AD}" dt="2020-11-19T22:34:28.090" v="6060" actId="20577"/>
          <ac:graphicFrameMkLst>
            <pc:docMk/>
            <pc:sldMk cId="4151092760" sldId="481"/>
            <ac:graphicFrameMk id="5" creationId="{A69A059B-B37F-41C3-8C58-3F944E58EF29}"/>
          </ac:graphicFrameMkLst>
        </pc:graphicFrameChg>
      </pc:sldChg>
      <pc:sldChg chg="modSp add mod">
        <pc:chgData name="Daniel Schwarz" userId="5bb35bb8-905a-4742-88d9-33d9089732e7" providerId="ADAL" clId="{B2570963-B9CB-47AD-A9FB-82DE2532D6AD}" dt="2020-11-19T22:34:22.245" v="6055" actId="20577"/>
        <pc:sldMkLst>
          <pc:docMk/>
          <pc:sldMk cId="1628687657" sldId="482"/>
        </pc:sldMkLst>
        <pc:graphicFrameChg chg="mod modGraphic">
          <ac:chgData name="Daniel Schwarz" userId="5bb35bb8-905a-4742-88d9-33d9089732e7" providerId="ADAL" clId="{B2570963-B9CB-47AD-A9FB-82DE2532D6AD}" dt="2020-11-19T22:34:22.245" v="6055" actId="20577"/>
          <ac:graphicFrameMkLst>
            <pc:docMk/>
            <pc:sldMk cId="1628687657" sldId="482"/>
            <ac:graphicFrameMk id="5" creationId="{A69A059B-B37F-41C3-8C58-3F944E58EF29}"/>
          </ac:graphicFrameMkLst>
        </pc:graphicFrameChg>
      </pc:sldChg>
      <pc:sldChg chg="modSp add mod modNotesTx">
        <pc:chgData name="Daniel Schwarz" userId="5bb35bb8-905a-4742-88d9-33d9089732e7" providerId="ADAL" clId="{B2570963-B9CB-47AD-A9FB-82DE2532D6AD}" dt="2020-11-19T22:38:50.158" v="6453" actId="20577"/>
        <pc:sldMkLst>
          <pc:docMk/>
          <pc:sldMk cId="577026785" sldId="483"/>
        </pc:sldMkLst>
        <pc:graphicFrameChg chg="mod modGraphic">
          <ac:chgData name="Daniel Schwarz" userId="5bb35bb8-905a-4742-88d9-33d9089732e7" providerId="ADAL" clId="{B2570963-B9CB-47AD-A9FB-82DE2532D6AD}" dt="2020-11-19T22:34:12.316" v="6044" actId="20577"/>
          <ac:graphicFrameMkLst>
            <pc:docMk/>
            <pc:sldMk cId="577026785" sldId="483"/>
            <ac:graphicFrameMk id="5" creationId="{A69A059B-B37F-41C3-8C58-3F944E58EF29}"/>
          </ac:graphicFrameMkLst>
        </pc:graphicFrameChg>
      </pc:sldChg>
      <pc:sldChg chg="modSp add mod">
        <pc:chgData name="Daniel Schwarz" userId="5bb35bb8-905a-4742-88d9-33d9089732e7" providerId="ADAL" clId="{B2570963-B9CB-47AD-A9FB-82DE2532D6AD}" dt="2020-11-19T22:34:01.999" v="6043" actId="20577"/>
        <pc:sldMkLst>
          <pc:docMk/>
          <pc:sldMk cId="2417082588" sldId="484"/>
        </pc:sldMkLst>
        <pc:graphicFrameChg chg="mod modGraphic">
          <ac:chgData name="Daniel Schwarz" userId="5bb35bb8-905a-4742-88d9-33d9089732e7" providerId="ADAL" clId="{B2570963-B9CB-47AD-A9FB-82DE2532D6AD}" dt="2020-11-19T22:34:01.999" v="6043" actId="20577"/>
          <ac:graphicFrameMkLst>
            <pc:docMk/>
            <pc:sldMk cId="2417082588" sldId="48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6.203" v="6965" actId="20577"/>
        <pc:sldMkLst>
          <pc:docMk/>
          <pc:sldMk cId="2027103682" sldId="485"/>
        </pc:sldMkLst>
        <pc:graphicFrameChg chg="mod modGraphic">
          <ac:chgData name="Daniel Schwarz" userId="5bb35bb8-905a-4742-88d9-33d9089732e7" providerId="ADAL" clId="{B2570963-B9CB-47AD-A9FB-82DE2532D6AD}" dt="2020-11-19T21:55:11.030" v="5879"/>
          <ac:graphicFrameMkLst>
            <pc:docMk/>
            <pc:sldMk cId="2027103682" sldId="48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2.543" v="6964" actId="20577"/>
        <pc:sldMkLst>
          <pc:docMk/>
          <pc:sldMk cId="2116855721" sldId="486"/>
        </pc:sldMkLst>
        <pc:graphicFrameChg chg="modGraphic">
          <ac:chgData name="Daniel Schwarz" userId="5bb35bb8-905a-4742-88d9-33d9089732e7" providerId="ADAL" clId="{B2570963-B9CB-47AD-A9FB-82DE2532D6AD}" dt="2020-11-19T21:54:57.205" v="5878" actId="20577"/>
          <ac:graphicFrameMkLst>
            <pc:docMk/>
            <pc:sldMk cId="2116855721" sldId="486"/>
            <ac:graphicFrameMk id="5" creationId="{A69A059B-B37F-41C3-8C58-3F944E58EF29}"/>
          </ac:graphicFrameMkLst>
        </pc:graphicFrameChg>
      </pc:sldChg>
      <pc:sldChg chg="modSp add mod">
        <pc:chgData name="Daniel Schwarz" userId="5bb35bb8-905a-4742-88d9-33d9089732e7" providerId="ADAL" clId="{B2570963-B9CB-47AD-A9FB-82DE2532D6AD}" dt="2020-11-19T21:53:05.270" v="5804" actId="20577"/>
        <pc:sldMkLst>
          <pc:docMk/>
          <pc:sldMk cId="3591567544" sldId="487"/>
        </pc:sldMkLst>
        <pc:graphicFrameChg chg="modGraphic">
          <ac:chgData name="Daniel Schwarz" userId="5bb35bb8-905a-4742-88d9-33d9089732e7" providerId="ADAL" clId="{B2570963-B9CB-47AD-A9FB-82DE2532D6AD}" dt="2020-11-19T21:53:05.270" v="5804" actId="20577"/>
          <ac:graphicFrameMkLst>
            <pc:docMk/>
            <pc:sldMk cId="3591567544" sldId="487"/>
            <ac:graphicFrameMk id="5" creationId="{A69A059B-B37F-41C3-8C58-3F944E58EF29}"/>
          </ac:graphicFrameMkLst>
        </pc:graphicFrameChg>
      </pc:sldChg>
      <pc:sldChg chg="addSp delSp modSp new mod modAnim">
        <pc:chgData name="Daniel Schwarz" userId="5bb35bb8-905a-4742-88d9-33d9089732e7" providerId="ADAL" clId="{B2570963-B9CB-47AD-A9FB-82DE2532D6AD}" dt="2020-11-19T22:28:29.391" v="6024" actId="1076"/>
        <pc:sldMkLst>
          <pc:docMk/>
          <pc:sldMk cId="3778463716" sldId="488"/>
        </pc:sldMkLst>
        <pc:picChg chg="add del mod">
          <ac:chgData name="Daniel Schwarz" userId="5bb35bb8-905a-4742-88d9-33d9089732e7" providerId="ADAL" clId="{B2570963-B9CB-47AD-A9FB-82DE2532D6AD}" dt="2020-11-19T22:07:20.576" v="5902" actId="478"/>
          <ac:picMkLst>
            <pc:docMk/>
            <pc:sldMk cId="3778463716" sldId="488"/>
            <ac:picMk id="2" creationId="{946DD63E-DDC8-49A9-BB7D-956BD3E21855}"/>
          </ac:picMkLst>
        </pc:picChg>
        <pc:picChg chg="add del mod">
          <ac:chgData name="Daniel Schwarz" userId="5bb35bb8-905a-4742-88d9-33d9089732e7" providerId="ADAL" clId="{B2570963-B9CB-47AD-A9FB-82DE2532D6AD}" dt="2020-11-19T22:07:17.437" v="5901" actId="478"/>
          <ac:picMkLst>
            <pc:docMk/>
            <pc:sldMk cId="3778463716" sldId="488"/>
            <ac:picMk id="3" creationId="{C62E9A05-01C9-4A3D-A7E6-E53D2F1AF7D8}"/>
          </ac:picMkLst>
        </pc:picChg>
        <pc:picChg chg="add mod">
          <ac:chgData name="Daniel Schwarz" userId="5bb35bb8-905a-4742-88d9-33d9089732e7" providerId="ADAL" clId="{B2570963-B9CB-47AD-A9FB-82DE2532D6AD}" dt="2020-11-19T22:28:29.391" v="6024" actId="1076"/>
          <ac:picMkLst>
            <pc:docMk/>
            <pc:sldMk cId="3778463716" sldId="488"/>
            <ac:picMk id="4" creationId="{10149519-03B2-4974-B7D2-52EC9BD8CDF1}"/>
          </ac:picMkLst>
        </pc:picChg>
        <pc:picChg chg="add mod">
          <ac:chgData name="Daniel Schwarz" userId="5bb35bb8-905a-4742-88d9-33d9089732e7" providerId="ADAL" clId="{B2570963-B9CB-47AD-A9FB-82DE2532D6AD}" dt="2020-11-19T22:28:09.233" v="6022" actId="1076"/>
          <ac:picMkLst>
            <pc:docMk/>
            <pc:sldMk cId="3778463716" sldId="488"/>
            <ac:picMk id="5" creationId="{73F7A2B0-2212-41EA-A3C7-7B0572849ECE}"/>
          </ac:picMkLst>
        </pc:picChg>
      </pc:sldChg>
      <pc:sldChg chg="addSp delSp modSp new mod modClrScheme delAnim modAnim chgLayout">
        <pc:chgData name="Daniel Schwarz" userId="5bb35bb8-905a-4742-88d9-33d9089732e7" providerId="ADAL" clId="{B2570963-B9CB-47AD-A9FB-82DE2532D6AD}" dt="2020-11-19T22:21:55.262" v="6011" actId="20577"/>
        <pc:sldMkLst>
          <pc:docMk/>
          <pc:sldMk cId="2910509827" sldId="489"/>
        </pc:sldMkLst>
        <pc:spChg chg="del mod ord">
          <ac:chgData name="Daniel Schwarz" userId="5bb35bb8-905a-4742-88d9-33d9089732e7" providerId="ADAL" clId="{B2570963-B9CB-47AD-A9FB-82DE2532D6AD}" dt="2020-11-19T22:13:03.194" v="5904" actId="700"/>
          <ac:spMkLst>
            <pc:docMk/>
            <pc:sldMk cId="2910509827" sldId="489"/>
            <ac:spMk id="2" creationId="{882C422B-B2DF-46F9-9247-C8E0E8691BA8}"/>
          </ac:spMkLst>
        </pc:spChg>
        <pc:spChg chg="add mod ord">
          <ac:chgData name="Daniel Schwarz" userId="5bb35bb8-905a-4742-88d9-33d9089732e7" providerId="ADAL" clId="{B2570963-B9CB-47AD-A9FB-82DE2532D6AD}" dt="2020-11-19T22:21:55.262" v="6011" actId="20577"/>
          <ac:spMkLst>
            <pc:docMk/>
            <pc:sldMk cId="2910509827" sldId="489"/>
            <ac:spMk id="3" creationId="{DCB52E77-DD4A-43BD-8927-B6DC1E92A59F}"/>
          </ac:spMkLst>
        </pc:spChg>
        <pc:spChg chg="add del mod ord">
          <ac:chgData name="Daniel Schwarz" userId="5bb35bb8-905a-4742-88d9-33d9089732e7" providerId="ADAL" clId="{B2570963-B9CB-47AD-A9FB-82DE2532D6AD}" dt="2020-11-19T22:13:19.916" v="5932" actId="700"/>
          <ac:spMkLst>
            <pc:docMk/>
            <pc:sldMk cId="2910509827" sldId="489"/>
            <ac:spMk id="4" creationId="{32234915-BA48-4692-8FB0-ABD8C7B4F9CD}"/>
          </ac:spMkLst>
        </pc:spChg>
        <pc:spChg chg="add mod">
          <ac:chgData name="Daniel Schwarz" userId="5bb35bb8-905a-4742-88d9-33d9089732e7" providerId="ADAL" clId="{B2570963-B9CB-47AD-A9FB-82DE2532D6AD}" dt="2020-11-19T22:16:27.382" v="5983" actId="1076"/>
          <ac:spMkLst>
            <pc:docMk/>
            <pc:sldMk cId="2910509827" sldId="489"/>
            <ac:spMk id="9" creationId="{F9C253C2-2418-4CEF-9D5B-546938CEF311}"/>
          </ac:spMkLst>
        </pc:spChg>
        <pc:picChg chg="add del mod">
          <ac:chgData name="Daniel Schwarz" userId="5bb35bb8-905a-4742-88d9-33d9089732e7" providerId="ADAL" clId="{B2570963-B9CB-47AD-A9FB-82DE2532D6AD}" dt="2020-11-19T22:18:18.677" v="5987" actId="478"/>
          <ac:picMkLst>
            <pc:docMk/>
            <pc:sldMk cId="2910509827" sldId="489"/>
            <ac:picMk id="5" creationId="{6B12C378-CC42-4E0A-8416-94DFFAFBDB90}"/>
          </ac:picMkLst>
        </pc:picChg>
        <pc:picChg chg="add del mod">
          <ac:chgData name="Daniel Schwarz" userId="5bb35bb8-905a-4742-88d9-33d9089732e7" providerId="ADAL" clId="{B2570963-B9CB-47AD-A9FB-82DE2532D6AD}" dt="2020-11-19T22:13:53.567" v="5940" actId="478"/>
          <ac:picMkLst>
            <pc:docMk/>
            <pc:sldMk cId="2910509827" sldId="489"/>
            <ac:picMk id="6" creationId="{9DAF16E8-07A3-44C5-8224-772831BCCC14}"/>
          </ac:picMkLst>
        </pc:picChg>
        <pc:picChg chg="add mod">
          <ac:chgData name="Daniel Schwarz" userId="5bb35bb8-905a-4742-88d9-33d9089732e7" providerId="ADAL" clId="{B2570963-B9CB-47AD-A9FB-82DE2532D6AD}" dt="2020-11-19T22:16:22.902" v="5982" actId="1037"/>
          <ac:picMkLst>
            <pc:docMk/>
            <pc:sldMk cId="2910509827" sldId="489"/>
            <ac:picMk id="7" creationId="{B6D71660-C944-48F6-A327-0F1F4D8CF38B}"/>
          </ac:picMkLst>
        </pc:picChg>
        <pc:picChg chg="add del mod">
          <ac:chgData name="Daniel Schwarz" userId="5bb35bb8-905a-4742-88d9-33d9089732e7" providerId="ADAL" clId="{B2570963-B9CB-47AD-A9FB-82DE2532D6AD}" dt="2020-11-19T22:19:23.742" v="5994" actId="478"/>
          <ac:picMkLst>
            <pc:docMk/>
            <pc:sldMk cId="2910509827" sldId="489"/>
            <ac:picMk id="10" creationId="{8B16B30D-002C-4D05-A990-6A23056D5485}"/>
          </ac:picMkLst>
        </pc:picChg>
        <pc:picChg chg="add mod">
          <ac:chgData name="Daniel Schwarz" userId="5bb35bb8-905a-4742-88d9-33d9089732e7" providerId="ADAL" clId="{B2570963-B9CB-47AD-A9FB-82DE2532D6AD}" dt="2020-11-19T22:19:44.967" v="5997" actId="14100"/>
          <ac:picMkLst>
            <pc:docMk/>
            <pc:sldMk cId="2910509827" sldId="489"/>
            <ac:picMk id="11" creationId="{E2045A43-5E89-4C7F-AE5A-D3E17E4CB972}"/>
          </ac:picMkLst>
        </pc:picChg>
      </pc:sldChg>
      <pc:sldChg chg="modSp add mod modNotesTx">
        <pc:chgData name="Daniel Schwarz" userId="5bb35bb8-905a-4742-88d9-33d9089732e7" providerId="ADAL" clId="{B2570963-B9CB-47AD-A9FB-82DE2532D6AD}" dt="2020-12-06T11:09:11.350" v="6966" actId="20577"/>
        <pc:sldMkLst>
          <pc:docMk/>
          <pc:sldMk cId="3086447156" sldId="490"/>
        </pc:sldMkLst>
        <pc:graphicFrameChg chg="modGraphic">
          <ac:chgData name="Daniel Schwarz" userId="5bb35bb8-905a-4742-88d9-33d9089732e7" providerId="ADAL" clId="{B2570963-B9CB-47AD-A9FB-82DE2532D6AD}" dt="2020-11-19T22:34:51.693" v="6066" actId="20577"/>
          <ac:graphicFrameMkLst>
            <pc:docMk/>
            <pc:sldMk cId="3086447156" sldId="490"/>
            <ac:graphicFrameMk id="5" creationId="{A69A059B-B37F-41C3-8C58-3F944E58EF29}"/>
          </ac:graphicFrameMkLst>
        </pc:graphicFrameChg>
      </pc:sldChg>
    </pc:docChg>
  </pc:docChgLst>
  <pc:docChgLst>
    <pc:chgData name="Daniel Schwarz" userId="5bb35bb8-905a-4742-88d9-33d9089732e7" providerId="ADAL" clId="{6522DB22-9B34-43BC-AD9C-03E4ABD0BD6B}"/>
    <pc:docChg chg="undo redo custSel addSld delSld modSld sldOrd">
      <pc:chgData name="Daniel Schwarz" userId="5bb35bb8-905a-4742-88d9-33d9089732e7" providerId="ADAL" clId="{6522DB22-9B34-43BC-AD9C-03E4ABD0BD6B}" dt="2020-10-18T20:05:31.634" v="18373" actId="20577"/>
      <pc:docMkLst>
        <pc:docMk/>
      </pc:docMkLst>
      <pc:sldChg chg="modSp mod">
        <pc:chgData name="Daniel Schwarz" userId="5bb35bb8-905a-4742-88d9-33d9089732e7" providerId="ADAL" clId="{6522DB22-9B34-43BC-AD9C-03E4ABD0BD6B}" dt="2020-10-10T19:57:09.226" v="37" actId="20577"/>
        <pc:sldMkLst>
          <pc:docMk/>
          <pc:sldMk cId="4073586220" sldId="256"/>
        </pc:sldMkLst>
        <pc:spChg chg="mod">
          <ac:chgData name="Daniel Schwarz" userId="5bb35bb8-905a-4742-88d9-33d9089732e7" providerId="ADAL" clId="{6522DB22-9B34-43BC-AD9C-03E4ABD0BD6B}" dt="2020-10-10T19:57:09.226" v="37" actId="20577"/>
          <ac:spMkLst>
            <pc:docMk/>
            <pc:sldMk cId="4073586220" sldId="256"/>
            <ac:spMk id="2" creationId="{05A9BE41-91A5-4DA7-B9E0-DE2DD34A1CC7}"/>
          </ac:spMkLst>
        </pc:spChg>
      </pc:sldChg>
      <pc:sldChg chg="del">
        <pc:chgData name="Daniel Schwarz" userId="5bb35bb8-905a-4742-88d9-33d9089732e7" providerId="ADAL" clId="{6522DB22-9B34-43BC-AD9C-03E4ABD0BD6B}" dt="2020-10-10T19:56:58.111" v="0" actId="47"/>
        <pc:sldMkLst>
          <pc:docMk/>
          <pc:sldMk cId="1276219808" sldId="257"/>
        </pc:sldMkLst>
      </pc:sldChg>
      <pc:sldChg chg="addSp delSp modSp new del mod modClrScheme delAnim modAnim chgLayout">
        <pc:chgData name="Daniel Schwarz" userId="5bb35bb8-905a-4742-88d9-33d9089732e7" providerId="ADAL" clId="{6522DB22-9B34-43BC-AD9C-03E4ABD0BD6B}" dt="2020-10-17T14:23:52.868" v="5207" actId="47"/>
        <pc:sldMkLst>
          <pc:docMk/>
          <pc:sldMk cId="1836075879" sldId="257"/>
        </pc:sldMkLst>
        <pc:spChg chg="del">
          <ac:chgData name="Daniel Schwarz" userId="5bb35bb8-905a-4742-88d9-33d9089732e7" providerId="ADAL" clId="{6522DB22-9B34-43BC-AD9C-03E4ABD0BD6B}" dt="2020-10-10T19:58:17.625" v="39" actId="700"/>
          <ac:spMkLst>
            <pc:docMk/>
            <pc:sldMk cId="1836075879" sldId="257"/>
            <ac:spMk id="2" creationId="{141D27C9-01F3-42FB-BFCD-AA3E2D0C02CE}"/>
          </ac:spMkLst>
        </pc:spChg>
        <pc:spChg chg="del">
          <ac:chgData name="Daniel Schwarz" userId="5bb35bb8-905a-4742-88d9-33d9089732e7" providerId="ADAL" clId="{6522DB22-9B34-43BC-AD9C-03E4ABD0BD6B}" dt="2020-10-10T19:58:17.625" v="39" actId="700"/>
          <ac:spMkLst>
            <pc:docMk/>
            <pc:sldMk cId="1836075879" sldId="257"/>
            <ac:spMk id="3" creationId="{63C109A1-E158-4352-BF0E-AAD309FA7841}"/>
          </ac:spMkLst>
        </pc:spChg>
        <pc:spChg chg="add del mod">
          <ac:chgData name="Daniel Schwarz" userId="5bb35bb8-905a-4742-88d9-33d9089732e7" providerId="ADAL" clId="{6522DB22-9B34-43BC-AD9C-03E4ABD0BD6B}" dt="2020-10-10T19:58:21.460" v="41" actId="478"/>
          <ac:spMkLst>
            <pc:docMk/>
            <pc:sldMk cId="1836075879" sldId="257"/>
            <ac:spMk id="50" creationId="{E6CBC3A4-9D09-467B-B30C-21F92175AAD5}"/>
          </ac:spMkLst>
        </pc:spChg>
        <pc:spChg chg="add mod">
          <ac:chgData name="Daniel Schwarz" userId="5bb35bb8-905a-4742-88d9-33d9089732e7" providerId="ADAL" clId="{6522DB22-9B34-43BC-AD9C-03E4ABD0BD6B}" dt="2020-10-10T19:59:20.434" v="110" actId="20577"/>
          <ac:spMkLst>
            <pc:docMk/>
            <pc:sldMk cId="1836075879" sldId="257"/>
            <ac:spMk id="70" creationId="{5F1EA295-BBD4-487A-A16D-245A11F9BF79}"/>
          </ac:spMkLst>
        </pc:spChg>
        <pc:grpChg chg="add mod">
          <ac:chgData name="Daniel Schwarz" userId="5bb35bb8-905a-4742-88d9-33d9089732e7" providerId="ADAL" clId="{6522DB22-9B34-43BC-AD9C-03E4ABD0BD6B}" dt="2020-10-10T19:58:18.960" v="40"/>
          <ac:grpSpMkLst>
            <pc:docMk/>
            <pc:sldMk cId="1836075879" sldId="257"/>
            <ac:grpSpMk id="8" creationId="{0705EFA7-7E56-4015-AACB-C23589D87F04}"/>
          </ac:grpSpMkLst>
        </pc:grpChg>
        <pc:grpChg chg="add mod">
          <ac:chgData name="Daniel Schwarz" userId="5bb35bb8-905a-4742-88d9-33d9089732e7" providerId="ADAL" clId="{6522DB22-9B34-43BC-AD9C-03E4ABD0BD6B}" dt="2020-10-10T19:58:18.960" v="40"/>
          <ac:grpSpMkLst>
            <pc:docMk/>
            <pc:sldMk cId="1836075879" sldId="257"/>
            <ac:grpSpMk id="11" creationId="{A3FEDACB-A7B6-42EA-92B2-3CD61ED29024}"/>
          </ac:grpSpMkLst>
        </pc:grpChg>
        <pc:grpChg chg="add mod">
          <ac:chgData name="Daniel Schwarz" userId="5bb35bb8-905a-4742-88d9-33d9089732e7" providerId="ADAL" clId="{6522DB22-9B34-43BC-AD9C-03E4ABD0BD6B}" dt="2020-10-10T19:58:18.960" v="40"/>
          <ac:grpSpMkLst>
            <pc:docMk/>
            <pc:sldMk cId="1836075879" sldId="257"/>
            <ac:grpSpMk id="14" creationId="{744B6E72-6989-49F8-AED8-69A0BCA9DB70}"/>
          </ac:grpSpMkLst>
        </pc:grpChg>
        <pc:grpChg chg="add mod">
          <ac:chgData name="Daniel Schwarz" userId="5bb35bb8-905a-4742-88d9-33d9089732e7" providerId="ADAL" clId="{6522DB22-9B34-43BC-AD9C-03E4ABD0BD6B}" dt="2020-10-10T19:58:32.005" v="51" actId="1036"/>
          <ac:grpSpMkLst>
            <pc:docMk/>
            <pc:sldMk cId="1836075879" sldId="257"/>
            <ac:grpSpMk id="25" creationId="{2B05EB8D-3A6E-430A-930F-F7DFE1907009}"/>
          </ac:grpSpMkLst>
        </pc:grpChg>
        <pc:grpChg chg="add mod">
          <ac:chgData name="Daniel Schwarz" userId="5bb35bb8-905a-4742-88d9-33d9089732e7" providerId="ADAL" clId="{6522DB22-9B34-43BC-AD9C-03E4ABD0BD6B}" dt="2020-10-10T19:58:34.934" v="59" actId="1035"/>
          <ac:grpSpMkLst>
            <pc:docMk/>
            <pc:sldMk cId="1836075879" sldId="257"/>
            <ac:grpSpMk id="35" creationId="{92F66556-4B71-45E4-9F32-06C00646F940}"/>
          </ac:grpSpMkLst>
        </pc:grpChg>
        <pc:grpChg chg="mod">
          <ac:chgData name="Daniel Schwarz" userId="5bb35bb8-905a-4742-88d9-33d9089732e7" providerId="ADAL" clId="{6522DB22-9B34-43BC-AD9C-03E4ABD0BD6B}" dt="2020-10-10T19:58:18.960" v="40"/>
          <ac:grpSpMkLst>
            <pc:docMk/>
            <pc:sldMk cId="1836075879" sldId="257"/>
            <ac:grpSpMk id="37" creationId="{513FCC0D-C2B9-451A-B393-081E939C0A02}"/>
          </ac:grpSpMkLst>
        </pc:grpChg>
        <pc:grpChg chg="mod">
          <ac:chgData name="Daniel Schwarz" userId="5bb35bb8-905a-4742-88d9-33d9089732e7" providerId="ADAL" clId="{6522DB22-9B34-43BC-AD9C-03E4ABD0BD6B}" dt="2020-10-10T19:58:18.960" v="40"/>
          <ac:grpSpMkLst>
            <pc:docMk/>
            <pc:sldMk cId="1836075879" sldId="257"/>
            <ac:grpSpMk id="38" creationId="{2855269E-0783-43B8-A4F9-1AE9E331708F}"/>
          </ac:grpSpMkLst>
        </pc:grpChg>
        <pc:grpChg chg="mod">
          <ac:chgData name="Daniel Schwarz" userId="5bb35bb8-905a-4742-88d9-33d9089732e7" providerId="ADAL" clId="{6522DB22-9B34-43BC-AD9C-03E4ABD0BD6B}" dt="2020-10-10T19:58:18.960" v="40"/>
          <ac:grpSpMkLst>
            <pc:docMk/>
            <pc:sldMk cId="1836075879" sldId="257"/>
            <ac:grpSpMk id="39" creationId="{CB1F5D19-B6B0-4566-A072-95F605B477E0}"/>
          </ac:grpSpMkLst>
        </pc:grpChg>
        <pc:grpChg chg="add del mod">
          <ac:chgData name="Daniel Schwarz" userId="5bb35bb8-905a-4742-88d9-33d9089732e7" providerId="ADAL" clId="{6522DB22-9B34-43BC-AD9C-03E4ABD0BD6B}" dt="2020-10-10T19:58:28.187" v="42" actId="478"/>
          <ac:grpSpMkLst>
            <pc:docMk/>
            <pc:sldMk cId="1836075879" sldId="257"/>
            <ac:grpSpMk id="51" creationId="{252CC28C-6810-4F3A-B462-667B12EFA979}"/>
          </ac:grpSpMkLst>
        </pc:grpChg>
        <pc:picChg chg="add mod">
          <ac:chgData name="Daniel Schwarz" userId="5bb35bb8-905a-4742-88d9-33d9089732e7" providerId="ADAL" clId="{6522DB22-9B34-43BC-AD9C-03E4ABD0BD6B}" dt="2020-10-10T19:58:18.960" v="40"/>
          <ac:picMkLst>
            <pc:docMk/>
            <pc:sldMk cId="1836075879" sldId="257"/>
            <ac:picMk id="4" creationId="{D9634018-6B5E-4640-86E8-B5804574A5B5}"/>
          </ac:picMkLst>
        </pc:picChg>
        <pc:inkChg chg="add mod">
          <ac:chgData name="Daniel Schwarz" userId="5bb35bb8-905a-4742-88d9-33d9089732e7" providerId="ADAL" clId="{6522DB22-9B34-43BC-AD9C-03E4ABD0BD6B}" dt="2020-10-10T19:58:18.960" v="40"/>
          <ac:inkMkLst>
            <pc:docMk/>
            <pc:sldMk cId="1836075879" sldId="257"/>
            <ac:inkMk id="5" creationId="{2B9E46AA-FFAD-4C75-BD20-03DE1C1A8E53}"/>
          </ac:inkMkLst>
        </pc:inkChg>
        <pc:inkChg chg="add mod">
          <ac:chgData name="Daniel Schwarz" userId="5bb35bb8-905a-4742-88d9-33d9089732e7" providerId="ADAL" clId="{6522DB22-9B34-43BC-AD9C-03E4ABD0BD6B}" dt="2020-10-10T19:58:18.960" v="40"/>
          <ac:inkMkLst>
            <pc:docMk/>
            <pc:sldMk cId="1836075879" sldId="257"/>
            <ac:inkMk id="6" creationId="{37240BCD-56C5-425D-B6DA-E8B9581B017B}"/>
          </ac:inkMkLst>
        </pc:inkChg>
        <pc:inkChg chg="add mod">
          <ac:chgData name="Daniel Schwarz" userId="5bb35bb8-905a-4742-88d9-33d9089732e7" providerId="ADAL" clId="{6522DB22-9B34-43BC-AD9C-03E4ABD0BD6B}" dt="2020-10-10T19:58:18.960" v="40"/>
          <ac:inkMkLst>
            <pc:docMk/>
            <pc:sldMk cId="1836075879" sldId="257"/>
            <ac:inkMk id="7" creationId="{862D8D32-EA42-45B2-BDED-B80852C18A0B}"/>
          </ac:inkMkLst>
        </pc:inkChg>
        <pc:inkChg chg="mod">
          <ac:chgData name="Daniel Schwarz" userId="5bb35bb8-905a-4742-88d9-33d9089732e7" providerId="ADAL" clId="{6522DB22-9B34-43BC-AD9C-03E4ABD0BD6B}" dt="2020-10-10T19:58:18.960" v="40"/>
          <ac:inkMkLst>
            <pc:docMk/>
            <pc:sldMk cId="1836075879" sldId="257"/>
            <ac:inkMk id="9" creationId="{D1D94D59-D8EF-44CC-903F-A0942FB57964}"/>
          </ac:inkMkLst>
        </pc:inkChg>
        <pc:inkChg chg="mod">
          <ac:chgData name="Daniel Schwarz" userId="5bb35bb8-905a-4742-88d9-33d9089732e7" providerId="ADAL" clId="{6522DB22-9B34-43BC-AD9C-03E4ABD0BD6B}" dt="2020-10-10T19:58:18.960" v="40"/>
          <ac:inkMkLst>
            <pc:docMk/>
            <pc:sldMk cId="1836075879" sldId="257"/>
            <ac:inkMk id="10" creationId="{5C7390FC-BF3A-47E5-B60C-E7ADD1E734CF}"/>
          </ac:inkMkLst>
        </pc:inkChg>
        <pc:inkChg chg="mod">
          <ac:chgData name="Daniel Schwarz" userId="5bb35bb8-905a-4742-88d9-33d9089732e7" providerId="ADAL" clId="{6522DB22-9B34-43BC-AD9C-03E4ABD0BD6B}" dt="2020-10-10T19:58:18.960" v="40"/>
          <ac:inkMkLst>
            <pc:docMk/>
            <pc:sldMk cId="1836075879" sldId="257"/>
            <ac:inkMk id="12" creationId="{D6E05389-60CF-40F1-8C0E-6702896E179C}"/>
          </ac:inkMkLst>
        </pc:inkChg>
        <pc:inkChg chg="mod">
          <ac:chgData name="Daniel Schwarz" userId="5bb35bb8-905a-4742-88d9-33d9089732e7" providerId="ADAL" clId="{6522DB22-9B34-43BC-AD9C-03E4ABD0BD6B}" dt="2020-10-10T19:58:18.960" v="40"/>
          <ac:inkMkLst>
            <pc:docMk/>
            <pc:sldMk cId="1836075879" sldId="257"/>
            <ac:inkMk id="13" creationId="{DEC4930B-2A35-441B-BFD9-13AA6FBDE711}"/>
          </ac:inkMkLst>
        </pc:inkChg>
        <pc:inkChg chg="mod">
          <ac:chgData name="Daniel Schwarz" userId="5bb35bb8-905a-4742-88d9-33d9089732e7" providerId="ADAL" clId="{6522DB22-9B34-43BC-AD9C-03E4ABD0BD6B}" dt="2020-10-10T19:58:18.960" v="40"/>
          <ac:inkMkLst>
            <pc:docMk/>
            <pc:sldMk cId="1836075879" sldId="257"/>
            <ac:inkMk id="15" creationId="{CCFB7EE9-FB57-4F28-8B92-6BA54A3C464F}"/>
          </ac:inkMkLst>
        </pc:inkChg>
        <pc:inkChg chg="mod">
          <ac:chgData name="Daniel Schwarz" userId="5bb35bb8-905a-4742-88d9-33d9089732e7" providerId="ADAL" clId="{6522DB22-9B34-43BC-AD9C-03E4ABD0BD6B}" dt="2020-10-10T19:58:18.960" v="40"/>
          <ac:inkMkLst>
            <pc:docMk/>
            <pc:sldMk cId="1836075879" sldId="257"/>
            <ac:inkMk id="16" creationId="{0C0B49C4-E319-4E98-A663-23C9BB7549A7}"/>
          </ac:inkMkLst>
        </pc:inkChg>
        <pc:inkChg chg="mod">
          <ac:chgData name="Daniel Schwarz" userId="5bb35bb8-905a-4742-88d9-33d9089732e7" providerId="ADAL" clId="{6522DB22-9B34-43BC-AD9C-03E4ABD0BD6B}" dt="2020-10-10T19:58:18.960" v="40"/>
          <ac:inkMkLst>
            <pc:docMk/>
            <pc:sldMk cId="1836075879" sldId="257"/>
            <ac:inkMk id="17" creationId="{C7F1C115-288D-403C-9F86-0F8589015A69}"/>
          </ac:inkMkLst>
        </pc:inkChg>
        <pc:inkChg chg="mod">
          <ac:chgData name="Daniel Schwarz" userId="5bb35bb8-905a-4742-88d9-33d9089732e7" providerId="ADAL" clId="{6522DB22-9B34-43BC-AD9C-03E4ABD0BD6B}" dt="2020-10-10T19:58:18.960" v="40"/>
          <ac:inkMkLst>
            <pc:docMk/>
            <pc:sldMk cId="1836075879" sldId="257"/>
            <ac:inkMk id="18" creationId="{63AA465F-68F6-42B0-881B-93E02621C2BB}"/>
          </ac:inkMkLst>
        </pc:inkChg>
        <pc:inkChg chg="mod">
          <ac:chgData name="Daniel Schwarz" userId="5bb35bb8-905a-4742-88d9-33d9089732e7" providerId="ADAL" clId="{6522DB22-9B34-43BC-AD9C-03E4ABD0BD6B}" dt="2020-10-10T19:58:18.960" v="40"/>
          <ac:inkMkLst>
            <pc:docMk/>
            <pc:sldMk cId="1836075879" sldId="257"/>
            <ac:inkMk id="19" creationId="{14CB38C4-E096-4D19-8738-85704CA23E2E}"/>
          </ac:inkMkLst>
        </pc:inkChg>
        <pc:inkChg chg="mod">
          <ac:chgData name="Daniel Schwarz" userId="5bb35bb8-905a-4742-88d9-33d9089732e7" providerId="ADAL" clId="{6522DB22-9B34-43BC-AD9C-03E4ABD0BD6B}" dt="2020-10-10T19:58:18.960" v="40"/>
          <ac:inkMkLst>
            <pc:docMk/>
            <pc:sldMk cId="1836075879" sldId="257"/>
            <ac:inkMk id="20" creationId="{7C58C5A6-9B0B-427D-B689-14BEEF9A6835}"/>
          </ac:inkMkLst>
        </pc:inkChg>
        <pc:inkChg chg="mod">
          <ac:chgData name="Daniel Schwarz" userId="5bb35bb8-905a-4742-88d9-33d9089732e7" providerId="ADAL" clId="{6522DB22-9B34-43BC-AD9C-03E4ABD0BD6B}" dt="2020-10-10T19:58:18.960" v="40"/>
          <ac:inkMkLst>
            <pc:docMk/>
            <pc:sldMk cId="1836075879" sldId="257"/>
            <ac:inkMk id="21" creationId="{F99AEBDD-BFC5-4E24-9F79-C9D630B7F796}"/>
          </ac:inkMkLst>
        </pc:inkChg>
        <pc:inkChg chg="mod">
          <ac:chgData name="Daniel Schwarz" userId="5bb35bb8-905a-4742-88d9-33d9089732e7" providerId="ADAL" clId="{6522DB22-9B34-43BC-AD9C-03E4ABD0BD6B}" dt="2020-10-10T19:58:18.960" v="40"/>
          <ac:inkMkLst>
            <pc:docMk/>
            <pc:sldMk cId="1836075879" sldId="257"/>
            <ac:inkMk id="22" creationId="{69C30431-40EE-42DD-9C2C-5B6F0FD4B96B}"/>
          </ac:inkMkLst>
        </pc:inkChg>
        <pc:inkChg chg="mod">
          <ac:chgData name="Daniel Schwarz" userId="5bb35bb8-905a-4742-88d9-33d9089732e7" providerId="ADAL" clId="{6522DB22-9B34-43BC-AD9C-03E4ABD0BD6B}" dt="2020-10-10T19:58:18.960" v="40"/>
          <ac:inkMkLst>
            <pc:docMk/>
            <pc:sldMk cId="1836075879" sldId="257"/>
            <ac:inkMk id="23" creationId="{951BC49D-8F4D-46F1-B33A-4CA13A2EBD80}"/>
          </ac:inkMkLst>
        </pc:inkChg>
        <pc:inkChg chg="mod">
          <ac:chgData name="Daniel Schwarz" userId="5bb35bb8-905a-4742-88d9-33d9089732e7" providerId="ADAL" clId="{6522DB22-9B34-43BC-AD9C-03E4ABD0BD6B}" dt="2020-10-10T19:58:18.960" v="40"/>
          <ac:inkMkLst>
            <pc:docMk/>
            <pc:sldMk cId="1836075879" sldId="257"/>
            <ac:inkMk id="24" creationId="{819BC829-AE9B-4311-A38D-172F11F028CE}"/>
          </ac:inkMkLst>
        </pc:inkChg>
        <pc:inkChg chg="mod">
          <ac:chgData name="Daniel Schwarz" userId="5bb35bb8-905a-4742-88d9-33d9089732e7" providerId="ADAL" clId="{6522DB22-9B34-43BC-AD9C-03E4ABD0BD6B}" dt="2020-10-10T19:58:18.960" v="40"/>
          <ac:inkMkLst>
            <pc:docMk/>
            <pc:sldMk cId="1836075879" sldId="257"/>
            <ac:inkMk id="26" creationId="{3F40C8D0-0B0C-41E0-8AA8-682BE872375A}"/>
          </ac:inkMkLst>
        </pc:inkChg>
        <pc:inkChg chg="mod">
          <ac:chgData name="Daniel Schwarz" userId="5bb35bb8-905a-4742-88d9-33d9089732e7" providerId="ADAL" clId="{6522DB22-9B34-43BC-AD9C-03E4ABD0BD6B}" dt="2020-10-10T19:58:18.960" v="40"/>
          <ac:inkMkLst>
            <pc:docMk/>
            <pc:sldMk cId="1836075879" sldId="257"/>
            <ac:inkMk id="27" creationId="{884EA65D-DE6B-4816-9265-C97ABD1A15AA}"/>
          </ac:inkMkLst>
        </pc:inkChg>
        <pc:inkChg chg="mod">
          <ac:chgData name="Daniel Schwarz" userId="5bb35bb8-905a-4742-88d9-33d9089732e7" providerId="ADAL" clId="{6522DB22-9B34-43BC-AD9C-03E4ABD0BD6B}" dt="2020-10-10T19:58:18.960" v="40"/>
          <ac:inkMkLst>
            <pc:docMk/>
            <pc:sldMk cId="1836075879" sldId="257"/>
            <ac:inkMk id="28" creationId="{4FD80A45-2BF5-41C1-AC7C-23F6A123F3CF}"/>
          </ac:inkMkLst>
        </pc:inkChg>
        <pc:inkChg chg="mod">
          <ac:chgData name="Daniel Schwarz" userId="5bb35bb8-905a-4742-88d9-33d9089732e7" providerId="ADAL" clId="{6522DB22-9B34-43BC-AD9C-03E4ABD0BD6B}" dt="2020-10-10T19:58:18.960" v="40"/>
          <ac:inkMkLst>
            <pc:docMk/>
            <pc:sldMk cId="1836075879" sldId="257"/>
            <ac:inkMk id="29" creationId="{4F986D40-DDB2-4DBF-87C6-11B68E76065F}"/>
          </ac:inkMkLst>
        </pc:inkChg>
        <pc:inkChg chg="mod">
          <ac:chgData name="Daniel Schwarz" userId="5bb35bb8-905a-4742-88d9-33d9089732e7" providerId="ADAL" clId="{6522DB22-9B34-43BC-AD9C-03E4ABD0BD6B}" dt="2020-10-10T19:58:18.960" v="40"/>
          <ac:inkMkLst>
            <pc:docMk/>
            <pc:sldMk cId="1836075879" sldId="257"/>
            <ac:inkMk id="30" creationId="{4A337C55-5F26-4B8D-9D85-0393B354E696}"/>
          </ac:inkMkLst>
        </pc:inkChg>
        <pc:inkChg chg="mod">
          <ac:chgData name="Daniel Schwarz" userId="5bb35bb8-905a-4742-88d9-33d9089732e7" providerId="ADAL" clId="{6522DB22-9B34-43BC-AD9C-03E4ABD0BD6B}" dt="2020-10-10T19:58:18.960" v="40"/>
          <ac:inkMkLst>
            <pc:docMk/>
            <pc:sldMk cId="1836075879" sldId="257"/>
            <ac:inkMk id="31" creationId="{2DCCE70B-5BB3-488C-A95E-DDA1520A4AB3}"/>
          </ac:inkMkLst>
        </pc:inkChg>
        <pc:inkChg chg="mod">
          <ac:chgData name="Daniel Schwarz" userId="5bb35bb8-905a-4742-88d9-33d9089732e7" providerId="ADAL" clId="{6522DB22-9B34-43BC-AD9C-03E4ABD0BD6B}" dt="2020-10-10T19:58:18.960" v="40"/>
          <ac:inkMkLst>
            <pc:docMk/>
            <pc:sldMk cId="1836075879" sldId="257"/>
            <ac:inkMk id="32" creationId="{686E90D1-6E59-496F-8FD8-B25C73772E28}"/>
          </ac:inkMkLst>
        </pc:inkChg>
        <pc:inkChg chg="mod">
          <ac:chgData name="Daniel Schwarz" userId="5bb35bb8-905a-4742-88d9-33d9089732e7" providerId="ADAL" clId="{6522DB22-9B34-43BC-AD9C-03E4ABD0BD6B}" dt="2020-10-10T19:58:18.960" v="40"/>
          <ac:inkMkLst>
            <pc:docMk/>
            <pc:sldMk cId="1836075879" sldId="257"/>
            <ac:inkMk id="33" creationId="{7B624664-894C-437A-B8A2-8AA557813DB2}"/>
          </ac:inkMkLst>
        </pc:inkChg>
        <pc:inkChg chg="mod">
          <ac:chgData name="Daniel Schwarz" userId="5bb35bb8-905a-4742-88d9-33d9089732e7" providerId="ADAL" clId="{6522DB22-9B34-43BC-AD9C-03E4ABD0BD6B}" dt="2020-10-10T19:58:18.960" v="40"/>
          <ac:inkMkLst>
            <pc:docMk/>
            <pc:sldMk cId="1836075879" sldId="257"/>
            <ac:inkMk id="34" creationId="{978B0810-3CA6-406F-83D9-D370B253364E}"/>
          </ac:inkMkLst>
        </pc:inkChg>
        <pc:inkChg chg="mod">
          <ac:chgData name="Daniel Schwarz" userId="5bb35bb8-905a-4742-88d9-33d9089732e7" providerId="ADAL" clId="{6522DB22-9B34-43BC-AD9C-03E4ABD0BD6B}" dt="2020-10-10T19:58:18.960" v="40"/>
          <ac:inkMkLst>
            <pc:docMk/>
            <pc:sldMk cId="1836075879" sldId="257"/>
            <ac:inkMk id="36" creationId="{F9E2E9F2-F756-43F8-B5B5-C491A536012E}"/>
          </ac:inkMkLst>
        </pc:inkChg>
        <pc:inkChg chg="mod">
          <ac:chgData name="Daniel Schwarz" userId="5bb35bb8-905a-4742-88d9-33d9089732e7" providerId="ADAL" clId="{6522DB22-9B34-43BC-AD9C-03E4ABD0BD6B}" dt="2020-10-10T19:58:18.960" v="40"/>
          <ac:inkMkLst>
            <pc:docMk/>
            <pc:sldMk cId="1836075879" sldId="257"/>
            <ac:inkMk id="40" creationId="{42305B54-2294-434B-B024-C21828711E01}"/>
          </ac:inkMkLst>
        </pc:inkChg>
        <pc:inkChg chg="mod">
          <ac:chgData name="Daniel Schwarz" userId="5bb35bb8-905a-4742-88d9-33d9089732e7" providerId="ADAL" clId="{6522DB22-9B34-43BC-AD9C-03E4ABD0BD6B}" dt="2020-10-10T19:58:18.960" v="40"/>
          <ac:inkMkLst>
            <pc:docMk/>
            <pc:sldMk cId="1836075879" sldId="257"/>
            <ac:inkMk id="41" creationId="{22E75093-75A5-4EBA-8074-8D28EDA32B9E}"/>
          </ac:inkMkLst>
        </pc:inkChg>
        <pc:inkChg chg="mod">
          <ac:chgData name="Daniel Schwarz" userId="5bb35bb8-905a-4742-88d9-33d9089732e7" providerId="ADAL" clId="{6522DB22-9B34-43BC-AD9C-03E4ABD0BD6B}" dt="2020-10-10T19:58:18.960" v="40"/>
          <ac:inkMkLst>
            <pc:docMk/>
            <pc:sldMk cId="1836075879" sldId="257"/>
            <ac:inkMk id="42" creationId="{6E973924-306F-40BA-A78C-6AFDB413DE9E}"/>
          </ac:inkMkLst>
        </pc:inkChg>
        <pc:inkChg chg="mod">
          <ac:chgData name="Daniel Schwarz" userId="5bb35bb8-905a-4742-88d9-33d9089732e7" providerId="ADAL" clId="{6522DB22-9B34-43BC-AD9C-03E4ABD0BD6B}" dt="2020-10-10T19:58:18.960" v="40"/>
          <ac:inkMkLst>
            <pc:docMk/>
            <pc:sldMk cId="1836075879" sldId="257"/>
            <ac:inkMk id="43" creationId="{7313D717-66E3-4BCA-A143-F709E7B977FA}"/>
          </ac:inkMkLst>
        </pc:inkChg>
        <pc:inkChg chg="mod">
          <ac:chgData name="Daniel Schwarz" userId="5bb35bb8-905a-4742-88d9-33d9089732e7" providerId="ADAL" clId="{6522DB22-9B34-43BC-AD9C-03E4ABD0BD6B}" dt="2020-10-10T19:58:18.960" v="40"/>
          <ac:inkMkLst>
            <pc:docMk/>
            <pc:sldMk cId="1836075879" sldId="257"/>
            <ac:inkMk id="44" creationId="{3D551F72-42CA-47C1-A1E5-EB1D3207DBA9}"/>
          </ac:inkMkLst>
        </pc:inkChg>
        <pc:inkChg chg="mod">
          <ac:chgData name="Daniel Schwarz" userId="5bb35bb8-905a-4742-88d9-33d9089732e7" providerId="ADAL" clId="{6522DB22-9B34-43BC-AD9C-03E4ABD0BD6B}" dt="2020-10-10T19:58:18.960" v="40"/>
          <ac:inkMkLst>
            <pc:docMk/>
            <pc:sldMk cId="1836075879" sldId="257"/>
            <ac:inkMk id="45" creationId="{9ABA7347-3B28-4A13-A4C4-07AAC09305B8}"/>
          </ac:inkMkLst>
        </pc:inkChg>
        <pc:inkChg chg="mod">
          <ac:chgData name="Daniel Schwarz" userId="5bb35bb8-905a-4742-88d9-33d9089732e7" providerId="ADAL" clId="{6522DB22-9B34-43BC-AD9C-03E4ABD0BD6B}" dt="2020-10-10T19:58:18.960" v="40"/>
          <ac:inkMkLst>
            <pc:docMk/>
            <pc:sldMk cId="1836075879" sldId="257"/>
            <ac:inkMk id="46" creationId="{2136A37C-4B61-4594-8F89-C3E179E13BED}"/>
          </ac:inkMkLst>
        </pc:inkChg>
        <pc:inkChg chg="mod">
          <ac:chgData name="Daniel Schwarz" userId="5bb35bb8-905a-4742-88d9-33d9089732e7" providerId="ADAL" clId="{6522DB22-9B34-43BC-AD9C-03E4ABD0BD6B}" dt="2020-10-10T19:58:18.960" v="40"/>
          <ac:inkMkLst>
            <pc:docMk/>
            <pc:sldMk cId="1836075879" sldId="257"/>
            <ac:inkMk id="47" creationId="{C1C12799-F459-49D7-AA5D-65D05CF6E250}"/>
          </ac:inkMkLst>
        </pc:inkChg>
        <pc:inkChg chg="mod">
          <ac:chgData name="Daniel Schwarz" userId="5bb35bb8-905a-4742-88d9-33d9089732e7" providerId="ADAL" clId="{6522DB22-9B34-43BC-AD9C-03E4ABD0BD6B}" dt="2020-10-10T19:58:18.960" v="40"/>
          <ac:inkMkLst>
            <pc:docMk/>
            <pc:sldMk cId="1836075879" sldId="257"/>
            <ac:inkMk id="48" creationId="{631E9C8A-86D9-415E-AF5D-FC6610E34AA2}"/>
          </ac:inkMkLst>
        </pc:inkChg>
        <pc:inkChg chg="add mod">
          <ac:chgData name="Daniel Schwarz" userId="5bb35bb8-905a-4742-88d9-33d9089732e7" providerId="ADAL" clId="{6522DB22-9B34-43BC-AD9C-03E4ABD0BD6B}" dt="2020-10-10T19:58:18.960" v="40"/>
          <ac:inkMkLst>
            <pc:docMk/>
            <pc:sldMk cId="1836075879" sldId="257"/>
            <ac:inkMk id="49" creationId="{92ABEA88-E166-4647-82C7-3D62B414EB5C}"/>
          </ac:inkMkLst>
        </pc:inkChg>
        <pc:inkChg chg="mod">
          <ac:chgData name="Daniel Schwarz" userId="5bb35bb8-905a-4742-88d9-33d9089732e7" providerId="ADAL" clId="{6522DB22-9B34-43BC-AD9C-03E4ABD0BD6B}" dt="2020-10-10T19:58:18.960" v="40"/>
          <ac:inkMkLst>
            <pc:docMk/>
            <pc:sldMk cId="1836075879" sldId="257"/>
            <ac:inkMk id="52" creationId="{8C8D49FD-F5FC-4465-9CE5-1C164626120E}"/>
          </ac:inkMkLst>
        </pc:inkChg>
        <pc:inkChg chg="mod">
          <ac:chgData name="Daniel Schwarz" userId="5bb35bb8-905a-4742-88d9-33d9089732e7" providerId="ADAL" clId="{6522DB22-9B34-43BC-AD9C-03E4ABD0BD6B}" dt="2020-10-10T19:58:18.960" v="40"/>
          <ac:inkMkLst>
            <pc:docMk/>
            <pc:sldMk cId="1836075879" sldId="257"/>
            <ac:inkMk id="53" creationId="{3A6B88DD-8F32-41F1-8C23-0E42E86A7944}"/>
          </ac:inkMkLst>
        </pc:inkChg>
        <pc:inkChg chg="mod">
          <ac:chgData name="Daniel Schwarz" userId="5bb35bb8-905a-4742-88d9-33d9089732e7" providerId="ADAL" clId="{6522DB22-9B34-43BC-AD9C-03E4ABD0BD6B}" dt="2020-10-10T19:58:18.960" v="40"/>
          <ac:inkMkLst>
            <pc:docMk/>
            <pc:sldMk cId="1836075879" sldId="257"/>
            <ac:inkMk id="54" creationId="{0A5D94FB-0F71-4CF2-8E7C-6BE15AC17EDE}"/>
          </ac:inkMkLst>
        </pc:inkChg>
        <pc:inkChg chg="mod">
          <ac:chgData name="Daniel Schwarz" userId="5bb35bb8-905a-4742-88d9-33d9089732e7" providerId="ADAL" clId="{6522DB22-9B34-43BC-AD9C-03E4ABD0BD6B}" dt="2020-10-10T19:58:18.960" v="40"/>
          <ac:inkMkLst>
            <pc:docMk/>
            <pc:sldMk cId="1836075879" sldId="257"/>
            <ac:inkMk id="55" creationId="{93407C1B-2C0C-49B6-A7D9-BF68429E030A}"/>
          </ac:inkMkLst>
        </pc:inkChg>
        <pc:inkChg chg="mod">
          <ac:chgData name="Daniel Schwarz" userId="5bb35bb8-905a-4742-88d9-33d9089732e7" providerId="ADAL" clId="{6522DB22-9B34-43BC-AD9C-03E4ABD0BD6B}" dt="2020-10-10T19:58:18.960" v="40"/>
          <ac:inkMkLst>
            <pc:docMk/>
            <pc:sldMk cId="1836075879" sldId="257"/>
            <ac:inkMk id="56" creationId="{93B18F22-ACB6-4954-9EB0-3F35E710EB02}"/>
          </ac:inkMkLst>
        </pc:inkChg>
        <pc:inkChg chg="mod">
          <ac:chgData name="Daniel Schwarz" userId="5bb35bb8-905a-4742-88d9-33d9089732e7" providerId="ADAL" clId="{6522DB22-9B34-43BC-AD9C-03E4ABD0BD6B}" dt="2020-10-10T19:58:18.960" v="40"/>
          <ac:inkMkLst>
            <pc:docMk/>
            <pc:sldMk cId="1836075879" sldId="257"/>
            <ac:inkMk id="57" creationId="{7222B88E-3724-4AE8-973C-AD7D0C1CE692}"/>
          </ac:inkMkLst>
        </pc:inkChg>
        <pc:inkChg chg="mod">
          <ac:chgData name="Daniel Schwarz" userId="5bb35bb8-905a-4742-88d9-33d9089732e7" providerId="ADAL" clId="{6522DB22-9B34-43BC-AD9C-03E4ABD0BD6B}" dt="2020-10-10T19:58:18.960" v="40"/>
          <ac:inkMkLst>
            <pc:docMk/>
            <pc:sldMk cId="1836075879" sldId="257"/>
            <ac:inkMk id="58" creationId="{BCA5B90A-0EFC-4108-AA29-4AEB24558987}"/>
          </ac:inkMkLst>
        </pc:inkChg>
        <pc:inkChg chg="mod">
          <ac:chgData name="Daniel Schwarz" userId="5bb35bb8-905a-4742-88d9-33d9089732e7" providerId="ADAL" clId="{6522DB22-9B34-43BC-AD9C-03E4ABD0BD6B}" dt="2020-10-10T19:58:18.960" v="40"/>
          <ac:inkMkLst>
            <pc:docMk/>
            <pc:sldMk cId="1836075879" sldId="257"/>
            <ac:inkMk id="59" creationId="{EC65886B-F87D-4FFB-90B3-68752A94D76A}"/>
          </ac:inkMkLst>
        </pc:inkChg>
        <pc:inkChg chg="mod">
          <ac:chgData name="Daniel Schwarz" userId="5bb35bb8-905a-4742-88d9-33d9089732e7" providerId="ADAL" clId="{6522DB22-9B34-43BC-AD9C-03E4ABD0BD6B}" dt="2020-10-10T19:58:18.960" v="40"/>
          <ac:inkMkLst>
            <pc:docMk/>
            <pc:sldMk cId="1836075879" sldId="257"/>
            <ac:inkMk id="60" creationId="{9EC99D9B-7FC7-4025-B839-6C788E358E50}"/>
          </ac:inkMkLst>
        </pc:inkChg>
        <pc:inkChg chg="mod">
          <ac:chgData name="Daniel Schwarz" userId="5bb35bb8-905a-4742-88d9-33d9089732e7" providerId="ADAL" clId="{6522DB22-9B34-43BC-AD9C-03E4ABD0BD6B}" dt="2020-10-10T19:58:18.960" v="40"/>
          <ac:inkMkLst>
            <pc:docMk/>
            <pc:sldMk cId="1836075879" sldId="257"/>
            <ac:inkMk id="61" creationId="{98FC89F4-1C0E-4CD6-845E-73309C59CCAD}"/>
          </ac:inkMkLst>
        </pc:inkChg>
        <pc:inkChg chg="mod">
          <ac:chgData name="Daniel Schwarz" userId="5bb35bb8-905a-4742-88d9-33d9089732e7" providerId="ADAL" clId="{6522DB22-9B34-43BC-AD9C-03E4ABD0BD6B}" dt="2020-10-10T19:58:18.960" v="40"/>
          <ac:inkMkLst>
            <pc:docMk/>
            <pc:sldMk cId="1836075879" sldId="257"/>
            <ac:inkMk id="62" creationId="{93B9746E-36DD-4404-9EF9-08AB276C885A}"/>
          </ac:inkMkLst>
        </pc:inkChg>
        <pc:inkChg chg="mod">
          <ac:chgData name="Daniel Schwarz" userId="5bb35bb8-905a-4742-88d9-33d9089732e7" providerId="ADAL" clId="{6522DB22-9B34-43BC-AD9C-03E4ABD0BD6B}" dt="2020-10-10T19:58:18.960" v="40"/>
          <ac:inkMkLst>
            <pc:docMk/>
            <pc:sldMk cId="1836075879" sldId="257"/>
            <ac:inkMk id="63" creationId="{34EC05A8-36EB-42E1-A22C-EFDCEC97C8B6}"/>
          </ac:inkMkLst>
        </pc:inkChg>
        <pc:inkChg chg="mod">
          <ac:chgData name="Daniel Schwarz" userId="5bb35bb8-905a-4742-88d9-33d9089732e7" providerId="ADAL" clId="{6522DB22-9B34-43BC-AD9C-03E4ABD0BD6B}" dt="2020-10-10T19:58:18.960" v="40"/>
          <ac:inkMkLst>
            <pc:docMk/>
            <pc:sldMk cId="1836075879" sldId="257"/>
            <ac:inkMk id="64" creationId="{968CACE8-209F-4848-A464-0E67B6F04C9F}"/>
          </ac:inkMkLst>
        </pc:inkChg>
        <pc:inkChg chg="mod">
          <ac:chgData name="Daniel Schwarz" userId="5bb35bb8-905a-4742-88d9-33d9089732e7" providerId="ADAL" clId="{6522DB22-9B34-43BC-AD9C-03E4ABD0BD6B}" dt="2020-10-10T19:58:18.960" v="40"/>
          <ac:inkMkLst>
            <pc:docMk/>
            <pc:sldMk cId="1836075879" sldId="257"/>
            <ac:inkMk id="65" creationId="{9730343F-14B3-4351-9EFD-45A84EC93E4B}"/>
          </ac:inkMkLst>
        </pc:inkChg>
        <pc:inkChg chg="mod">
          <ac:chgData name="Daniel Schwarz" userId="5bb35bb8-905a-4742-88d9-33d9089732e7" providerId="ADAL" clId="{6522DB22-9B34-43BC-AD9C-03E4ABD0BD6B}" dt="2020-10-10T19:58:18.960" v="40"/>
          <ac:inkMkLst>
            <pc:docMk/>
            <pc:sldMk cId="1836075879" sldId="257"/>
            <ac:inkMk id="66" creationId="{D334B37E-E4BA-4624-9267-5675A8E189F0}"/>
          </ac:inkMkLst>
        </pc:inkChg>
        <pc:inkChg chg="mod">
          <ac:chgData name="Daniel Schwarz" userId="5bb35bb8-905a-4742-88d9-33d9089732e7" providerId="ADAL" clId="{6522DB22-9B34-43BC-AD9C-03E4ABD0BD6B}" dt="2020-10-10T19:58:18.960" v="40"/>
          <ac:inkMkLst>
            <pc:docMk/>
            <pc:sldMk cId="1836075879" sldId="257"/>
            <ac:inkMk id="67" creationId="{8EF16BF3-4E07-4922-ABB5-D422F3559FC7}"/>
          </ac:inkMkLst>
        </pc:inkChg>
        <pc:inkChg chg="mod">
          <ac:chgData name="Daniel Schwarz" userId="5bb35bb8-905a-4742-88d9-33d9089732e7" providerId="ADAL" clId="{6522DB22-9B34-43BC-AD9C-03E4ABD0BD6B}" dt="2020-10-10T19:58:18.960" v="40"/>
          <ac:inkMkLst>
            <pc:docMk/>
            <pc:sldMk cId="1836075879" sldId="257"/>
            <ac:inkMk id="68" creationId="{3C5A8E9B-9181-4F46-8EA6-F0E2FDE9531F}"/>
          </ac:inkMkLst>
        </pc:inkChg>
        <pc:inkChg chg="mod">
          <ac:chgData name="Daniel Schwarz" userId="5bb35bb8-905a-4742-88d9-33d9089732e7" providerId="ADAL" clId="{6522DB22-9B34-43BC-AD9C-03E4ABD0BD6B}" dt="2020-10-10T19:58:18.960" v="40"/>
          <ac:inkMkLst>
            <pc:docMk/>
            <pc:sldMk cId="1836075879" sldId="257"/>
            <ac:inkMk id="69" creationId="{B354DC08-ECCB-440F-82E7-856DBBFC5768}"/>
          </ac:inkMkLst>
        </pc:inkChg>
      </pc:sldChg>
      <pc:sldChg chg="addSp delSp modSp add mod delAnim modAnim modNotesTx">
        <pc:chgData name="Daniel Schwarz" userId="5bb35bb8-905a-4742-88d9-33d9089732e7" providerId="ADAL" clId="{6522DB22-9B34-43BC-AD9C-03E4ABD0BD6B}" dt="2020-10-18T19:25:09.858" v="16943" actId="20577"/>
        <pc:sldMkLst>
          <pc:docMk/>
          <pc:sldMk cId="490495379" sldId="258"/>
        </pc:sldMkLst>
        <pc:spChg chg="del">
          <ac:chgData name="Daniel Schwarz" userId="5bb35bb8-905a-4742-88d9-33d9089732e7" providerId="ADAL" clId="{6522DB22-9B34-43BC-AD9C-03E4ABD0BD6B}" dt="2020-10-10T20:02:01.010" v="216" actId="478"/>
          <ac:spMkLst>
            <pc:docMk/>
            <pc:sldMk cId="490495379" sldId="258"/>
            <ac:spMk id="70" creationId="{5F1EA295-BBD4-487A-A16D-245A11F9BF79}"/>
          </ac:spMkLst>
        </pc:spChg>
        <pc:spChg chg="add del mod">
          <ac:chgData name="Daniel Schwarz" userId="5bb35bb8-905a-4742-88d9-33d9089732e7" providerId="ADAL" clId="{6522DB22-9B34-43BC-AD9C-03E4ABD0BD6B}" dt="2020-10-18T19:20:32.875" v="16603" actId="478"/>
          <ac:spMkLst>
            <pc:docMk/>
            <pc:sldMk cId="490495379" sldId="258"/>
            <ac:spMk id="70" creationId="{A2B27120-8C13-4276-BFCC-E5CE0F553C3E}"/>
          </ac:spMkLst>
        </pc:spChg>
        <pc:grpChg chg="mod">
          <ac:chgData name="Daniel Schwarz" userId="5bb35bb8-905a-4742-88d9-33d9089732e7" providerId="ADAL" clId="{6522DB22-9B34-43BC-AD9C-03E4ABD0BD6B}" dt="2020-10-10T20:01:27.261" v="186"/>
          <ac:grpSpMkLst>
            <pc:docMk/>
            <pc:sldMk cId="490495379" sldId="258"/>
            <ac:grpSpMk id="50" creationId="{266EA2CA-7F64-4B0C-BF6F-621B7DEADAB0}"/>
          </ac:grpSpMkLst>
        </pc:grpChg>
        <pc:grpChg chg="mod">
          <ac:chgData name="Daniel Schwarz" userId="5bb35bb8-905a-4742-88d9-33d9089732e7" providerId="ADAL" clId="{6522DB22-9B34-43BC-AD9C-03E4ABD0BD6B}" dt="2020-10-10T20:00:19.087" v="120"/>
          <ac:grpSpMkLst>
            <pc:docMk/>
            <pc:sldMk cId="490495379" sldId="258"/>
            <ac:grpSpMk id="54" creationId="{11B6E451-A35A-410E-87A8-98679088781F}"/>
          </ac:grpSpMkLst>
        </pc:grpChg>
        <pc:grpChg chg="mod">
          <ac:chgData name="Daniel Schwarz" userId="5bb35bb8-905a-4742-88d9-33d9089732e7" providerId="ADAL" clId="{6522DB22-9B34-43BC-AD9C-03E4ABD0BD6B}" dt="2020-10-10T20:00:24.680" v="126"/>
          <ac:grpSpMkLst>
            <pc:docMk/>
            <pc:sldMk cId="490495379" sldId="258"/>
            <ac:grpSpMk id="57" creationId="{13972265-2310-42BC-A214-5A3601C1955B}"/>
          </ac:grpSpMkLst>
        </pc:grpChg>
        <pc:grpChg chg="add del mod">
          <ac:chgData name="Daniel Schwarz" userId="5bb35bb8-905a-4742-88d9-33d9089732e7" providerId="ADAL" clId="{6522DB22-9B34-43BC-AD9C-03E4ABD0BD6B}" dt="2020-10-10T20:01:21.388" v="176"/>
          <ac:grpSpMkLst>
            <pc:docMk/>
            <pc:sldMk cId="490495379" sldId="258"/>
            <ac:grpSpMk id="63" creationId="{0799B777-8F18-46FC-89C3-0B5BCE75531C}"/>
          </ac:grpSpMkLst>
        </pc:grpChg>
        <pc:grpChg chg="mod">
          <ac:chgData name="Daniel Schwarz" userId="5bb35bb8-905a-4742-88d9-33d9089732e7" providerId="ADAL" clId="{6522DB22-9B34-43BC-AD9C-03E4ABD0BD6B}" dt="2020-10-10T20:01:20.125" v="168"/>
          <ac:grpSpMkLst>
            <pc:docMk/>
            <pc:sldMk cId="490495379" sldId="258"/>
            <ac:grpSpMk id="72" creationId="{E4E7A269-204C-4DD4-B4E7-1AFB729391E0}"/>
          </ac:grpSpMkLst>
        </pc:grpChg>
        <pc:grpChg chg="mod">
          <ac:chgData name="Daniel Schwarz" userId="5bb35bb8-905a-4742-88d9-33d9089732e7" providerId="ADAL" clId="{6522DB22-9B34-43BC-AD9C-03E4ABD0BD6B}" dt="2020-10-10T20:00:57.253" v="147"/>
          <ac:grpSpMkLst>
            <pc:docMk/>
            <pc:sldMk cId="490495379" sldId="258"/>
            <ac:grpSpMk id="75" creationId="{0B4C9780-20FB-4794-BB06-AA17596AA0FF}"/>
          </ac:grpSpMkLst>
        </pc:grpChg>
        <pc:grpChg chg="add del mod">
          <ac:chgData name="Daniel Schwarz" userId="5bb35bb8-905a-4742-88d9-33d9089732e7" providerId="ADAL" clId="{6522DB22-9B34-43BC-AD9C-03E4ABD0BD6B}" dt="2020-10-10T20:01:19.677" v="165"/>
          <ac:grpSpMkLst>
            <pc:docMk/>
            <pc:sldMk cId="490495379" sldId="258"/>
            <ac:grpSpMk id="78" creationId="{234DF971-82C2-4DF5-85D1-3DCC0E05013A}"/>
          </ac:grpSpMkLst>
        </pc:grpChg>
        <pc:grpChg chg="add del mod">
          <ac:chgData name="Daniel Schwarz" userId="5bb35bb8-905a-4742-88d9-33d9089732e7" providerId="ADAL" clId="{6522DB22-9B34-43BC-AD9C-03E4ABD0BD6B}" dt="2020-10-10T20:01:16.356" v="162"/>
          <ac:grpSpMkLst>
            <pc:docMk/>
            <pc:sldMk cId="490495379" sldId="258"/>
            <ac:grpSpMk id="81" creationId="{CD47C2B3-0B07-4852-807E-69532B49A611}"/>
          </ac:grpSpMkLst>
        </pc:grpChg>
        <pc:grpChg chg="mod">
          <ac:chgData name="Daniel Schwarz" userId="5bb35bb8-905a-4742-88d9-33d9089732e7" providerId="ADAL" clId="{6522DB22-9B34-43BC-AD9C-03E4ABD0BD6B}" dt="2020-10-10T20:01:15.571" v="159"/>
          <ac:grpSpMkLst>
            <pc:docMk/>
            <pc:sldMk cId="490495379" sldId="258"/>
            <ac:grpSpMk id="84" creationId="{BBA8DF87-549B-4686-9ACB-F3A5ED0850F1}"/>
          </ac:grpSpMkLst>
        </pc:grpChg>
        <pc:grpChg chg="mod">
          <ac:chgData name="Daniel Schwarz" userId="5bb35bb8-905a-4742-88d9-33d9089732e7" providerId="ADAL" clId="{6522DB22-9B34-43BC-AD9C-03E4ABD0BD6B}" dt="2020-10-10T20:01:35.045" v="190"/>
          <ac:grpSpMkLst>
            <pc:docMk/>
            <pc:sldMk cId="490495379" sldId="258"/>
            <ac:grpSpMk id="88" creationId="{A06FF425-7092-4682-AC90-B46385051EB8}"/>
          </ac:grpSpMkLst>
        </pc:grpChg>
        <pc:grpChg chg="mod">
          <ac:chgData name="Daniel Schwarz" userId="5bb35bb8-905a-4742-88d9-33d9089732e7" providerId="ADAL" clId="{6522DB22-9B34-43BC-AD9C-03E4ABD0BD6B}" dt="2020-10-10T20:01:39.398" v="196"/>
          <ac:grpSpMkLst>
            <pc:docMk/>
            <pc:sldMk cId="490495379" sldId="258"/>
            <ac:grpSpMk id="92" creationId="{E6D9DDC5-2C71-40C7-A8A0-3F04CE5A1EF8}"/>
          </ac:grpSpMkLst>
        </pc:grpChg>
        <pc:grpChg chg="del mod">
          <ac:chgData name="Daniel Schwarz" userId="5bb35bb8-905a-4742-88d9-33d9089732e7" providerId="ADAL" clId="{6522DB22-9B34-43BC-AD9C-03E4ABD0BD6B}" dt="2020-10-10T20:01:51.410" v="212"/>
          <ac:grpSpMkLst>
            <pc:docMk/>
            <pc:sldMk cId="490495379" sldId="258"/>
            <ac:grpSpMk id="102" creationId="{25DAA3C6-B265-4C1B-A666-8F9616628DA1}"/>
          </ac:grpSpMkLst>
        </pc:grpChg>
        <pc:grpChg chg="del mod">
          <ac:chgData name="Daniel Schwarz" userId="5bb35bb8-905a-4742-88d9-33d9089732e7" providerId="ADAL" clId="{6522DB22-9B34-43BC-AD9C-03E4ABD0BD6B}" dt="2020-10-10T20:01:53.765" v="215"/>
          <ac:grpSpMkLst>
            <pc:docMk/>
            <pc:sldMk cId="490495379" sldId="258"/>
            <ac:grpSpMk id="106" creationId="{0D808668-53C7-4D9A-8821-9FF5AC429F8B}"/>
          </ac:grpSpMkLst>
        </pc:grpChg>
        <pc:grpChg chg="mod">
          <ac:chgData name="Daniel Schwarz" userId="5bb35bb8-905a-4742-88d9-33d9089732e7" providerId="ADAL" clId="{6522DB22-9B34-43BC-AD9C-03E4ABD0BD6B}" dt="2020-10-10T20:01:53.765" v="215"/>
          <ac:grpSpMkLst>
            <pc:docMk/>
            <pc:sldMk cId="490495379" sldId="258"/>
            <ac:grpSpMk id="109" creationId="{2271E70E-D959-42BD-8763-6834E29292C0}"/>
          </ac:grpSpMkLst>
        </pc:grpChg>
        <pc:inkChg chg="add del mod">
          <ac:chgData name="Daniel Schwarz" userId="5bb35bb8-905a-4742-88d9-33d9089732e7" providerId="ADAL" clId="{6522DB22-9B34-43BC-AD9C-03E4ABD0BD6B}" dt="2020-10-10T20:01:27.261" v="186"/>
          <ac:inkMkLst>
            <pc:docMk/>
            <pc:sldMk cId="490495379" sldId="258"/>
            <ac:inkMk id="2" creationId="{C4663246-85BC-4995-94D1-1F8E0EE259AC}"/>
          </ac:inkMkLst>
        </pc:inkChg>
        <pc:inkChg chg="add del mod">
          <ac:chgData name="Daniel Schwarz" userId="5bb35bb8-905a-4742-88d9-33d9089732e7" providerId="ADAL" clId="{6522DB22-9B34-43BC-AD9C-03E4ABD0BD6B}" dt="2020-10-10T20:01:27.261" v="186"/>
          <ac:inkMkLst>
            <pc:docMk/>
            <pc:sldMk cId="490495379" sldId="258"/>
            <ac:inkMk id="3" creationId="{B7ECFD13-94BD-4890-894C-C21BF9CA2FAA}"/>
          </ac:inkMkLst>
        </pc:inkChg>
        <pc:inkChg chg="add del mod">
          <ac:chgData name="Daniel Schwarz" userId="5bb35bb8-905a-4742-88d9-33d9089732e7" providerId="ADAL" clId="{6522DB22-9B34-43BC-AD9C-03E4ABD0BD6B}" dt="2020-10-10T20:01:22.331" v="180" actId="9405"/>
          <ac:inkMkLst>
            <pc:docMk/>
            <pc:sldMk cId="490495379" sldId="258"/>
            <ac:inkMk id="51" creationId="{336E2780-4D4D-4B65-8C95-E82238B35178}"/>
          </ac:inkMkLst>
        </pc:inkChg>
        <pc:inkChg chg="add del mod">
          <ac:chgData name="Daniel Schwarz" userId="5bb35bb8-905a-4742-88d9-33d9089732e7" providerId="ADAL" clId="{6522DB22-9B34-43BC-AD9C-03E4ABD0BD6B}" dt="2020-10-10T20:00:19.453" v="121" actId="9405"/>
          <ac:inkMkLst>
            <pc:docMk/>
            <pc:sldMk cId="490495379" sldId="258"/>
            <ac:inkMk id="52" creationId="{E9F9E64C-E4AF-4C7A-BF28-DA49E7A828FC}"/>
          </ac:inkMkLst>
        </pc:inkChg>
        <pc:inkChg chg="add del mod">
          <ac:chgData name="Daniel Schwarz" userId="5bb35bb8-905a-4742-88d9-33d9089732e7" providerId="ADAL" clId="{6522DB22-9B34-43BC-AD9C-03E4ABD0BD6B}" dt="2020-10-10T20:00:19.087" v="120"/>
          <ac:inkMkLst>
            <pc:docMk/>
            <pc:sldMk cId="490495379" sldId="258"/>
            <ac:inkMk id="53" creationId="{1E2A558E-1BC3-4453-9610-E293A687B9E7}"/>
          </ac:inkMkLst>
        </pc:inkChg>
        <pc:inkChg chg="add del mod">
          <ac:chgData name="Daniel Schwarz" userId="5bb35bb8-905a-4742-88d9-33d9089732e7" providerId="ADAL" clId="{6522DB22-9B34-43BC-AD9C-03E4ABD0BD6B}" dt="2020-10-10T20:01:22.090" v="179" actId="9405"/>
          <ac:inkMkLst>
            <pc:docMk/>
            <pc:sldMk cId="490495379" sldId="258"/>
            <ac:inkMk id="55" creationId="{A6F1D9E8-1CDA-42F2-A7B5-5642C389D2AD}"/>
          </ac:inkMkLst>
        </pc:inkChg>
        <pc:inkChg chg="add del mod">
          <ac:chgData name="Daniel Schwarz" userId="5bb35bb8-905a-4742-88d9-33d9089732e7" providerId="ADAL" clId="{6522DB22-9B34-43BC-AD9C-03E4ABD0BD6B}" dt="2020-10-10T20:00:24.680" v="126"/>
          <ac:inkMkLst>
            <pc:docMk/>
            <pc:sldMk cId="490495379" sldId="258"/>
            <ac:inkMk id="56" creationId="{8F7B0075-2162-464D-A967-0608AD26F3EF}"/>
          </ac:inkMkLst>
        </pc:inkChg>
        <pc:inkChg chg="add del">
          <ac:chgData name="Daniel Schwarz" userId="5bb35bb8-905a-4742-88d9-33d9089732e7" providerId="ADAL" clId="{6522DB22-9B34-43BC-AD9C-03E4ABD0BD6B}" dt="2020-10-10T20:00:28.601" v="128" actId="9405"/>
          <ac:inkMkLst>
            <pc:docMk/>
            <pc:sldMk cId="490495379" sldId="258"/>
            <ac:inkMk id="58" creationId="{43B6F4E8-4AB2-4BCD-9BE4-A223E708FDEE}"/>
          </ac:inkMkLst>
        </pc:inkChg>
        <pc:inkChg chg="add del">
          <ac:chgData name="Daniel Schwarz" userId="5bb35bb8-905a-4742-88d9-33d9089732e7" providerId="ADAL" clId="{6522DB22-9B34-43BC-AD9C-03E4ABD0BD6B}" dt="2020-10-10T20:00:33.658" v="130" actId="9405"/>
          <ac:inkMkLst>
            <pc:docMk/>
            <pc:sldMk cId="490495379" sldId="258"/>
            <ac:inkMk id="59" creationId="{7BD51D14-927F-4A40-AD7A-DF9710D49681}"/>
          </ac:inkMkLst>
        </pc:inkChg>
        <pc:inkChg chg="add del mod">
          <ac:chgData name="Daniel Schwarz" userId="5bb35bb8-905a-4742-88d9-33d9089732e7" providerId="ADAL" clId="{6522DB22-9B34-43BC-AD9C-03E4ABD0BD6B}" dt="2020-10-10T20:01:21.851" v="178" actId="9405"/>
          <ac:inkMkLst>
            <pc:docMk/>
            <pc:sldMk cId="490495379" sldId="258"/>
            <ac:inkMk id="60" creationId="{F8959E62-FB97-4EEF-9004-7D71C889CCDF}"/>
          </ac:inkMkLst>
        </pc:inkChg>
        <pc:inkChg chg="add del mod">
          <ac:chgData name="Daniel Schwarz" userId="5bb35bb8-905a-4742-88d9-33d9089732e7" providerId="ADAL" clId="{6522DB22-9B34-43BC-AD9C-03E4ABD0BD6B}" dt="2020-10-10T20:01:21.634" v="177" actId="9405"/>
          <ac:inkMkLst>
            <pc:docMk/>
            <pc:sldMk cId="490495379" sldId="258"/>
            <ac:inkMk id="61" creationId="{7972095F-D8DE-4131-B38B-57C34DC8392E}"/>
          </ac:inkMkLst>
        </pc:inkChg>
        <pc:inkChg chg="add del mod">
          <ac:chgData name="Daniel Schwarz" userId="5bb35bb8-905a-4742-88d9-33d9089732e7" providerId="ADAL" clId="{6522DB22-9B34-43BC-AD9C-03E4ABD0BD6B}" dt="2020-10-10T20:01:21.388" v="176"/>
          <ac:inkMkLst>
            <pc:docMk/>
            <pc:sldMk cId="490495379" sldId="258"/>
            <ac:inkMk id="62" creationId="{B26B78D3-BA1B-4A56-A5C4-DAA0DDDEA2B0}"/>
          </ac:inkMkLst>
        </pc:inkChg>
        <pc:inkChg chg="add del mod">
          <ac:chgData name="Daniel Schwarz" userId="5bb35bb8-905a-4742-88d9-33d9089732e7" providerId="ADAL" clId="{6522DB22-9B34-43BC-AD9C-03E4ABD0BD6B}" dt="2020-10-10T20:01:21.166" v="174" actId="9405"/>
          <ac:inkMkLst>
            <pc:docMk/>
            <pc:sldMk cId="490495379" sldId="258"/>
            <ac:inkMk id="64" creationId="{5E5243ED-B90E-4EA9-99D7-78D39F86EB2B}"/>
          </ac:inkMkLst>
        </pc:inkChg>
        <pc:inkChg chg="add del mod">
          <ac:chgData name="Daniel Schwarz" userId="5bb35bb8-905a-4742-88d9-33d9089732e7" providerId="ADAL" clId="{6522DB22-9B34-43BC-AD9C-03E4ABD0BD6B}" dt="2020-10-10T20:01:20.978" v="173" actId="9405"/>
          <ac:inkMkLst>
            <pc:docMk/>
            <pc:sldMk cId="490495379" sldId="258"/>
            <ac:inkMk id="65" creationId="{7DE17FE1-5E7E-4AF7-B909-E3464556484C}"/>
          </ac:inkMkLst>
        </pc:inkChg>
        <pc:inkChg chg="add del mod">
          <ac:chgData name="Daniel Schwarz" userId="5bb35bb8-905a-4742-88d9-33d9089732e7" providerId="ADAL" clId="{6522DB22-9B34-43BC-AD9C-03E4ABD0BD6B}" dt="2020-10-10T20:01:20.810" v="172" actId="9405"/>
          <ac:inkMkLst>
            <pc:docMk/>
            <pc:sldMk cId="490495379" sldId="258"/>
            <ac:inkMk id="66" creationId="{D4302EFB-D761-4A3B-BA65-E74D24390B87}"/>
          </ac:inkMkLst>
        </pc:inkChg>
        <pc:inkChg chg="add del mod">
          <ac:chgData name="Daniel Schwarz" userId="5bb35bb8-905a-4742-88d9-33d9089732e7" providerId="ADAL" clId="{6522DB22-9B34-43BC-AD9C-03E4ABD0BD6B}" dt="2020-10-10T20:01:20.643" v="171" actId="9405"/>
          <ac:inkMkLst>
            <pc:docMk/>
            <pc:sldMk cId="490495379" sldId="258"/>
            <ac:inkMk id="67" creationId="{B43D39CA-A43C-42C8-A45D-977362A2428F}"/>
          </ac:inkMkLst>
        </pc:inkChg>
        <pc:inkChg chg="add del mod">
          <ac:chgData name="Daniel Schwarz" userId="5bb35bb8-905a-4742-88d9-33d9089732e7" providerId="ADAL" clId="{6522DB22-9B34-43BC-AD9C-03E4ABD0BD6B}" dt="2020-10-10T20:01:20.466" v="170" actId="9405"/>
          <ac:inkMkLst>
            <pc:docMk/>
            <pc:sldMk cId="490495379" sldId="258"/>
            <ac:inkMk id="68" creationId="{BB64C128-BF6C-42E2-BC10-7B8E968624C8}"/>
          </ac:inkMkLst>
        </pc:inkChg>
        <pc:inkChg chg="add del mod">
          <ac:chgData name="Daniel Schwarz" userId="5bb35bb8-905a-4742-88d9-33d9089732e7" providerId="ADAL" clId="{6522DB22-9B34-43BC-AD9C-03E4ABD0BD6B}" dt="2020-10-10T20:01:20.315" v="169" actId="9405"/>
          <ac:inkMkLst>
            <pc:docMk/>
            <pc:sldMk cId="490495379" sldId="258"/>
            <ac:inkMk id="69" creationId="{F1A117CF-8E0E-4168-8D7C-325EDA0F2286}"/>
          </ac:inkMkLst>
        </pc:inkChg>
        <pc:inkChg chg="add del mod">
          <ac:chgData name="Daniel Schwarz" userId="5bb35bb8-905a-4742-88d9-33d9089732e7" providerId="ADAL" clId="{6522DB22-9B34-43BC-AD9C-03E4ABD0BD6B}" dt="2020-10-10T20:01:20.125" v="168"/>
          <ac:inkMkLst>
            <pc:docMk/>
            <pc:sldMk cId="490495379" sldId="258"/>
            <ac:inkMk id="71" creationId="{491350A5-5120-455D-9474-D3A23EC407C8}"/>
          </ac:inkMkLst>
        </pc:inkChg>
        <pc:inkChg chg="add del mod">
          <ac:chgData name="Daniel Schwarz" userId="5bb35bb8-905a-4742-88d9-33d9089732e7" providerId="ADAL" clId="{6522DB22-9B34-43BC-AD9C-03E4ABD0BD6B}" dt="2020-10-10T20:00:58.796" v="148" actId="9405"/>
          <ac:inkMkLst>
            <pc:docMk/>
            <pc:sldMk cId="490495379" sldId="258"/>
            <ac:inkMk id="73" creationId="{AC1385C5-32FE-4A96-B804-8AEA1F45F7C7}"/>
          </ac:inkMkLst>
        </pc:inkChg>
        <pc:inkChg chg="add del mod">
          <ac:chgData name="Daniel Schwarz" userId="5bb35bb8-905a-4742-88d9-33d9089732e7" providerId="ADAL" clId="{6522DB22-9B34-43BC-AD9C-03E4ABD0BD6B}" dt="2020-10-10T20:00:57.253" v="147"/>
          <ac:inkMkLst>
            <pc:docMk/>
            <pc:sldMk cId="490495379" sldId="258"/>
            <ac:inkMk id="74" creationId="{CE1157DE-50A7-4504-81CD-7911D86A911C}"/>
          </ac:inkMkLst>
        </pc:inkChg>
        <pc:inkChg chg="add del mod">
          <ac:chgData name="Daniel Schwarz" userId="5bb35bb8-905a-4742-88d9-33d9089732e7" providerId="ADAL" clId="{6522DB22-9B34-43BC-AD9C-03E4ABD0BD6B}" dt="2020-10-10T20:01:19.930" v="166" actId="9405"/>
          <ac:inkMkLst>
            <pc:docMk/>
            <pc:sldMk cId="490495379" sldId="258"/>
            <ac:inkMk id="76" creationId="{FA5993F7-4C8F-4807-9F89-A549799FABF2}"/>
          </ac:inkMkLst>
        </pc:inkChg>
        <pc:inkChg chg="add del mod">
          <ac:chgData name="Daniel Schwarz" userId="5bb35bb8-905a-4742-88d9-33d9089732e7" providerId="ADAL" clId="{6522DB22-9B34-43BC-AD9C-03E4ABD0BD6B}" dt="2020-10-10T20:01:19.677" v="165"/>
          <ac:inkMkLst>
            <pc:docMk/>
            <pc:sldMk cId="490495379" sldId="258"/>
            <ac:inkMk id="77" creationId="{DB250E57-C43D-4D7C-8E33-997898ABE14F}"/>
          </ac:inkMkLst>
        </pc:inkChg>
        <pc:inkChg chg="add del mod">
          <ac:chgData name="Daniel Schwarz" userId="5bb35bb8-905a-4742-88d9-33d9089732e7" providerId="ADAL" clId="{6522DB22-9B34-43BC-AD9C-03E4ABD0BD6B}" dt="2020-10-10T20:01:16.860" v="163" actId="9405"/>
          <ac:inkMkLst>
            <pc:docMk/>
            <pc:sldMk cId="490495379" sldId="258"/>
            <ac:inkMk id="79" creationId="{0C6917BB-1807-4D62-BCB5-10EA8D928BFF}"/>
          </ac:inkMkLst>
        </pc:inkChg>
        <pc:inkChg chg="add del mod">
          <ac:chgData name="Daniel Schwarz" userId="5bb35bb8-905a-4742-88d9-33d9089732e7" providerId="ADAL" clId="{6522DB22-9B34-43BC-AD9C-03E4ABD0BD6B}" dt="2020-10-10T20:01:16.356" v="162"/>
          <ac:inkMkLst>
            <pc:docMk/>
            <pc:sldMk cId="490495379" sldId="258"/>
            <ac:inkMk id="80" creationId="{7B18C1A8-DD13-485E-8534-E7BB0ACD087A}"/>
          </ac:inkMkLst>
        </pc:inkChg>
        <pc:inkChg chg="add del mod">
          <ac:chgData name="Daniel Schwarz" userId="5bb35bb8-905a-4742-88d9-33d9089732e7" providerId="ADAL" clId="{6522DB22-9B34-43BC-AD9C-03E4ABD0BD6B}" dt="2020-10-10T20:01:16.074" v="160" actId="9405"/>
          <ac:inkMkLst>
            <pc:docMk/>
            <pc:sldMk cId="490495379" sldId="258"/>
            <ac:inkMk id="82" creationId="{D287F8B7-AE77-43EB-A51A-8070E778E400}"/>
          </ac:inkMkLst>
        </pc:inkChg>
        <pc:inkChg chg="add del mod">
          <ac:chgData name="Daniel Schwarz" userId="5bb35bb8-905a-4742-88d9-33d9089732e7" providerId="ADAL" clId="{6522DB22-9B34-43BC-AD9C-03E4ABD0BD6B}" dt="2020-10-10T20:01:15.571" v="159"/>
          <ac:inkMkLst>
            <pc:docMk/>
            <pc:sldMk cId="490495379" sldId="258"/>
            <ac:inkMk id="83" creationId="{AF24B287-CF12-4C1F-81F1-383D4D2F2157}"/>
          </ac:inkMkLst>
        </pc:inkChg>
        <pc:inkChg chg="add mod">
          <ac:chgData name="Daniel Schwarz" userId="5bb35bb8-905a-4742-88d9-33d9089732e7" providerId="ADAL" clId="{6522DB22-9B34-43BC-AD9C-03E4ABD0BD6B}" dt="2020-10-10T20:01:35.045" v="190"/>
          <ac:inkMkLst>
            <pc:docMk/>
            <pc:sldMk cId="490495379" sldId="258"/>
            <ac:inkMk id="85" creationId="{05E5A83A-7065-4FD2-97FD-34DBF5CCCA30}"/>
          </ac:inkMkLst>
        </pc:inkChg>
        <pc:inkChg chg="add mod">
          <ac:chgData name="Daniel Schwarz" userId="5bb35bb8-905a-4742-88d9-33d9089732e7" providerId="ADAL" clId="{6522DB22-9B34-43BC-AD9C-03E4ABD0BD6B}" dt="2020-10-10T20:01:35.045" v="190"/>
          <ac:inkMkLst>
            <pc:docMk/>
            <pc:sldMk cId="490495379" sldId="258"/>
            <ac:inkMk id="86" creationId="{71B84735-1FC3-47EB-85E6-A1A868687524}"/>
          </ac:inkMkLst>
        </pc:inkChg>
        <pc:inkChg chg="add mod">
          <ac:chgData name="Daniel Schwarz" userId="5bb35bb8-905a-4742-88d9-33d9089732e7" providerId="ADAL" clId="{6522DB22-9B34-43BC-AD9C-03E4ABD0BD6B}" dt="2020-10-10T20:01:35.045" v="190"/>
          <ac:inkMkLst>
            <pc:docMk/>
            <pc:sldMk cId="490495379" sldId="258"/>
            <ac:inkMk id="87" creationId="{FAAF711D-E907-472E-AA74-424EF93BEAFC}"/>
          </ac:inkMkLst>
        </pc:inkChg>
        <pc:inkChg chg="add del mod">
          <ac:chgData name="Daniel Schwarz" userId="5bb35bb8-905a-4742-88d9-33d9089732e7" providerId="ADAL" clId="{6522DB22-9B34-43BC-AD9C-03E4ABD0BD6B}" dt="2020-10-10T20:01:41.189" v="198" actId="9405"/>
          <ac:inkMkLst>
            <pc:docMk/>
            <pc:sldMk cId="490495379" sldId="258"/>
            <ac:inkMk id="89" creationId="{E3248F90-13A1-45C0-8FFC-95FF49572F3C}"/>
          </ac:inkMkLst>
        </pc:inkChg>
        <pc:inkChg chg="add del mod">
          <ac:chgData name="Daniel Schwarz" userId="5bb35bb8-905a-4742-88d9-33d9089732e7" providerId="ADAL" clId="{6522DB22-9B34-43BC-AD9C-03E4ABD0BD6B}" dt="2020-10-10T20:01:39.564" v="197" actId="9405"/>
          <ac:inkMkLst>
            <pc:docMk/>
            <pc:sldMk cId="490495379" sldId="258"/>
            <ac:inkMk id="90" creationId="{79ACFC09-C0AE-4048-8663-81ABB03F9C96}"/>
          </ac:inkMkLst>
        </pc:inkChg>
        <pc:inkChg chg="add del mod">
          <ac:chgData name="Daniel Schwarz" userId="5bb35bb8-905a-4742-88d9-33d9089732e7" providerId="ADAL" clId="{6522DB22-9B34-43BC-AD9C-03E4ABD0BD6B}" dt="2020-10-10T20:01:39.398" v="196"/>
          <ac:inkMkLst>
            <pc:docMk/>
            <pc:sldMk cId="490495379" sldId="258"/>
            <ac:inkMk id="91" creationId="{AE2751FE-42AF-412E-A91E-583A0F12919E}"/>
          </ac:inkMkLst>
        </pc:inkChg>
        <pc:inkChg chg="add mod">
          <ac:chgData name="Daniel Schwarz" userId="5bb35bb8-905a-4742-88d9-33d9089732e7" providerId="ADAL" clId="{6522DB22-9B34-43BC-AD9C-03E4ABD0BD6B}" dt="2020-10-10T20:01:53.765" v="215"/>
          <ac:inkMkLst>
            <pc:docMk/>
            <pc:sldMk cId="490495379" sldId="258"/>
            <ac:inkMk id="93" creationId="{05968BF0-014C-49F0-B284-91DA0083EA42}"/>
          </ac:inkMkLst>
        </pc:inkChg>
        <pc:inkChg chg="add mod">
          <ac:chgData name="Daniel Schwarz" userId="5bb35bb8-905a-4742-88d9-33d9089732e7" providerId="ADAL" clId="{6522DB22-9B34-43BC-AD9C-03E4ABD0BD6B}" dt="2020-10-10T20:01:53.765" v="215"/>
          <ac:inkMkLst>
            <pc:docMk/>
            <pc:sldMk cId="490495379" sldId="258"/>
            <ac:inkMk id="94" creationId="{87C5E366-0B1D-4DF2-84C8-F5B036437D8F}"/>
          </ac:inkMkLst>
        </pc:inkChg>
        <pc:inkChg chg="add mod">
          <ac:chgData name="Daniel Schwarz" userId="5bb35bb8-905a-4742-88d9-33d9089732e7" providerId="ADAL" clId="{6522DB22-9B34-43BC-AD9C-03E4ABD0BD6B}" dt="2020-10-10T20:01:53.765" v="215"/>
          <ac:inkMkLst>
            <pc:docMk/>
            <pc:sldMk cId="490495379" sldId="258"/>
            <ac:inkMk id="95" creationId="{3D3350B2-FC1B-4C32-A0A8-881C82C1AB06}"/>
          </ac:inkMkLst>
        </pc:inkChg>
        <pc:inkChg chg="add mod">
          <ac:chgData name="Daniel Schwarz" userId="5bb35bb8-905a-4742-88d9-33d9089732e7" providerId="ADAL" clId="{6522DB22-9B34-43BC-AD9C-03E4ABD0BD6B}" dt="2020-10-10T20:01:53.765" v="215"/>
          <ac:inkMkLst>
            <pc:docMk/>
            <pc:sldMk cId="490495379" sldId="258"/>
            <ac:inkMk id="96" creationId="{D61632D1-D7C5-4D2F-9CF2-9C21EDE07B93}"/>
          </ac:inkMkLst>
        </pc:inkChg>
        <pc:inkChg chg="add mod">
          <ac:chgData name="Daniel Schwarz" userId="5bb35bb8-905a-4742-88d9-33d9089732e7" providerId="ADAL" clId="{6522DB22-9B34-43BC-AD9C-03E4ABD0BD6B}" dt="2020-10-10T20:01:53.765" v="215"/>
          <ac:inkMkLst>
            <pc:docMk/>
            <pc:sldMk cId="490495379" sldId="258"/>
            <ac:inkMk id="97" creationId="{852F6FB4-9D0E-4DA0-A255-D876424581FF}"/>
          </ac:inkMkLst>
        </pc:inkChg>
        <pc:inkChg chg="add mod">
          <ac:chgData name="Daniel Schwarz" userId="5bb35bb8-905a-4742-88d9-33d9089732e7" providerId="ADAL" clId="{6522DB22-9B34-43BC-AD9C-03E4ABD0BD6B}" dt="2020-10-10T20:01:53.765" v="215"/>
          <ac:inkMkLst>
            <pc:docMk/>
            <pc:sldMk cId="490495379" sldId="258"/>
            <ac:inkMk id="98" creationId="{D74E86FE-97E6-4A87-9605-BE049258A21C}"/>
          </ac:inkMkLst>
        </pc:inkChg>
        <pc:inkChg chg="add mod">
          <ac:chgData name="Daniel Schwarz" userId="5bb35bb8-905a-4742-88d9-33d9089732e7" providerId="ADAL" clId="{6522DB22-9B34-43BC-AD9C-03E4ABD0BD6B}" dt="2020-10-10T20:01:53.765" v="215"/>
          <ac:inkMkLst>
            <pc:docMk/>
            <pc:sldMk cId="490495379" sldId="258"/>
            <ac:inkMk id="99" creationId="{F2EE59C4-B0F2-4A89-81BF-707B217A1A14}"/>
          </ac:inkMkLst>
        </pc:inkChg>
        <pc:inkChg chg="add mod">
          <ac:chgData name="Daniel Schwarz" userId="5bb35bb8-905a-4742-88d9-33d9089732e7" providerId="ADAL" clId="{6522DB22-9B34-43BC-AD9C-03E4ABD0BD6B}" dt="2020-10-10T20:01:53.765" v="215"/>
          <ac:inkMkLst>
            <pc:docMk/>
            <pc:sldMk cId="490495379" sldId="258"/>
            <ac:inkMk id="100" creationId="{12308E98-0954-42F5-9F3E-C31C0AAD26DA}"/>
          </ac:inkMkLst>
        </pc:inkChg>
        <pc:inkChg chg="add mod">
          <ac:chgData name="Daniel Schwarz" userId="5bb35bb8-905a-4742-88d9-33d9089732e7" providerId="ADAL" clId="{6522DB22-9B34-43BC-AD9C-03E4ABD0BD6B}" dt="2020-10-10T20:01:53.765" v="215"/>
          <ac:inkMkLst>
            <pc:docMk/>
            <pc:sldMk cId="490495379" sldId="258"/>
            <ac:inkMk id="101" creationId="{3BD368C8-D4BD-4E09-A0BE-75F575836238}"/>
          </ac:inkMkLst>
        </pc:inkChg>
        <pc:inkChg chg="add mod">
          <ac:chgData name="Daniel Schwarz" userId="5bb35bb8-905a-4742-88d9-33d9089732e7" providerId="ADAL" clId="{6522DB22-9B34-43BC-AD9C-03E4ABD0BD6B}" dt="2020-10-10T20:01:53.765" v="215"/>
          <ac:inkMkLst>
            <pc:docMk/>
            <pc:sldMk cId="490495379" sldId="258"/>
            <ac:inkMk id="103" creationId="{3A9F6E8E-0DEA-4229-A370-7D51276DAE01}"/>
          </ac:inkMkLst>
        </pc:inkChg>
        <pc:inkChg chg="add mod">
          <ac:chgData name="Daniel Schwarz" userId="5bb35bb8-905a-4742-88d9-33d9089732e7" providerId="ADAL" clId="{6522DB22-9B34-43BC-AD9C-03E4ABD0BD6B}" dt="2020-10-10T20:01:53.765" v="215"/>
          <ac:inkMkLst>
            <pc:docMk/>
            <pc:sldMk cId="490495379" sldId="258"/>
            <ac:inkMk id="104" creationId="{3F50D468-DC12-45D0-9EC4-75302B9FBA92}"/>
          </ac:inkMkLst>
        </pc:inkChg>
        <pc:inkChg chg="add mod">
          <ac:chgData name="Daniel Schwarz" userId="5bb35bb8-905a-4742-88d9-33d9089732e7" providerId="ADAL" clId="{6522DB22-9B34-43BC-AD9C-03E4ABD0BD6B}" dt="2020-10-10T20:01:53.765" v="215"/>
          <ac:inkMkLst>
            <pc:docMk/>
            <pc:sldMk cId="490495379" sldId="258"/>
            <ac:inkMk id="105" creationId="{FC859DBD-EFB9-4E06-B55D-C0129FD1B84D}"/>
          </ac:inkMkLst>
        </pc:inkChg>
        <pc:inkChg chg="add mod">
          <ac:chgData name="Daniel Schwarz" userId="5bb35bb8-905a-4742-88d9-33d9089732e7" providerId="ADAL" clId="{6522DB22-9B34-43BC-AD9C-03E4ABD0BD6B}" dt="2020-10-10T20:01:53.765" v="215"/>
          <ac:inkMkLst>
            <pc:docMk/>
            <pc:sldMk cId="490495379" sldId="258"/>
            <ac:inkMk id="107" creationId="{C89F2A11-C16B-42BF-85C6-3333AB6EE3D3}"/>
          </ac:inkMkLst>
        </pc:inkChg>
        <pc:inkChg chg="add mod">
          <ac:chgData name="Daniel Schwarz" userId="5bb35bb8-905a-4742-88d9-33d9089732e7" providerId="ADAL" clId="{6522DB22-9B34-43BC-AD9C-03E4ABD0BD6B}" dt="2020-10-10T20:01:53.765" v="215"/>
          <ac:inkMkLst>
            <pc:docMk/>
            <pc:sldMk cId="490495379" sldId="258"/>
            <ac:inkMk id="108" creationId="{3C152BD6-745D-4517-9C04-2201F79E9A9D}"/>
          </ac:inkMkLst>
        </pc:inkChg>
      </pc:sldChg>
      <pc:sldChg chg="del">
        <pc:chgData name="Daniel Schwarz" userId="5bb35bb8-905a-4742-88d9-33d9089732e7" providerId="ADAL" clId="{6522DB22-9B34-43BC-AD9C-03E4ABD0BD6B}" dt="2020-10-10T19:56:58.111" v="0" actId="47"/>
        <pc:sldMkLst>
          <pc:docMk/>
          <pc:sldMk cId="2198096012" sldId="258"/>
        </pc:sldMkLst>
      </pc:sldChg>
      <pc:sldChg chg="del">
        <pc:chgData name="Daniel Schwarz" userId="5bb35bb8-905a-4742-88d9-33d9089732e7" providerId="ADAL" clId="{6522DB22-9B34-43BC-AD9C-03E4ABD0BD6B}" dt="2020-10-10T19:56:58.111" v="0" actId="47"/>
        <pc:sldMkLst>
          <pc:docMk/>
          <pc:sldMk cId="1810432342" sldId="259"/>
        </pc:sldMkLst>
      </pc:sldChg>
      <pc:sldChg chg="addSp modSp new mod ord modClrScheme modAnim chgLayout">
        <pc:chgData name="Daniel Schwarz" userId="5bb35bb8-905a-4742-88d9-33d9089732e7" providerId="ADAL" clId="{6522DB22-9B34-43BC-AD9C-03E4ABD0BD6B}" dt="2020-10-17T12:33:33.625" v="2100"/>
        <pc:sldMkLst>
          <pc:docMk/>
          <pc:sldMk cId="3831177413" sldId="259"/>
        </pc:sldMkLst>
        <pc:spChg chg="add mod">
          <ac:chgData name="Daniel Schwarz" userId="5bb35bb8-905a-4742-88d9-33d9089732e7" providerId="ADAL" clId="{6522DB22-9B34-43BC-AD9C-03E4ABD0BD6B}" dt="2020-10-11T09:31:12.829" v="249" actId="20577"/>
          <ac:spMkLst>
            <pc:docMk/>
            <pc:sldMk cId="3831177413" sldId="259"/>
            <ac:spMk id="2" creationId="{5D9C9289-D5CE-41B5-BAEC-D2F1C6C1B454}"/>
          </ac:spMkLst>
        </pc:spChg>
        <pc:spChg chg="add mod">
          <ac:chgData name="Daniel Schwarz" userId="5bb35bb8-905a-4742-88d9-33d9089732e7" providerId="ADAL" clId="{6522DB22-9B34-43BC-AD9C-03E4ABD0BD6B}" dt="2020-10-11T09:54:50.778" v="346" actId="1037"/>
          <ac:spMkLst>
            <pc:docMk/>
            <pc:sldMk cId="3831177413" sldId="259"/>
            <ac:spMk id="9" creationId="{029FD7A6-C23E-45FA-854E-C42AF3D3C3F8}"/>
          </ac:spMkLst>
        </pc:spChg>
        <pc:spChg chg="add mod">
          <ac:chgData name="Daniel Schwarz" userId="5bb35bb8-905a-4742-88d9-33d9089732e7" providerId="ADAL" clId="{6522DB22-9B34-43BC-AD9C-03E4ABD0BD6B}" dt="2020-10-11T09:54:50.778" v="346" actId="1037"/>
          <ac:spMkLst>
            <pc:docMk/>
            <pc:sldMk cId="3831177413" sldId="259"/>
            <ac:spMk id="11" creationId="{77D41AEB-E11F-4948-84D0-2290CB966A13}"/>
          </ac:spMkLst>
        </pc:spChg>
        <pc:spChg chg="add mod">
          <ac:chgData name="Daniel Schwarz" userId="5bb35bb8-905a-4742-88d9-33d9089732e7" providerId="ADAL" clId="{6522DB22-9B34-43BC-AD9C-03E4ABD0BD6B}" dt="2020-10-11T09:54:50.778" v="346" actId="1037"/>
          <ac:spMkLst>
            <pc:docMk/>
            <pc:sldMk cId="3831177413" sldId="259"/>
            <ac:spMk id="13" creationId="{7976E1D5-3B6D-4A24-9848-1384479AF418}"/>
          </ac:spMkLst>
        </pc:spChg>
        <pc:spChg chg="add mod">
          <ac:chgData name="Daniel Schwarz" userId="5bb35bb8-905a-4742-88d9-33d9089732e7" providerId="ADAL" clId="{6522DB22-9B34-43BC-AD9C-03E4ABD0BD6B}" dt="2020-10-11T09:54:50.778" v="346" actId="1037"/>
          <ac:spMkLst>
            <pc:docMk/>
            <pc:sldMk cId="3831177413" sldId="259"/>
            <ac:spMk id="15" creationId="{A5E7B76F-0876-4045-9E0B-1530BC790D3C}"/>
          </ac:spMkLst>
        </pc:spChg>
        <pc:spChg chg="add mod">
          <ac:chgData name="Daniel Schwarz" userId="5bb35bb8-905a-4742-88d9-33d9089732e7" providerId="ADAL" clId="{6522DB22-9B34-43BC-AD9C-03E4ABD0BD6B}" dt="2020-10-11T09:56:22.836" v="393" actId="1076"/>
          <ac:spMkLst>
            <pc:docMk/>
            <pc:sldMk cId="3831177413" sldId="259"/>
            <ac:spMk id="16" creationId="{6339F781-B431-4DFB-8B95-94B7F1A7573A}"/>
          </ac:spMkLst>
        </pc:spChg>
        <pc:spChg chg="add mod">
          <ac:chgData name="Daniel Schwarz" userId="5bb35bb8-905a-4742-88d9-33d9089732e7" providerId="ADAL" clId="{6522DB22-9B34-43BC-AD9C-03E4ABD0BD6B}" dt="2020-10-11T09:56:49.532" v="439" actId="1076"/>
          <ac:spMkLst>
            <pc:docMk/>
            <pc:sldMk cId="3831177413" sldId="259"/>
            <ac:spMk id="17" creationId="{E2CEA003-A954-4397-8B16-B0AAEC754F5A}"/>
          </ac:spMkLst>
        </pc:spChg>
        <pc:spChg chg="add mod">
          <ac:chgData name="Daniel Schwarz" userId="5bb35bb8-905a-4742-88d9-33d9089732e7" providerId="ADAL" clId="{6522DB22-9B34-43BC-AD9C-03E4ABD0BD6B}" dt="2020-10-11T09:57:16.092" v="480" actId="1076"/>
          <ac:spMkLst>
            <pc:docMk/>
            <pc:sldMk cId="3831177413" sldId="259"/>
            <ac:spMk id="18" creationId="{34D7E701-6027-47BE-A903-AC7456C4D140}"/>
          </ac:spMkLst>
        </pc:spChg>
        <pc:picChg chg="add mod">
          <ac:chgData name="Daniel Schwarz" userId="5bb35bb8-905a-4742-88d9-33d9089732e7" providerId="ADAL" clId="{6522DB22-9B34-43BC-AD9C-03E4ABD0BD6B}" dt="2020-10-11T09:54:50.778" v="346" actId="1037"/>
          <ac:picMkLst>
            <pc:docMk/>
            <pc:sldMk cId="3831177413" sldId="259"/>
            <ac:picMk id="4" creationId="{C27670DE-88CA-4F50-B2AB-FA8F29798267}"/>
          </ac:picMkLst>
        </pc:picChg>
        <pc:picChg chg="add mod">
          <ac:chgData name="Daniel Schwarz" userId="5bb35bb8-905a-4742-88d9-33d9089732e7" providerId="ADAL" clId="{6522DB22-9B34-43BC-AD9C-03E4ABD0BD6B}" dt="2020-10-11T09:54:50.778" v="346" actId="1037"/>
          <ac:picMkLst>
            <pc:docMk/>
            <pc:sldMk cId="3831177413" sldId="259"/>
            <ac:picMk id="6" creationId="{DB2D7E5B-AF9D-4D39-9C96-6D10CFD51AF9}"/>
          </ac:picMkLst>
        </pc:picChg>
        <pc:picChg chg="add mod">
          <ac:chgData name="Daniel Schwarz" userId="5bb35bb8-905a-4742-88d9-33d9089732e7" providerId="ADAL" clId="{6522DB22-9B34-43BC-AD9C-03E4ABD0BD6B}" dt="2020-10-11T09:54:50.778" v="346" actId="1037"/>
          <ac:picMkLst>
            <pc:docMk/>
            <pc:sldMk cId="3831177413" sldId="259"/>
            <ac:picMk id="8" creationId="{474BBF71-FB7E-4B20-B0FF-A25D0469820A}"/>
          </ac:picMkLst>
        </pc:picChg>
      </pc:sldChg>
      <pc:sldChg chg="del">
        <pc:chgData name="Daniel Schwarz" userId="5bb35bb8-905a-4742-88d9-33d9089732e7" providerId="ADAL" clId="{6522DB22-9B34-43BC-AD9C-03E4ABD0BD6B}" dt="2020-10-10T19:56:58.111" v="0" actId="47"/>
        <pc:sldMkLst>
          <pc:docMk/>
          <pc:sldMk cId="1404830931" sldId="260"/>
        </pc:sldMkLst>
      </pc:sldChg>
      <pc:sldChg chg="addSp delSp modSp add mod ord modAnim">
        <pc:chgData name="Daniel Schwarz" userId="5bb35bb8-905a-4742-88d9-33d9089732e7" providerId="ADAL" clId="{6522DB22-9B34-43BC-AD9C-03E4ABD0BD6B}" dt="2020-10-17T12:36:33.827" v="2213"/>
        <pc:sldMkLst>
          <pc:docMk/>
          <pc:sldMk cId="2242768232" sldId="260"/>
        </pc:sldMkLst>
        <pc:spChg chg="mod">
          <ac:chgData name="Daniel Schwarz" userId="5bb35bb8-905a-4742-88d9-33d9089732e7" providerId="ADAL" clId="{6522DB22-9B34-43BC-AD9C-03E4ABD0BD6B}" dt="2020-10-11T10:01:28.051" v="673" actId="1037"/>
          <ac:spMkLst>
            <pc:docMk/>
            <pc:sldMk cId="2242768232" sldId="260"/>
            <ac:spMk id="9" creationId="{029FD7A6-C23E-45FA-854E-C42AF3D3C3F8}"/>
          </ac:spMkLst>
        </pc:spChg>
        <pc:spChg chg="add del mod">
          <ac:chgData name="Daniel Schwarz" userId="5bb35bb8-905a-4742-88d9-33d9089732e7" providerId="ADAL" clId="{6522DB22-9B34-43BC-AD9C-03E4ABD0BD6B}" dt="2020-10-14T19:36:55.213" v="676"/>
          <ac:spMkLst>
            <pc:docMk/>
            <pc:sldMk cId="2242768232" sldId="260"/>
            <ac:spMk id="14" creationId="{0A2C298A-8C52-462C-855B-AF897B2510C6}"/>
          </ac:spMkLst>
        </pc:spChg>
      </pc:sldChg>
      <pc:sldChg chg="new del">
        <pc:chgData name="Daniel Schwarz" userId="5bb35bb8-905a-4742-88d9-33d9089732e7" providerId="ADAL" clId="{6522DB22-9B34-43BC-AD9C-03E4ABD0BD6B}" dt="2020-10-11T09:59:11.868" v="493" actId="47"/>
        <pc:sldMkLst>
          <pc:docMk/>
          <pc:sldMk cId="2401671719" sldId="260"/>
        </pc:sldMkLst>
      </pc:sldChg>
      <pc:sldChg chg="del">
        <pc:chgData name="Daniel Schwarz" userId="5bb35bb8-905a-4742-88d9-33d9089732e7" providerId="ADAL" clId="{6522DB22-9B34-43BC-AD9C-03E4ABD0BD6B}" dt="2020-10-10T19:56:58.111" v="0" actId="47"/>
        <pc:sldMkLst>
          <pc:docMk/>
          <pc:sldMk cId="1303257976" sldId="261"/>
        </pc:sldMkLst>
      </pc:sldChg>
      <pc:sldChg chg="addSp delSp modSp new mod ord modAnim">
        <pc:chgData name="Daniel Schwarz" userId="5bb35bb8-905a-4742-88d9-33d9089732e7" providerId="ADAL" clId="{6522DB22-9B34-43BC-AD9C-03E4ABD0BD6B}" dt="2020-10-18T19:40:12.990" v="17170"/>
        <pc:sldMkLst>
          <pc:docMk/>
          <pc:sldMk cId="3628453235" sldId="261"/>
        </pc:sldMkLst>
        <pc:spChg chg="mod">
          <ac:chgData name="Daniel Schwarz" userId="5bb35bb8-905a-4742-88d9-33d9089732e7" providerId="ADAL" clId="{6522DB22-9B34-43BC-AD9C-03E4ABD0BD6B}" dt="2020-10-14T20:07:24.936" v="822" actId="20577"/>
          <ac:spMkLst>
            <pc:docMk/>
            <pc:sldMk cId="3628453235" sldId="261"/>
            <ac:spMk id="2" creationId="{FB6D8E25-C0B2-4278-8FE1-774C5E892C16}"/>
          </ac:spMkLst>
        </pc:spChg>
        <pc:spChg chg="add mod">
          <ac:chgData name="Daniel Schwarz" userId="5bb35bb8-905a-4742-88d9-33d9089732e7" providerId="ADAL" clId="{6522DB22-9B34-43BC-AD9C-03E4ABD0BD6B}" dt="2020-10-14T20:10:50.183" v="894" actId="1076"/>
          <ac:spMkLst>
            <pc:docMk/>
            <pc:sldMk cId="3628453235" sldId="261"/>
            <ac:spMk id="71" creationId="{D2FD5C08-158B-4BFD-A101-CDF7EDC8193B}"/>
          </ac:spMkLst>
        </pc:spChg>
        <pc:spChg chg="add mod">
          <ac:chgData name="Daniel Schwarz" userId="5bb35bb8-905a-4742-88d9-33d9089732e7" providerId="ADAL" clId="{6522DB22-9B34-43BC-AD9C-03E4ABD0BD6B}" dt="2020-10-15T20:25:40.447" v="1332" actId="14100"/>
          <ac:spMkLst>
            <pc:docMk/>
            <pc:sldMk cId="3628453235" sldId="261"/>
            <ac:spMk id="73" creationId="{F5ACDF27-8721-44AB-B8A0-137A0EBD7873}"/>
          </ac:spMkLst>
        </pc:spChg>
        <pc:spChg chg="add del">
          <ac:chgData name="Daniel Schwarz" userId="5bb35bb8-905a-4742-88d9-33d9089732e7" providerId="ADAL" clId="{6522DB22-9B34-43BC-AD9C-03E4ABD0BD6B}" dt="2020-10-14T20:11:36.532" v="905"/>
          <ac:spMkLst>
            <pc:docMk/>
            <pc:sldMk cId="3628453235" sldId="261"/>
            <ac:spMk id="74" creationId="{0BA27688-EB34-4C86-A30B-0E2D4C55602E}"/>
          </ac:spMkLst>
        </pc:spChg>
        <pc:grpChg chg="add mod">
          <ac:chgData name="Daniel Schwarz" userId="5bb35bb8-905a-4742-88d9-33d9089732e7" providerId="ADAL" clId="{6522DB22-9B34-43BC-AD9C-03E4ABD0BD6B}" dt="2020-10-14T20:09:04.638" v="877" actId="1035"/>
          <ac:grpSpMkLst>
            <pc:docMk/>
            <pc:sldMk cId="3628453235" sldId="261"/>
            <ac:grpSpMk id="7" creationId="{A42B326E-C40B-4062-8C5F-2B6FD747C069}"/>
          </ac:grpSpMkLst>
        </pc:grpChg>
        <pc:grpChg chg="add mod">
          <ac:chgData name="Daniel Schwarz" userId="5bb35bb8-905a-4742-88d9-33d9089732e7" providerId="ADAL" clId="{6522DB22-9B34-43BC-AD9C-03E4ABD0BD6B}" dt="2020-10-14T20:09:04.638" v="877" actId="1035"/>
          <ac:grpSpMkLst>
            <pc:docMk/>
            <pc:sldMk cId="3628453235" sldId="261"/>
            <ac:grpSpMk id="10" creationId="{13AB5692-3981-43C3-A733-DF84A851B3C4}"/>
          </ac:grpSpMkLst>
        </pc:grpChg>
        <pc:grpChg chg="add mod">
          <ac:chgData name="Daniel Schwarz" userId="5bb35bb8-905a-4742-88d9-33d9089732e7" providerId="ADAL" clId="{6522DB22-9B34-43BC-AD9C-03E4ABD0BD6B}" dt="2020-10-14T20:09:04.638" v="877" actId="1035"/>
          <ac:grpSpMkLst>
            <pc:docMk/>
            <pc:sldMk cId="3628453235" sldId="261"/>
            <ac:grpSpMk id="13" creationId="{02EFBEDF-D6C3-4EE8-808D-013421492292}"/>
          </ac:grpSpMkLst>
        </pc:grpChg>
        <pc:grpChg chg="add del mod">
          <ac:chgData name="Daniel Schwarz" userId="5bb35bb8-905a-4742-88d9-33d9089732e7" providerId="ADAL" clId="{6522DB22-9B34-43BC-AD9C-03E4ABD0BD6B}" dt="2020-10-14T20:08:16.624" v="824" actId="478"/>
          <ac:grpSpMkLst>
            <pc:docMk/>
            <pc:sldMk cId="3628453235" sldId="261"/>
            <ac:grpSpMk id="24" creationId="{FC1A96F3-ED6A-44C0-A6F9-73D1F01EAE4F}"/>
          </ac:grpSpMkLst>
        </pc:grpChg>
        <pc:grpChg chg="add del mod">
          <ac:chgData name="Daniel Schwarz" userId="5bb35bb8-905a-4742-88d9-33d9089732e7" providerId="ADAL" clId="{6522DB22-9B34-43BC-AD9C-03E4ABD0BD6B}" dt="2020-10-14T20:10:33.218" v="883" actId="478"/>
          <ac:grpSpMkLst>
            <pc:docMk/>
            <pc:sldMk cId="3628453235" sldId="261"/>
            <ac:grpSpMk id="34" creationId="{948B3354-19FB-4556-99B0-E54C89C6C8A5}"/>
          </ac:grpSpMkLst>
        </pc:grpChg>
        <pc:grpChg chg="mod">
          <ac:chgData name="Daniel Schwarz" userId="5bb35bb8-905a-4742-88d9-33d9089732e7" providerId="ADAL" clId="{6522DB22-9B34-43BC-AD9C-03E4ABD0BD6B}" dt="2020-10-14T20:07:05.002" v="781"/>
          <ac:grpSpMkLst>
            <pc:docMk/>
            <pc:sldMk cId="3628453235" sldId="261"/>
            <ac:grpSpMk id="36" creationId="{CE4CD41E-00DD-481C-9733-09E84AABFF15}"/>
          </ac:grpSpMkLst>
        </pc:grpChg>
        <pc:grpChg chg="mod">
          <ac:chgData name="Daniel Schwarz" userId="5bb35bb8-905a-4742-88d9-33d9089732e7" providerId="ADAL" clId="{6522DB22-9B34-43BC-AD9C-03E4ABD0BD6B}" dt="2020-10-14T20:07:05.002" v="781"/>
          <ac:grpSpMkLst>
            <pc:docMk/>
            <pc:sldMk cId="3628453235" sldId="261"/>
            <ac:grpSpMk id="37" creationId="{BC6059C8-5988-4A22-89CB-46D2F928C131}"/>
          </ac:grpSpMkLst>
        </pc:grpChg>
        <pc:grpChg chg="mod">
          <ac:chgData name="Daniel Schwarz" userId="5bb35bb8-905a-4742-88d9-33d9089732e7" providerId="ADAL" clId="{6522DB22-9B34-43BC-AD9C-03E4ABD0BD6B}" dt="2020-10-14T20:07:05.002" v="781"/>
          <ac:grpSpMkLst>
            <pc:docMk/>
            <pc:sldMk cId="3628453235" sldId="261"/>
            <ac:grpSpMk id="38" creationId="{8A91734D-CEFA-487B-B6D3-71D9EB9174AF}"/>
          </ac:grpSpMkLst>
        </pc:grpChg>
        <pc:grpChg chg="add del mod">
          <ac:chgData name="Daniel Schwarz" userId="5bb35bb8-905a-4742-88d9-33d9089732e7" providerId="ADAL" clId="{6522DB22-9B34-43BC-AD9C-03E4ABD0BD6B}" dt="2020-10-14T20:08:12.004" v="823" actId="478"/>
          <ac:grpSpMkLst>
            <pc:docMk/>
            <pc:sldMk cId="3628453235" sldId="261"/>
            <ac:grpSpMk id="49" creationId="{2A243E94-2963-4E45-BD18-B922CE27C85C}"/>
          </ac:grpSpMkLst>
        </pc:grpChg>
        <pc:grpChg chg="add del mod">
          <ac:chgData name="Daniel Schwarz" userId="5bb35bb8-905a-4742-88d9-33d9089732e7" providerId="ADAL" clId="{6522DB22-9B34-43BC-AD9C-03E4ABD0BD6B}" dt="2020-10-14T20:08:12.004" v="823" actId="478"/>
          <ac:grpSpMkLst>
            <pc:docMk/>
            <pc:sldMk cId="3628453235" sldId="261"/>
            <ac:grpSpMk id="52" creationId="{31EBBE44-3FA8-43AC-AC61-B4E44880C5B5}"/>
          </ac:grpSpMkLst>
        </pc:grpChg>
        <pc:grpChg chg="add del mod">
          <ac:chgData name="Daniel Schwarz" userId="5bb35bb8-905a-4742-88d9-33d9089732e7" providerId="ADAL" clId="{6522DB22-9B34-43BC-AD9C-03E4ABD0BD6B}" dt="2020-10-14T20:08:12.004" v="823" actId="478"/>
          <ac:grpSpMkLst>
            <pc:docMk/>
            <pc:sldMk cId="3628453235" sldId="261"/>
            <ac:grpSpMk id="56" creationId="{94447EE6-B656-4ADA-986A-0C9FB930FE33}"/>
          </ac:grpSpMkLst>
        </pc:grpChg>
        <pc:picChg chg="add mod">
          <ac:chgData name="Daniel Schwarz" userId="5bb35bb8-905a-4742-88d9-33d9089732e7" providerId="ADAL" clId="{6522DB22-9B34-43BC-AD9C-03E4ABD0BD6B}" dt="2020-10-14T20:09:04.638" v="877" actId="1035"/>
          <ac:picMkLst>
            <pc:docMk/>
            <pc:sldMk cId="3628453235" sldId="261"/>
            <ac:picMk id="3" creationId="{0DBD30BE-A95C-4843-BBDC-EB445E31FC77}"/>
          </ac:picMkLst>
        </pc:picChg>
        <pc:inkChg chg="add mod">
          <ac:chgData name="Daniel Schwarz" userId="5bb35bb8-905a-4742-88d9-33d9089732e7" providerId="ADAL" clId="{6522DB22-9B34-43BC-AD9C-03E4ABD0BD6B}" dt="2020-10-14T20:09:04.638" v="877" actId="1035"/>
          <ac:inkMkLst>
            <pc:docMk/>
            <pc:sldMk cId="3628453235" sldId="261"/>
            <ac:inkMk id="4" creationId="{D1004F7B-A808-49AC-887F-BDA3A4863A41}"/>
          </ac:inkMkLst>
        </pc:inkChg>
        <pc:inkChg chg="add mod">
          <ac:chgData name="Daniel Schwarz" userId="5bb35bb8-905a-4742-88d9-33d9089732e7" providerId="ADAL" clId="{6522DB22-9B34-43BC-AD9C-03E4ABD0BD6B}" dt="2020-10-14T20:09:04.638" v="877" actId="1035"/>
          <ac:inkMkLst>
            <pc:docMk/>
            <pc:sldMk cId="3628453235" sldId="261"/>
            <ac:inkMk id="5" creationId="{42F250E4-95AA-4335-8904-FB2C9CD2F34D}"/>
          </ac:inkMkLst>
        </pc:inkChg>
        <pc:inkChg chg="add mod">
          <ac:chgData name="Daniel Schwarz" userId="5bb35bb8-905a-4742-88d9-33d9089732e7" providerId="ADAL" clId="{6522DB22-9B34-43BC-AD9C-03E4ABD0BD6B}" dt="2020-10-14T20:09:04.638" v="877" actId="1035"/>
          <ac:inkMkLst>
            <pc:docMk/>
            <pc:sldMk cId="3628453235" sldId="261"/>
            <ac:inkMk id="6" creationId="{57353EB6-2ABE-4D88-A426-54BEE0643DA7}"/>
          </ac:inkMkLst>
        </pc:inkChg>
        <pc:inkChg chg="mod">
          <ac:chgData name="Daniel Schwarz" userId="5bb35bb8-905a-4742-88d9-33d9089732e7" providerId="ADAL" clId="{6522DB22-9B34-43BC-AD9C-03E4ABD0BD6B}" dt="2020-10-14T20:07:05.002" v="781"/>
          <ac:inkMkLst>
            <pc:docMk/>
            <pc:sldMk cId="3628453235" sldId="261"/>
            <ac:inkMk id="8" creationId="{87A0A953-7AEA-4281-B4D4-D5B5A60CF26F}"/>
          </ac:inkMkLst>
        </pc:inkChg>
        <pc:inkChg chg="mod">
          <ac:chgData name="Daniel Schwarz" userId="5bb35bb8-905a-4742-88d9-33d9089732e7" providerId="ADAL" clId="{6522DB22-9B34-43BC-AD9C-03E4ABD0BD6B}" dt="2020-10-14T20:07:05.002" v="781"/>
          <ac:inkMkLst>
            <pc:docMk/>
            <pc:sldMk cId="3628453235" sldId="261"/>
            <ac:inkMk id="9" creationId="{B6D85FD9-2E07-499A-A344-6FBEA943D418}"/>
          </ac:inkMkLst>
        </pc:inkChg>
        <pc:inkChg chg="mod">
          <ac:chgData name="Daniel Schwarz" userId="5bb35bb8-905a-4742-88d9-33d9089732e7" providerId="ADAL" clId="{6522DB22-9B34-43BC-AD9C-03E4ABD0BD6B}" dt="2020-10-14T20:07:05.002" v="781"/>
          <ac:inkMkLst>
            <pc:docMk/>
            <pc:sldMk cId="3628453235" sldId="261"/>
            <ac:inkMk id="11" creationId="{242393FF-D8F9-459D-B37D-EDDAE4B2DEA4}"/>
          </ac:inkMkLst>
        </pc:inkChg>
        <pc:inkChg chg="mod">
          <ac:chgData name="Daniel Schwarz" userId="5bb35bb8-905a-4742-88d9-33d9089732e7" providerId="ADAL" clId="{6522DB22-9B34-43BC-AD9C-03E4ABD0BD6B}" dt="2020-10-14T20:07:05.002" v="781"/>
          <ac:inkMkLst>
            <pc:docMk/>
            <pc:sldMk cId="3628453235" sldId="261"/>
            <ac:inkMk id="12" creationId="{93827BA1-98D2-43FD-9E29-110932518079}"/>
          </ac:inkMkLst>
        </pc:inkChg>
        <pc:inkChg chg="mod">
          <ac:chgData name="Daniel Schwarz" userId="5bb35bb8-905a-4742-88d9-33d9089732e7" providerId="ADAL" clId="{6522DB22-9B34-43BC-AD9C-03E4ABD0BD6B}" dt="2020-10-14T20:07:05.002" v="781"/>
          <ac:inkMkLst>
            <pc:docMk/>
            <pc:sldMk cId="3628453235" sldId="261"/>
            <ac:inkMk id="14" creationId="{7273929F-500D-4E67-8F29-F2727887210B}"/>
          </ac:inkMkLst>
        </pc:inkChg>
        <pc:inkChg chg="mod">
          <ac:chgData name="Daniel Schwarz" userId="5bb35bb8-905a-4742-88d9-33d9089732e7" providerId="ADAL" clId="{6522DB22-9B34-43BC-AD9C-03E4ABD0BD6B}" dt="2020-10-14T20:07:05.002" v="781"/>
          <ac:inkMkLst>
            <pc:docMk/>
            <pc:sldMk cId="3628453235" sldId="261"/>
            <ac:inkMk id="15" creationId="{95E8656A-CFA4-44DC-B77B-F1E85825CC37}"/>
          </ac:inkMkLst>
        </pc:inkChg>
        <pc:inkChg chg="mod">
          <ac:chgData name="Daniel Schwarz" userId="5bb35bb8-905a-4742-88d9-33d9089732e7" providerId="ADAL" clId="{6522DB22-9B34-43BC-AD9C-03E4ABD0BD6B}" dt="2020-10-14T20:07:05.002" v="781"/>
          <ac:inkMkLst>
            <pc:docMk/>
            <pc:sldMk cId="3628453235" sldId="261"/>
            <ac:inkMk id="16" creationId="{0BD4DF13-91DC-42B7-8ECA-454153CA9ED8}"/>
          </ac:inkMkLst>
        </pc:inkChg>
        <pc:inkChg chg="mod">
          <ac:chgData name="Daniel Schwarz" userId="5bb35bb8-905a-4742-88d9-33d9089732e7" providerId="ADAL" clId="{6522DB22-9B34-43BC-AD9C-03E4ABD0BD6B}" dt="2020-10-14T20:07:05.002" v="781"/>
          <ac:inkMkLst>
            <pc:docMk/>
            <pc:sldMk cId="3628453235" sldId="261"/>
            <ac:inkMk id="17" creationId="{74E6BCD9-1F37-472E-936A-ED05AB5DA9D3}"/>
          </ac:inkMkLst>
        </pc:inkChg>
        <pc:inkChg chg="mod">
          <ac:chgData name="Daniel Schwarz" userId="5bb35bb8-905a-4742-88d9-33d9089732e7" providerId="ADAL" clId="{6522DB22-9B34-43BC-AD9C-03E4ABD0BD6B}" dt="2020-10-14T20:07:05.002" v="781"/>
          <ac:inkMkLst>
            <pc:docMk/>
            <pc:sldMk cId="3628453235" sldId="261"/>
            <ac:inkMk id="18" creationId="{601735C7-0A07-46E3-BD0D-FDC0274F3943}"/>
          </ac:inkMkLst>
        </pc:inkChg>
        <pc:inkChg chg="mod">
          <ac:chgData name="Daniel Schwarz" userId="5bb35bb8-905a-4742-88d9-33d9089732e7" providerId="ADAL" clId="{6522DB22-9B34-43BC-AD9C-03E4ABD0BD6B}" dt="2020-10-14T20:07:05.002" v="781"/>
          <ac:inkMkLst>
            <pc:docMk/>
            <pc:sldMk cId="3628453235" sldId="261"/>
            <ac:inkMk id="19" creationId="{889D5C68-42AE-48C1-8072-68B9F385FFC7}"/>
          </ac:inkMkLst>
        </pc:inkChg>
        <pc:inkChg chg="mod">
          <ac:chgData name="Daniel Schwarz" userId="5bb35bb8-905a-4742-88d9-33d9089732e7" providerId="ADAL" clId="{6522DB22-9B34-43BC-AD9C-03E4ABD0BD6B}" dt="2020-10-14T20:07:05.002" v="781"/>
          <ac:inkMkLst>
            <pc:docMk/>
            <pc:sldMk cId="3628453235" sldId="261"/>
            <ac:inkMk id="20" creationId="{D9058D94-4762-497B-A822-84E352208C7B}"/>
          </ac:inkMkLst>
        </pc:inkChg>
        <pc:inkChg chg="mod">
          <ac:chgData name="Daniel Schwarz" userId="5bb35bb8-905a-4742-88d9-33d9089732e7" providerId="ADAL" clId="{6522DB22-9B34-43BC-AD9C-03E4ABD0BD6B}" dt="2020-10-14T20:07:05.002" v="781"/>
          <ac:inkMkLst>
            <pc:docMk/>
            <pc:sldMk cId="3628453235" sldId="261"/>
            <ac:inkMk id="21" creationId="{AAEE561F-84D9-467B-8771-48EE87CEA4E2}"/>
          </ac:inkMkLst>
        </pc:inkChg>
        <pc:inkChg chg="mod">
          <ac:chgData name="Daniel Schwarz" userId="5bb35bb8-905a-4742-88d9-33d9089732e7" providerId="ADAL" clId="{6522DB22-9B34-43BC-AD9C-03E4ABD0BD6B}" dt="2020-10-14T20:07:05.002" v="781"/>
          <ac:inkMkLst>
            <pc:docMk/>
            <pc:sldMk cId="3628453235" sldId="261"/>
            <ac:inkMk id="22" creationId="{36D10D97-255A-492B-8080-8108650D9C93}"/>
          </ac:inkMkLst>
        </pc:inkChg>
        <pc:inkChg chg="mod">
          <ac:chgData name="Daniel Schwarz" userId="5bb35bb8-905a-4742-88d9-33d9089732e7" providerId="ADAL" clId="{6522DB22-9B34-43BC-AD9C-03E4ABD0BD6B}" dt="2020-10-14T20:07:05.002" v="781"/>
          <ac:inkMkLst>
            <pc:docMk/>
            <pc:sldMk cId="3628453235" sldId="261"/>
            <ac:inkMk id="23" creationId="{EAE131FB-37AC-4FBB-85FD-51811649403B}"/>
          </ac:inkMkLst>
        </pc:inkChg>
        <pc:inkChg chg="mod">
          <ac:chgData name="Daniel Schwarz" userId="5bb35bb8-905a-4742-88d9-33d9089732e7" providerId="ADAL" clId="{6522DB22-9B34-43BC-AD9C-03E4ABD0BD6B}" dt="2020-10-14T20:07:05.002" v="781"/>
          <ac:inkMkLst>
            <pc:docMk/>
            <pc:sldMk cId="3628453235" sldId="261"/>
            <ac:inkMk id="25" creationId="{0E4E5BE5-B3DE-4243-9BA2-79FC0865BDB2}"/>
          </ac:inkMkLst>
        </pc:inkChg>
        <pc:inkChg chg="mod">
          <ac:chgData name="Daniel Schwarz" userId="5bb35bb8-905a-4742-88d9-33d9089732e7" providerId="ADAL" clId="{6522DB22-9B34-43BC-AD9C-03E4ABD0BD6B}" dt="2020-10-14T20:07:05.002" v="781"/>
          <ac:inkMkLst>
            <pc:docMk/>
            <pc:sldMk cId="3628453235" sldId="261"/>
            <ac:inkMk id="26" creationId="{FD6ECB34-50AA-426A-A129-68BCBBAF8365}"/>
          </ac:inkMkLst>
        </pc:inkChg>
        <pc:inkChg chg="mod">
          <ac:chgData name="Daniel Schwarz" userId="5bb35bb8-905a-4742-88d9-33d9089732e7" providerId="ADAL" clId="{6522DB22-9B34-43BC-AD9C-03E4ABD0BD6B}" dt="2020-10-14T20:07:05.002" v="781"/>
          <ac:inkMkLst>
            <pc:docMk/>
            <pc:sldMk cId="3628453235" sldId="261"/>
            <ac:inkMk id="27" creationId="{5AEBA509-443C-46E0-B9EF-91DE502B848A}"/>
          </ac:inkMkLst>
        </pc:inkChg>
        <pc:inkChg chg="mod">
          <ac:chgData name="Daniel Schwarz" userId="5bb35bb8-905a-4742-88d9-33d9089732e7" providerId="ADAL" clId="{6522DB22-9B34-43BC-AD9C-03E4ABD0BD6B}" dt="2020-10-14T20:07:05.002" v="781"/>
          <ac:inkMkLst>
            <pc:docMk/>
            <pc:sldMk cId="3628453235" sldId="261"/>
            <ac:inkMk id="28" creationId="{96838F0C-B64A-4480-9EB3-48B8294586BC}"/>
          </ac:inkMkLst>
        </pc:inkChg>
        <pc:inkChg chg="mod">
          <ac:chgData name="Daniel Schwarz" userId="5bb35bb8-905a-4742-88d9-33d9089732e7" providerId="ADAL" clId="{6522DB22-9B34-43BC-AD9C-03E4ABD0BD6B}" dt="2020-10-14T20:07:05.002" v="781"/>
          <ac:inkMkLst>
            <pc:docMk/>
            <pc:sldMk cId="3628453235" sldId="261"/>
            <ac:inkMk id="29" creationId="{FFCB90B8-F4F8-46E6-9465-3ACAA9A240A3}"/>
          </ac:inkMkLst>
        </pc:inkChg>
        <pc:inkChg chg="mod">
          <ac:chgData name="Daniel Schwarz" userId="5bb35bb8-905a-4742-88d9-33d9089732e7" providerId="ADAL" clId="{6522DB22-9B34-43BC-AD9C-03E4ABD0BD6B}" dt="2020-10-14T20:07:05.002" v="781"/>
          <ac:inkMkLst>
            <pc:docMk/>
            <pc:sldMk cId="3628453235" sldId="261"/>
            <ac:inkMk id="30" creationId="{CCCD0978-848E-446D-A864-A917D1FDF0AB}"/>
          </ac:inkMkLst>
        </pc:inkChg>
        <pc:inkChg chg="mod">
          <ac:chgData name="Daniel Schwarz" userId="5bb35bb8-905a-4742-88d9-33d9089732e7" providerId="ADAL" clId="{6522DB22-9B34-43BC-AD9C-03E4ABD0BD6B}" dt="2020-10-14T20:07:05.002" v="781"/>
          <ac:inkMkLst>
            <pc:docMk/>
            <pc:sldMk cId="3628453235" sldId="261"/>
            <ac:inkMk id="31" creationId="{F06FE155-E681-4730-A550-E236130A216D}"/>
          </ac:inkMkLst>
        </pc:inkChg>
        <pc:inkChg chg="mod">
          <ac:chgData name="Daniel Schwarz" userId="5bb35bb8-905a-4742-88d9-33d9089732e7" providerId="ADAL" clId="{6522DB22-9B34-43BC-AD9C-03E4ABD0BD6B}" dt="2020-10-14T20:07:05.002" v="781"/>
          <ac:inkMkLst>
            <pc:docMk/>
            <pc:sldMk cId="3628453235" sldId="261"/>
            <ac:inkMk id="32" creationId="{16B42DB1-76C6-4313-BA9C-4CEFC0B12E3B}"/>
          </ac:inkMkLst>
        </pc:inkChg>
        <pc:inkChg chg="mod">
          <ac:chgData name="Daniel Schwarz" userId="5bb35bb8-905a-4742-88d9-33d9089732e7" providerId="ADAL" clId="{6522DB22-9B34-43BC-AD9C-03E4ABD0BD6B}" dt="2020-10-14T20:07:05.002" v="781"/>
          <ac:inkMkLst>
            <pc:docMk/>
            <pc:sldMk cId="3628453235" sldId="261"/>
            <ac:inkMk id="33" creationId="{304B63FC-2B53-440C-82A4-853D98199E95}"/>
          </ac:inkMkLst>
        </pc:inkChg>
        <pc:inkChg chg="mod">
          <ac:chgData name="Daniel Schwarz" userId="5bb35bb8-905a-4742-88d9-33d9089732e7" providerId="ADAL" clId="{6522DB22-9B34-43BC-AD9C-03E4ABD0BD6B}" dt="2020-10-14T20:07:05.002" v="781"/>
          <ac:inkMkLst>
            <pc:docMk/>
            <pc:sldMk cId="3628453235" sldId="261"/>
            <ac:inkMk id="35" creationId="{B35E12E1-C31C-45BC-BB0A-F257BA889ACF}"/>
          </ac:inkMkLst>
        </pc:inkChg>
        <pc:inkChg chg="mod">
          <ac:chgData name="Daniel Schwarz" userId="5bb35bb8-905a-4742-88d9-33d9089732e7" providerId="ADAL" clId="{6522DB22-9B34-43BC-AD9C-03E4ABD0BD6B}" dt="2020-10-14T20:07:05.002" v="781"/>
          <ac:inkMkLst>
            <pc:docMk/>
            <pc:sldMk cId="3628453235" sldId="261"/>
            <ac:inkMk id="39" creationId="{4EBB13B9-E4EA-483A-9DF9-3169E8336376}"/>
          </ac:inkMkLst>
        </pc:inkChg>
        <pc:inkChg chg="mod">
          <ac:chgData name="Daniel Schwarz" userId="5bb35bb8-905a-4742-88d9-33d9089732e7" providerId="ADAL" clId="{6522DB22-9B34-43BC-AD9C-03E4ABD0BD6B}" dt="2020-10-14T20:07:05.002" v="781"/>
          <ac:inkMkLst>
            <pc:docMk/>
            <pc:sldMk cId="3628453235" sldId="261"/>
            <ac:inkMk id="40" creationId="{23DC48F5-A363-4942-9EC4-F01F6C4E177B}"/>
          </ac:inkMkLst>
        </pc:inkChg>
        <pc:inkChg chg="mod">
          <ac:chgData name="Daniel Schwarz" userId="5bb35bb8-905a-4742-88d9-33d9089732e7" providerId="ADAL" clId="{6522DB22-9B34-43BC-AD9C-03E4ABD0BD6B}" dt="2020-10-14T20:07:05.002" v="781"/>
          <ac:inkMkLst>
            <pc:docMk/>
            <pc:sldMk cId="3628453235" sldId="261"/>
            <ac:inkMk id="41" creationId="{FBDBFBD4-C101-498F-AD8B-BC4F0D213815}"/>
          </ac:inkMkLst>
        </pc:inkChg>
        <pc:inkChg chg="mod">
          <ac:chgData name="Daniel Schwarz" userId="5bb35bb8-905a-4742-88d9-33d9089732e7" providerId="ADAL" clId="{6522DB22-9B34-43BC-AD9C-03E4ABD0BD6B}" dt="2020-10-14T20:07:05.002" v="781"/>
          <ac:inkMkLst>
            <pc:docMk/>
            <pc:sldMk cId="3628453235" sldId="261"/>
            <ac:inkMk id="42" creationId="{CC61E746-F155-4C8F-B413-38FEB9019634}"/>
          </ac:inkMkLst>
        </pc:inkChg>
        <pc:inkChg chg="mod">
          <ac:chgData name="Daniel Schwarz" userId="5bb35bb8-905a-4742-88d9-33d9089732e7" providerId="ADAL" clId="{6522DB22-9B34-43BC-AD9C-03E4ABD0BD6B}" dt="2020-10-14T20:07:05.002" v="781"/>
          <ac:inkMkLst>
            <pc:docMk/>
            <pc:sldMk cId="3628453235" sldId="261"/>
            <ac:inkMk id="43" creationId="{94B68051-DF74-4DBE-ACFB-A13734BD7A8A}"/>
          </ac:inkMkLst>
        </pc:inkChg>
        <pc:inkChg chg="mod">
          <ac:chgData name="Daniel Schwarz" userId="5bb35bb8-905a-4742-88d9-33d9089732e7" providerId="ADAL" clId="{6522DB22-9B34-43BC-AD9C-03E4ABD0BD6B}" dt="2020-10-14T20:07:05.002" v="781"/>
          <ac:inkMkLst>
            <pc:docMk/>
            <pc:sldMk cId="3628453235" sldId="261"/>
            <ac:inkMk id="44" creationId="{0EB9DA2C-22CC-4229-ACC6-58028FDBB7AE}"/>
          </ac:inkMkLst>
        </pc:inkChg>
        <pc:inkChg chg="mod">
          <ac:chgData name="Daniel Schwarz" userId="5bb35bb8-905a-4742-88d9-33d9089732e7" providerId="ADAL" clId="{6522DB22-9B34-43BC-AD9C-03E4ABD0BD6B}" dt="2020-10-14T20:07:05.002" v="781"/>
          <ac:inkMkLst>
            <pc:docMk/>
            <pc:sldMk cId="3628453235" sldId="261"/>
            <ac:inkMk id="45" creationId="{CA0616C7-AD3F-4900-B444-807A3F458051}"/>
          </ac:inkMkLst>
        </pc:inkChg>
        <pc:inkChg chg="mod">
          <ac:chgData name="Daniel Schwarz" userId="5bb35bb8-905a-4742-88d9-33d9089732e7" providerId="ADAL" clId="{6522DB22-9B34-43BC-AD9C-03E4ABD0BD6B}" dt="2020-10-14T20:07:05.002" v="781"/>
          <ac:inkMkLst>
            <pc:docMk/>
            <pc:sldMk cId="3628453235" sldId="261"/>
            <ac:inkMk id="46" creationId="{ADE7E494-861E-4A8D-8E47-238F9CCC46A8}"/>
          </ac:inkMkLst>
        </pc:inkChg>
        <pc:inkChg chg="mod">
          <ac:chgData name="Daniel Schwarz" userId="5bb35bb8-905a-4742-88d9-33d9089732e7" providerId="ADAL" clId="{6522DB22-9B34-43BC-AD9C-03E4ABD0BD6B}" dt="2020-10-14T20:07:05.002" v="781"/>
          <ac:inkMkLst>
            <pc:docMk/>
            <pc:sldMk cId="3628453235" sldId="261"/>
            <ac:inkMk id="47" creationId="{B965AE08-FF1C-47A6-BB09-26EEAE9633BC}"/>
          </ac:inkMkLst>
        </pc:inkChg>
        <pc:inkChg chg="add mod">
          <ac:chgData name="Daniel Schwarz" userId="5bb35bb8-905a-4742-88d9-33d9089732e7" providerId="ADAL" clId="{6522DB22-9B34-43BC-AD9C-03E4ABD0BD6B}" dt="2020-10-14T20:09:04.638" v="877" actId="1035"/>
          <ac:inkMkLst>
            <pc:docMk/>
            <pc:sldMk cId="3628453235" sldId="261"/>
            <ac:inkMk id="48" creationId="{27D28C35-6804-475A-851B-2C62EC2E9C16}"/>
          </ac:inkMkLst>
        </pc:inkChg>
        <pc:inkChg chg="mod">
          <ac:chgData name="Daniel Schwarz" userId="5bb35bb8-905a-4742-88d9-33d9089732e7" providerId="ADAL" clId="{6522DB22-9B34-43BC-AD9C-03E4ABD0BD6B}" dt="2020-10-14T20:07:05.002" v="781"/>
          <ac:inkMkLst>
            <pc:docMk/>
            <pc:sldMk cId="3628453235" sldId="261"/>
            <ac:inkMk id="50" creationId="{E52AA5CE-9280-4CA2-A2A6-656B93EED294}"/>
          </ac:inkMkLst>
        </pc:inkChg>
        <pc:inkChg chg="mod">
          <ac:chgData name="Daniel Schwarz" userId="5bb35bb8-905a-4742-88d9-33d9089732e7" providerId="ADAL" clId="{6522DB22-9B34-43BC-AD9C-03E4ABD0BD6B}" dt="2020-10-14T20:07:05.002" v="781"/>
          <ac:inkMkLst>
            <pc:docMk/>
            <pc:sldMk cId="3628453235" sldId="261"/>
            <ac:inkMk id="51" creationId="{7F5578EF-171E-4A7C-8D78-723A5E4C88D0}"/>
          </ac:inkMkLst>
        </pc:inkChg>
        <pc:inkChg chg="mod">
          <ac:chgData name="Daniel Schwarz" userId="5bb35bb8-905a-4742-88d9-33d9089732e7" providerId="ADAL" clId="{6522DB22-9B34-43BC-AD9C-03E4ABD0BD6B}" dt="2020-10-14T20:07:05.002" v="781"/>
          <ac:inkMkLst>
            <pc:docMk/>
            <pc:sldMk cId="3628453235" sldId="261"/>
            <ac:inkMk id="53" creationId="{6B5E4222-CD9F-4EC1-A5A7-E9F50AC2F13F}"/>
          </ac:inkMkLst>
        </pc:inkChg>
        <pc:inkChg chg="mod">
          <ac:chgData name="Daniel Schwarz" userId="5bb35bb8-905a-4742-88d9-33d9089732e7" providerId="ADAL" clId="{6522DB22-9B34-43BC-AD9C-03E4ABD0BD6B}" dt="2020-10-14T20:07:05.002" v="781"/>
          <ac:inkMkLst>
            <pc:docMk/>
            <pc:sldMk cId="3628453235" sldId="261"/>
            <ac:inkMk id="54" creationId="{49B29ED9-CBDD-4D2F-B59B-F4220186DC4D}"/>
          </ac:inkMkLst>
        </pc:inkChg>
        <pc:inkChg chg="mod">
          <ac:chgData name="Daniel Schwarz" userId="5bb35bb8-905a-4742-88d9-33d9089732e7" providerId="ADAL" clId="{6522DB22-9B34-43BC-AD9C-03E4ABD0BD6B}" dt="2020-10-14T20:07:05.002" v="781"/>
          <ac:inkMkLst>
            <pc:docMk/>
            <pc:sldMk cId="3628453235" sldId="261"/>
            <ac:inkMk id="55" creationId="{76A6BFF8-8CF1-400A-A974-FE6C9EDE6729}"/>
          </ac:inkMkLst>
        </pc:inkChg>
        <pc:inkChg chg="mod">
          <ac:chgData name="Daniel Schwarz" userId="5bb35bb8-905a-4742-88d9-33d9089732e7" providerId="ADAL" clId="{6522DB22-9B34-43BC-AD9C-03E4ABD0BD6B}" dt="2020-10-14T20:07:05.002" v="781"/>
          <ac:inkMkLst>
            <pc:docMk/>
            <pc:sldMk cId="3628453235" sldId="261"/>
            <ac:inkMk id="57" creationId="{A1BB85C8-2BE2-4D69-B879-2B5245593484}"/>
          </ac:inkMkLst>
        </pc:inkChg>
        <pc:inkChg chg="mod">
          <ac:chgData name="Daniel Schwarz" userId="5bb35bb8-905a-4742-88d9-33d9089732e7" providerId="ADAL" clId="{6522DB22-9B34-43BC-AD9C-03E4ABD0BD6B}" dt="2020-10-14T20:07:05.002" v="781"/>
          <ac:inkMkLst>
            <pc:docMk/>
            <pc:sldMk cId="3628453235" sldId="261"/>
            <ac:inkMk id="58" creationId="{2ED6E6E1-2F8C-4131-B46A-AC8AEA142C81}"/>
          </ac:inkMkLst>
        </pc:inkChg>
        <pc:inkChg chg="mod">
          <ac:chgData name="Daniel Schwarz" userId="5bb35bb8-905a-4742-88d9-33d9089732e7" providerId="ADAL" clId="{6522DB22-9B34-43BC-AD9C-03E4ABD0BD6B}" dt="2020-10-14T20:07:05.002" v="781"/>
          <ac:inkMkLst>
            <pc:docMk/>
            <pc:sldMk cId="3628453235" sldId="261"/>
            <ac:inkMk id="59" creationId="{52345563-3024-4341-B4DB-C5E9F4B65A97}"/>
          </ac:inkMkLst>
        </pc:inkChg>
        <pc:inkChg chg="mod">
          <ac:chgData name="Daniel Schwarz" userId="5bb35bb8-905a-4742-88d9-33d9089732e7" providerId="ADAL" clId="{6522DB22-9B34-43BC-AD9C-03E4ABD0BD6B}" dt="2020-10-14T20:07:05.002" v="781"/>
          <ac:inkMkLst>
            <pc:docMk/>
            <pc:sldMk cId="3628453235" sldId="261"/>
            <ac:inkMk id="60" creationId="{0001EF7B-6F47-430B-8CEF-DBDDBD61AD76}"/>
          </ac:inkMkLst>
        </pc:inkChg>
        <pc:inkChg chg="mod">
          <ac:chgData name="Daniel Schwarz" userId="5bb35bb8-905a-4742-88d9-33d9089732e7" providerId="ADAL" clId="{6522DB22-9B34-43BC-AD9C-03E4ABD0BD6B}" dt="2020-10-14T20:07:05.002" v="781"/>
          <ac:inkMkLst>
            <pc:docMk/>
            <pc:sldMk cId="3628453235" sldId="261"/>
            <ac:inkMk id="61" creationId="{C2C5E000-F06A-4EE4-9514-79A15C30C329}"/>
          </ac:inkMkLst>
        </pc:inkChg>
        <pc:inkChg chg="mod">
          <ac:chgData name="Daniel Schwarz" userId="5bb35bb8-905a-4742-88d9-33d9089732e7" providerId="ADAL" clId="{6522DB22-9B34-43BC-AD9C-03E4ABD0BD6B}" dt="2020-10-14T20:07:05.002" v="781"/>
          <ac:inkMkLst>
            <pc:docMk/>
            <pc:sldMk cId="3628453235" sldId="261"/>
            <ac:inkMk id="62" creationId="{09084B72-5E88-4C66-B896-5486FC7817D1}"/>
          </ac:inkMkLst>
        </pc:inkChg>
        <pc:inkChg chg="mod">
          <ac:chgData name="Daniel Schwarz" userId="5bb35bb8-905a-4742-88d9-33d9089732e7" providerId="ADAL" clId="{6522DB22-9B34-43BC-AD9C-03E4ABD0BD6B}" dt="2020-10-14T20:07:05.002" v="781"/>
          <ac:inkMkLst>
            <pc:docMk/>
            <pc:sldMk cId="3628453235" sldId="261"/>
            <ac:inkMk id="63" creationId="{0FF89472-6350-41B3-89F6-A8AE9E5F8762}"/>
          </ac:inkMkLst>
        </pc:inkChg>
        <pc:inkChg chg="mod">
          <ac:chgData name="Daniel Schwarz" userId="5bb35bb8-905a-4742-88d9-33d9089732e7" providerId="ADAL" clId="{6522DB22-9B34-43BC-AD9C-03E4ABD0BD6B}" dt="2020-10-14T20:07:05.002" v="781"/>
          <ac:inkMkLst>
            <pc:docMk/>
            <pc:sldMk cId="3628453235" sldId="261"/>
            <ac:inkMk id="64" creationId="{BBE67459-EBF6-4036-B927-4947EE59666D}"/>
          </ac:inkMkLst>
        </pc:inkChg>
        <pc:inkChg chg="mod">
          <ac:chgData name="Daniel Schwarz" userId="5bb35bb8-905a-4742-88d9-33d9089732e7" providerId="ADAL" clId="{6522DB22-9B34-43BC-AD9C-03E4ABD0BD6B}" dt="2020-10-14T20:07:05.002" v="781"/>
          <ac:inkMkLst>
            <pc:docMk/>
            <pc:sldMk cId="3628453235" sldId="261"/>
            <ac:inkMk id="65" creationId="{E7517C3C-A0BA-4485-9090-C9ECB78232CC}"/>
          </ac:inkMkLst>
        </pc:inkChg>
        <pc:inkChg chg="mod">
          <ac:chgData name="Daniel Schwarz" userId="5bb35bb8-905a-4742-88d9-33d9089732e7" providerId="ADAL" clId="{6522DB22-9B34-43BC-AD9C-03E4ABD0BD6B}" dt="2020-10-14T20:07:05.002" v="781"/>
          <ac:inkMkLst>
            <pc:docMk/>
            <pc:sldMk cId="3628453235" sldId="261"/>
            <ac:inkMk id="66" creationId="{B85B284E-3520-453A-B204-0406A0E99D31}"/>
          </ac:inkMkLst>
        </pc:inkChg>
        <pc:inkChg chg="mod">
          <ac:chgData name="Daniel Schwarz" userId="5bb35bb8-905a-4742-88d9-33d9089732e7" providerId="ADAL" clId="{6522DB22-9B34-43BC-AD9C-03E4ABD0BD6B}" dt="2020-10-14T20:07:05.002" v="781"/>
          <ac:inkMkLst>
            <pc:docMk/>
            <pc:sldMk cId="3628453235" sldId="261"/>
            <ac:inkMk id="67" creationId="{DBDF81EC-9575-4A78-B435-B8EB0388F2A9}"/>
          </ac:inkMkLst>
        </pc:inkChg>
        <pc:inkChg chg="mod">
          <ac:chgData name="Daniel Schwarz" userId="5bb35bb8-905a-4742-88d9-33d9089732e7" providerId="ADAL" clId="{6522DB22-9B34-43BC-AD9C-03E4ABD0BD6B}" dt="2020-10-14T20:07:05.002" v="781"/>
          <ac:inkMkLst>
            <pc:docMk/>
            <pc:sldMk cId="3628453235" sldId="261"/>
            <ac:inkMk id="68" creationId="{A776CC2D-5C30-43DD-9086-39A19D2D8946}"/>
          </ac:inkMkLst>
        </pc:inkChg>
        <pc:inkChg chg="mod">
          <ac:chgData name="Daniel Schwarz" userId="5bb35bb8-905a-4742-88d9-33d9089732e7" providerId="ADAL" clId="{6522DB22-9B34-43BC-AD9C-03E4ABD0BD6B}" dt="2020-10-14T20:07:05.002" v="781"/>
          <ac:inkMkLst>
            <pc:docMk/>
            <pc:sldMk cId="3628453235" sldId="261"/>
            <ac:inkMk id="69" creationId="{B7BE7229-5435-400F-8D18-994F029F732C}"/>
          </ac:inkMkLst>
        </pc:inkChg>
        <pc:inkChg chg="mod">
          <ac:chgData name="Daniel Schwarz" userId="5bb35bb8-905a-4742-88d9-33d9089732e7" providerId="ADAL" clId="{6522DB22-9B34-43BC-AD9C-03E4ABD0BD6B}" dt="2020-10-14T20:07:05.002" v="781"/>
          <ac:inkMkLst>
            <pc:docMk/>
            <pc:sldMk cId="3628453235" sldId="261"/>
            <ac:inkMk id="70" creationId="{72D83A33-4968-4677-ACE7-298A715EA155}"/>
          </ac:inkMkLst>
        </pc:inkChg>
      </pc:sldChg>
      <pc:sldChg chg="del">
        <pc:chgData name="Daniel Schwarz" userId="5bb35bb8-905a-4742-88d9-33d9089732e7" providerId="ADAL" clId="{6522DB22-9B34-43BC-AD9C-03E4ABD0BD6B}" dt="2020-10-10T19:56:58.111" v="0" actId="47"/>
        <pc:sldMkLst>
          <pc:docMk/>
          <pc:sldMk cId="711743520" sldId="262"/>
        </pc:sldMkLst>
      </pc:sldChg>
      <pc:sldChg chg="del">
        <pc:chgData name="Daniel Schwarz" userId="5bb35bb8-905a-4742-88d9-33d9089732e7" providerId="ADAL" clId="{6522DB22-9B34-43BC-AD9C-03E4ABD0BD6B}" dt="2020-10-10T19:56:58.111" v="0" actId="47"/>
        <pc:sldMkLst>
          <pc:docMk/>
          <pc:sldMk cId="1154027328" sldId="264"/>
        </pc:sldMkLst>
      </pc:sldChg>
      <pc:sldChg chg="modSp add del mod ord">
        <pc:chgData name="Daniel Schwarz" userId="5bb35bb8-905a-4742-88d9-33d9089732e7" providerId="ADAL" clId="{6522DB22-9B34-43BC-AD9C-03E4ABD0BD6B}" dt="2020-10-18T19:46:36.634" v="17279" actId="20577"/>
        <pc:sldMkLst>
          <pc:docMk/>
          <pc:sldMk cId="2051763001" sldId="265"/>
        </pc:sldMkLst>
        <pc:spChg chg="mod">
          <ac:chgData name="Daniel Schwarz" userId="5bb35bb8-905a-4742-88d9-33d9089732e7" providerId="ADAL" clId="{6522DB22-9B34-43BC-AD9C-03E4ABD0BD6B}" dt="2020-10-18T19:46:36.634" v="17279" actId="20577"/>
          <ac:spMkLst>
            <pc:docMk/>
            <pc:sldMk cId="2051763001" sldId="265"/>
            <ac:spMk id="2" creationId="{FA327C3F-F562-4E4F-85F5-70B825B07186}"/>
          </ac:spMkLst>
        </pc:spChg>
      </pc:sldChg>
      <pc:sldChg chg="modSp add mod ord">
        <pc:chgData name="Daniel Schwarz" userId="5bb35bb8-905a-4742-88d9-33d9089732e7" providerId="ADAL" clId="{6522DB22-9B34-43BC-AD9C-03E4ABD0BD6B}" dt="2020-10-18T19:40:12.990" v="17170"/>
        <pc:sldMkLst>
          <pc:docMk/>
          <pc:sldMk cId="2501499902" sldId="266"/>
        </pc:sldMkLst>
        <pc:spChg chg="mod">
          <ac:chgData name="Daniel Schwarz" userId="5bb35bb8-905a-4742-88d9-33d9089732e7" providerId="ADAL" clId="{6522DB22-9B34-43BC-AD9C-03E4ABD0BD6B}" dt="2020-10-14T19:38:48.894" v="780" actId="1076"/>
          <ac:spMkLst>
            <pc:docMk/>
            <pc:sldMk cId="2501499902" sldId="266"/>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2823506680" sldId="266"/>
        </pc:sldMkLst>
      </pc:sldChg>
      <pc:sldChg chg="addSp delSp modSp new del mod">
        <pc:chgData name="Daniel Schwarz" userId="5bb35bb8-905a-4742-88d9-33d9089732e7" providerId="ADAL" clId="{6522DB22-9B34-43BC-AD9C-03E4ABD0BD6B}" dt="2020-10-14T20:21:55.495" v="1056" actId="47"/>
        <pc:sldMkLst>
          <pc:docMk/>
          <pc:sldMk cId="691862491" sldId="267"/>
        </pc:sldMkLst>
        <pc:spChg chg="mod">
          <ac:chgData name="Daniel Schwarz" userId="5bb35bb8-905a-4742-88d9-33d9089732e7" providerId="ADAL" clId="{6522DB22-9B34-43BC-AD9C-03E4ABD0BD6B}" dt="2020-10-14T20:16:41.788" v="970"/>
          <ac:spMkLst>
            <pc:docMk/>
            <pc:sldMk cId="691862491" sldId="267"/>
            <ac:spMk id="2" creationId="{58D211ED-9754-468F-9191-4E99272480FB}"/>
          </ac:spMkLst>
        </pc:spChg>
        <pc:spChg chg="add del mod">
          <ac:chgData name="Daniel Schwarz" userId="5bb35bb8-905a-4742-88d9-33d9089732e7" providerId="ADAL" clId="{6522DB22-9B34-43BC-AD9C-03E4ABD0BD6B}" dt="2020-10-14T20:21:44.672" v="1053" actId="21"/>
          <ac:spMkLst>
            <pc:docMk/>
            <pc:sldMk cId="691862491" sldId="267"/>
            <ac:spMk id="6" creationId="{A2A1754E-7CB2-4E65-961F-DEE59FCD18AE}"/>
          </ac:spMkLst>
        </pc:spChg>
        <pc:picChg chg="add mod">
          <ac:chgData name="Daniel Schwarz" userId="5bb35bb8-905a-4742-88d9-33d9089732e7" providerId="ADAL" clId="{6522DB22-9B34-43BC-AD9C-03E4ABD0BD6B}" dt="2020-10-14T20:16:50.972" v="972" actId="1076"/>
          <ac:picMkLst>
            <pc:docMk/>
            <pc:sldMk cId="691862491" sldId="267"/>
            <ac:picMk id="4" creationId="{75D9644F-DC7C-418F-B8A3-C53B0ED724E7}"/>
          </ac:picMkLst>
        </pc:picChg>
      </pc:sldChg>
      <pc:sldChg chg="modSp add del mod modNotesTx">
        <pc:chgData name="Daniel Schwarz" userId="5bb35bb8-905a-4742-88d9-33d9089732e7" providerId="ADAL" clId="{6522DB22-9B34-43BC-AD9C-03E4ABD0BD6B}" dt="2020-10-17T13:57:33.798" v="4664" actId="20577"/>
        <pc:sldMkLst>
          <pc:docMk/>
          <pc:sldMk cId="2229056209" sldId="267"/>
        </pc:sldMkLst>
        <pc:spChg chg="mod">
          <ac:chgData name="Daniel Schwarz" userId="5bb35bb8-905a-4742-88d9-33d9089732e7" providerId="ADAL" clId="{6522DB22-9B34-43BC-AD9C-03E4ABD0BD6B}" dt="2020-10-17T13:06:09.982" v="3053" actId="20577"/>
          <ac:spMkLst>
            <pc:docMk/>
            <pc:sldMk cId="2229056209" sldId="267"/>
            <ac:spMk id="3" creationId="{170F1F03-AD3B-40D4-A9A4-A23B6630DB7A}"/>
          </ac:spMkLst>
        </pc:spChg>
        <pc:spChg chg="mod">
          <ac:chgData name="Daniel Schwarz" userId="5bb35bb8-905a-4742-88d9-33d9089732e7" providerId="ADAL" clId="{6522DB22-9B34-43BC-AD9C-03E4ABD0BD6B}" dt="2020-10-17T13:57:33.798" v="4664" actId="20577"/>
          <ac:spMkLst>
            <pc:docMk/>
            <pc:sldMk cId="2229056209" sldId="267"/>
            <ac:spMk id="4" creationId="{478AB046-1B68-488D-AE60-8F01F95A10E4}"/>
          </ac:spMkLst>
        </pc:spChg>
        <pc:spChg chg="mod">
          <ac:chgData name="Daniel Schwarz" userId="5bb35bb8-905a-4742-88d9-33d9089732e7" providerId="ADAL" clId="{6522DB22-9B34-43BC-AD9C-03E4ABD0BD6B}" dt="2020-10-17T13:06:14.623" v="3054" actId="1076"/>
          <ac:spMkLst>
            <pc:docMk/>
            <pc:sldMk cId="2229056209" sldId="267"/>
            <ac:spMk id="5" creationId="{91646C42-2702-45F5-A6EA-BA346C5457B4}"/>
          </ac:spMkLst>
        </pc:spChg>
      </pc:sldChg>
      <pc:sldChg chg="addSp delSp modSp add mod ord modAnim modNotesTx">
        <pc:chgData name="Daniel Schwarz" userId="5bb35bb8-905a-4742-88d9-33d9089732e7" providerId="ADAL" clId="{6522DB22-9B34-43BC-AD9C-03E4ABD0BD6B}" dt="2020-10-18T19:40:12.990" v="17170"/>
        <pc:sldMkLst>
          <pc:docMk/>
          <pc:sldMk cId="1552914273" sldId="268"/>
        </pc:sldMkLst>
        <pc:spChg chg="add mod">
          <ac:chgData name="Daniel Schwarz" userId="5bb35bb8-905a-4742-88d9-33d9089732e7" providerId="ADAL" clId="{6522DB22-9B34-43BC-AD9C-03E4ABD0BD6B}" dt="2020-10-15T20:35:24.943" v="1348" actId="1076"/>
          <ac:spMkLst>
            <pc:docMk/>
            <pc:sldMk cId="1552914273" sldId="268"/>
            <ac:spMk id="24" creationId="{F8EA9754-66C7-4316-AF53-6EC80219238E}"/>
          </ac:spMkLst>
        </pc:spChg>
        <pc:spChg chg="add mod">
          <ac:chgData name="Daniel Schwarz" userId="5bb35bb8-905a-4742-88d9-33d9089732e7" providerId="ADAL" clId="{6522DB22-9B34-43BC-AD9C-03E4ABD0BD6B}" dt="2020-10-14T20:23:14.844" v="1060" actId="1076"/>
          <ac:spMkLst>
            <pc:docMk/>
            <pc:sldMk cId="1552914273" sldId="268"/>
            <ac:spMk id="29" creationId="{C1A8EB8E-B159-485A-B7BB-A9D6BE836AC7}"/>
          </ac:spMkLst>
        </pc:spChg>
        <pc:spChg chg="mod">
          <ac:chgData name="Daniel Schwarz" userId="5bb35bb8-905a-4742-88d9-33d9089732e7" providerId="ADAL" clId="{6522DB22-9B34-43BC-AD9C-03E4ABD0BD6B}" dt="2020-10-15T20:33:46.893" v="1344" actId="1076"/>
          <ac:spMkLst>
            <pc:docMk/>
            <pc:sldMk cId="1552914273" sldId="268"/>
            <ac:spMk id="71" creationId="{D2FD5C08-158B-4BFD-A101-CDF7EDC8193B}"/>
          </ac:spMkLst>
        </pc:spChg>
        <pc:spChg chg="del">
          <ac:chgData name="Daniel Schwarz" userId="5bb35bb8-905a-4742-88d9-33d9089732e7" providerId="ADAL" clId="{6522DB22-9B34-43BC-AD9C-03E4ABD0BD6B}" dt="2020-10-14T20:21:29.843" v="1052" actId="478"/>
          <ac:spMkLst>
            <pc:docMk/>
            <pc:sldMk cId="1552914273" sldId="268"/>
            <ac:spMk id="73" creationId="{F5ACDF27-8721-44AB-B8A0-137A0EBD7873}"/>
          </ac:spMkLst>
        </pc:spChg>
        <pc:picChg chg="add del mod modCrop">
          <ac:chgData name="Daniel Schwarz" userId="5bb35bb8-905a-4742-88d9-33d9089732e7" providerId="ADAL" clId="{6522DB22-9B34-43BC-AD9C-03E4ABD0BD6B}" dt="2020-10-15T20:32:09.781" v="1337" actId="478"/>
          <ac:picMkLst>
            <pc:docMk/>
            <pc:sldMk cId="1552914273" sldId="268"/>
            <ac:picMk id="25" creationId="{9C003ED5-085E-4062-896A-8A6E09810614}"/>
          </ac:picMkLst>
        </pc:picChg>
        <pc:picChg chg="add mod modCrop">
          <ac:chgData name="Daniel Schwarz" userId="5bb35bb8-905a-4742-88d9-33d9089732e7" providerId="ADAL" clId="{6522DB22-9B34-43BC-AD9C-03E4ABD0BD6B}" dt="2020-10-15T20:32:53.326" v="1342" actId="1076"/>
          <ac:picMkLst>
            <pc:docMk/>
            <pc:sldMk cId="1552914273" sldId="268"/>
            <ac:picMk id="26" creationId="{735CF887-C23F-47C9-83E9-94392B39C856}"/>
          </ac:picMkLst>
        </pc:picChg>
      </pc:sldChg>
      <pc:sldChg chg="del">
        <pc:chgData name="Daniel Schwarz" userId="5bb35bb8-905a-4742-88d9-33d9089732e7" providerId="ADAL" clId="{6522DB22-9B34-43BC-AD9C-03E4ABD0BD6B}" dt="2020-10-10T19:56:58.111" v="0" actId="47"/>
        <pc:sldMkLst>
          <pc:docMk/>
          <pc:sldMk cId="2356919259" sldId="268"/>
        </pc:sldMkLst>
      </pc:sldChg>
      <pc:sldChg chg="addSp delSp modSp new mod ord modClrScheme chgLayout modNotesTx">
        <pc:chgData name="Daniel Schwarz" userId="5bb35bb8-905a-4742-88d9-33d9089732e7" providerId="ADAL" clId="{6522DB22-9B34-43BC-AD9C-03E4ABD0BD6B}" dt="2020-10-18T19:52:57.266" v="17894" actId="20577"/>
        <pc:sldMkLst>
          <pc:docMk/>
          <pc:sldMk cId="666307553" sldId="269"/>
        </pc:sldMkLst>
        <pc:spChg chg="del mod ord">
          <ac:chgData name="Daniel Schwarz" userId="5bb35bb8-905a-4742-88d9-33d9089732e7" providerId="ADAL" clId="{6522DB22-9B34-43BC-AD9C-03E4ABD0BD6B}" dt="2020-10-14T20:24:13.860" v="1062" actId="700"/>
          <ac:spMkLst>
            <pc:docMk/>
            <pc:sldMk cId="666307553" sldId="269"/>
            <ac:spMk id="2" creationId="{C29EA85B-4B6C-4C30-BEEB-BD5BFCC1EF5D}"/>
          </ac:spMkLst>
        </pc:spChg>
        <pc:spChg chg="add mod ord">
          <ac:chgData name="Daniel Schwarz" userId="5bb35bb8-905a-4742-88d9-33d9089732e7" providerId="ADAL" clId="{6522DB22-9B34-43BC-AD9C-03E4ABD0BD6B}" dt="2020-10-18T19:47:14.595" v="17304" actId="20577"/>
          <ac:spMkLst>
            <pc:docMk/>
            <pc:sldMk cId="666307553" sldId="269"/>
            <ac:spMk id="3" creationId="{730F61D0-E654-454A-8C9B-5B4EC3A0A9CB}"/>
          </ac:spMkLst>
        </pc:spChg>
        <pc:spChg chg="add mod ord">
          <ac:chgData name="Daniel Schwarz" userId="5bb35bb8-905a-4742-88d9-33d9089732e7" providerId="ADAL" clId="{6522DB22-9B34-43BC-AD9C-03E4ABD0BD6B}" dt="2020-10-18T19:52:57.266" v="17894" actId="20577"/>
          <ac:spMkLst>
            <pc:docMk/>
            <pc:sldMk cId="666307553" sldId="269"/>
            <ac:spMk id="4" creationId="{1FB2F45E-0008-48FF-83CA-7FC12D79AE1B}"/>
          </ac:spMkLst>
        </pc:spChg>
      </pc:sldChg>
      <pc:sldChg chg="del">
        <pc:chgData name="Daniel Schwarz" userId="5bb35bb8-905a-4742-88d9-33d9089732e7" providerId="ADAL" clId="{6522DB22-9B34-43BC-AD9C-03E4ABD0BD6B}" dt="2020-10-10T19:56:58.111" v="0" actId="47"/>
        <pc:sldMkLst>
          <pc:docMk/>
          <pc:sldMk cId="1748661716" sldId="269"/>
        </pc:sldMkLst>
      </pc:sldChg>
      <pc:sldChg chg="del">
        <pc:chgData name="Daniel Schwarz" userId="5bb35bb8-905a-4742-88d9-33d9089732e7" providerId="ADAL" clId="{6522DB22-9B34-43BC-AD9C-03E4ABD0BD6B}" dt="2020-10-10T19:56:58.111" v="0" actId="47"/>
        <pc:sldMkLst>
          <pc:docMk/>
          <pc:sldMk cId="3628425774" sldId="270"/>
        </pc:sldMkLst>
      </pc:sldChg>
      <pc:sldChg chg="modSp new mod ord modNotesTx">
        <pc:chgData name="Daniel Schwarz" userId="5bb35bb8-905a-4742-88d9-33d9089732e7" providerId="ADAL" clId="{6522DB22-9B34-43BC-AD9C-03E4ABD0BD6B}" dt="2020-10-18T19:59:47.571" v="18317" actId="27636"/>
        <pc:sldMkLst>
          <pc:docMk/>
          <pc:sldMk cId="3995743560" sldId="270"/>
        </pc:sldMkLst>
        <pc:spChg chg="mod">
          <ac:chgData name="Daniel Schwarz" userId="5bb35bb8-905a-4742-88d9-33d9089732e7" providerId="ADAL" clId="{6522DB22-9B34-43BC-AD9C-03E4ABD0BD6B}" dt="2020-10-15T20:41:02.398" v="1404" actId="20577"/>
          <ac:spMkLst>
            <pc:docMk/>
            <pc:sldMk cId="3995743560" sldId="270"/>
            <ac:spMk id="2" creationId="{574BA810-2B7F-4980-96ED-240D018709B9}"/>
          </ac:spMkLst>
        </pc:spChg>
        <pc:spChg chg="mod">
          <ac:chgData name="Daniel Schwarz" userId="5bb35bb8-905a-4742-88d9-33d9089732e7" providerId="ADAL" clId="{6522DB22-9B34-43BC-AD9C-03E4ABD0BD6B}" dt="2020-10-18T19:59:47.571" v="18317" actId="27636"/>
          <ac:spMkLst>
            <pc:docMk/>
            <pc:sldMk cId="3995743560" sldId="270"/>
            <ac:spMk id="3" creationId="{1F1FFDC8-4934-4C55-BADC-5DA3C9A52106}"/>
          </ac:spMkLst>
        </pc:spChg>
      </pc:sldChg>
      <pc:sldChg chg="del">
        <pc:chgData name="Daniel Schwarz" userId="5bb35bb8-905a-4742-88d9-33d9089732e7" providerId="ADAL" clId="{6522DB22-9B34-43BC-AD9C-03E4ABD0BD6B}" dt="2020-10-10T19:56:58.111" v="0" actId="47"/>
        <pc:sldMkLst>
          <pc:docMk/>
          <pc:sldMk cId="2668608033" sldId="271"/>
        </pc:sldMkLst>
      </pc:sldChg>
      <pc:sldChg chg="modSp add mod ord">
        <pc:chgData name="Daniel Schwarz" userId="5bb35bb8-905a-4742-88d9-33d9089732e7" providerId="ADAL" clId="{6522DB22-9B34-43BC-AD9C-03E4ABD0BD6B}" dt="2020-10-18T19:40:12.990" v="17170"/>
        <pc:sldMkLst>
          <pc:docMk/>
          <pc:sldMk cId="3811953920" sldId="271"/>
        </pc:sldMkLst>
        <pc:spChg chg="mod">
          <ac:chgData name="Daniel Schwarz" userId="5bb35bb8-905a-4742-88d9-33d9089732e7" providerId="ADAL" clId="{6522DB22-9B34-43BC-AD9C-03E4ABD0BD6B}" dt="2020-10-16T20:11:56.759" v="1633" actId="20577"/>
          <ac:spMkLst>
            <pc:docMk/>
            <pc:sldMk cId="3811953920" sldId="271"/>
            <ac:spMk id="2" creationId="{FB6D8E25-C0B2-4278-8FE1-774C5E892C16}"/>
          </ac:spMkLst>
        </pc:spChg>
        <pc:spChg chg="mod">
          <ac:chgData name="Daniel Schwarz" userId="5bb35bb8-905a-4742-88d9-33d9089732e7" providerId="ADAL" clId="{6522DB22-9B34-43BC-AD9C-03E4ABD0BD6B}" dt="2020-10-16T20:12:23.183" v="1644" actId="20577"/>
          <ac:spMkLst>
            <pc:docMk/>
            <pc:sldMk cId="3811953920" sldId="271"/>
            <ac:spMk id="71" creationId="{D2FD5C08-158B-4BFD-A101-CDF7EDC8193B}"/>
          </ac:spMkLst>
        </pc:spChg>
        <pc:spChg chg="mod">
          <ac:chgData name="Daniel Schwarz" userId="5bb35bb8-905a-4742-88d9-33d9089732e7" providerId="ADAL" clId="{6522DB22-9B34-43BC-AD9C-03E4ABD0BD6B}" dt="2020-10-16T20:16:23.286" v="1647"/>
          <ac:spMkLst>
            <pc:docMk/>
            <pc:sldMk cId="3811953920" sldId="271"/>
            <ac:spMk id="73" creationId="{F5ACDF27-8721-44AB-B8A0-137A0EBD7873}"/>
          </ac:spMkLst>
        </pc:spChg>
      </pc:sldChg>
      <pc:sldChg chg="del">
        <pc:chgData name="Daniel Schwarz" userId="5bb35bb8-905a-4742-88d9-33d9089732e7" providerId="ADAL" clId="{6522DB22-9B34-43BC-AD9C-03E4ABD0BD6B}" dt="2020-10-10T19:56:58.111" v="0" actId="47"/>
        <pc:sldMkLst>
          <pc:docMk/>
          <pc:sldMk cId="851132908" sldId="272"/>
        </pc:sldMkLst>
      </pc:sldChg>
      <pc:sldChg chg="addSp delSp modSp add mod ord delAnim modNotesTx">
        <pc:chgData name="Daniel Schwarz" userId="5bb35bb8-905a-4742-88d9-33d9089732e7" providerId="ADAL" clId="{6522DB22-9B34-43BC-AD9C-03E4ABD0BD6B}" dt="2020-10-18T19:40:12.990" v="17170"/>
        <pc:sldMkLst>
          <pc:docMk/>
          <pc:sldMk cId="1476773835" sldId="272"/>
        </pc:sldMkLst>
        <pc:spChg chg="del mod">
          <ac:chgData name="Daniel Schwarz" userId="5bb35bb8-905a-4742-88d9-33d9089732e7" providerId="ADAL" clId="{6522DB22-9B34-43BC-AD9C-03E4ABD0BD6B}" dt="2020-10-16T20:17:57.847" v="1675" actId="478"/>
          <ac:spMkLst>
            <pc:docMk/>
            <pc:sldMk cId="1476773835" sldId="272"/>
            <ac:spMk id="2" creationId="{FB6D8E25-C0B2-4278-8FE1-774C5E892C16}"/>
          </ac:spMkLst>
        </pc:spChg>
        <pc:spChg chg="mod">
          <ac:chgData name="Daniel Schwarz" userId="5bb35bb8-905a-4742-88d9-33d9089732e7" providerId="ADAL" clId="{6522DB22-9B34-43BC-AD9C-03E4ABD0BD6B}" dt="2020-10-16T20:23:17.503" v="1691" actId="14100"/>
          <ac:spMkLst>
            <pc:docMk/>
            <pc:sldMk cId="1476773835" sldId="272"/>
            <ac:spMk id="24" creationId="{F8EA9754-66C7-4316-AF53-6EC80219238E}"/>
          </ac:spMkLst>
        </pc:spChg>
        <pc:spChg chg="add del">
          <ac:chgData name="Daniel Schwarz" userId="5bb35bb8-905a-4742-88d9-33d9089732e7" providerId="ADAL" clId="{6522DB22-9B34-43BC-AD9C-03E4ABD0BD6B}" dt="2020-10-16T20:20:04.450" v="1685"/>
          <ac:spMkLst>
            <pc:docMk/>
            <pc:sldMk cId="1476773835" sldId="272"/>
            <ac:spMk id="27" creationId="{F2BF2F38-CA72-4D7C-9E74-92E374AD0EF1}"/>
          </ac:spMkLst>
        </pc:spChg>
        <pc:spChg chg="mod">
          <ac:chgData name="Daniel Schwarz" userId="5bb35bb8-905a-4742-88d9-33d9089732e7" providerId="ADAL" clId="{6522DB22-9B34-43BC-AD9C-03E4ABD0BD6B}" dt="2020-10-16T20:18:02.246" v="1676" actId="1076"/>
          <ac:spMkLst>
            <pc:docMk/>
            <pc:sldMk cId="1476773835" sldId="272"/>
            <ac:spMk id="71" creationId="{D2FD5C08-158B-4BFD-A101-CDF7EDC8193B}"/>
          </ac:spMkLst>
        </pc:spChg>
        <pc:picChg chg="add mod">
          <ac:chgData name="Daniel Schwarz" userId="5bb35bb8-905a-4742-88d9-33d9089732e7" providerId="ADAL" clId="{6522DB22-9B34-43BC-AD9C-03E4ABD0BD6B}" dt="2020-10-16T20:18:38.472" v="1681" actId="1076"/>
          <ac:picMkLst>
            <pc:docMk/>
            <pc:sldMk cId="1476773835" sldId="272"/>
            <ac:picMk id="25" creationId="{622BA717-DE5C-44BD-84EC-2BC086B21BB6}"/>
          </ac:picMkLst>
        </pc:picChg>
        <pc:picChg chg="del">
          <ac:chgData name="Daniel Schwarz" userId="5bb35bb8-905a-4742-88d9-33d9089732e7" providerId="ADAL" clId="{6522DB22-9B34-43BC-AD9C-03E4ABD0BD6B}" dt="2020-10-16T20:18:26.688" v="1677" actId="478"/>
          <ac:picMkLst>
            <pc:docMk/>
            <pc:sldMk cId="1476773835" sldId="272"/>
            <ac:picMk id="26" creationId="{735CF887-C23F-47C9-83E9-94392B39C856}"/>
          </ac:picMkLst>
        </pc:picChg>
      </pc:sldChg>
      <pc:sldChg chg="addSp delSp modSp new mod modClrScheme chgLayout">
        <pc:chgData name="Daniel Schwarz" userId="5bb35bb8-905a-4742-88d9-33d9089732e7" providerId="ADAL" clId="{6522DB22-9B34-43BC-AD9C-03E4ABD0BD6B}" dt="2020-10-17T17:21:29.402" v="5211" actId="1076"/>
        <pc:sldMkLst>
          <pc:docMk/>
          <pc:sldMk cId="1009463458" sldId="273"/>
        </pc:sldMkLst>
        <pc:spChg chg="del">
          <ac:chgData name="Daniel Schwarz" userId="5bb35bb8-905a-4742-88d9-33d9089732e7" providerId="ADAL" clId="{6522DB22-9B34-43BC-AD9C-03E4ABD0BD6B}" dt="2020-10-17T12:19:06.044" v="2031" actId="700"/>
          <ac:spMkLst>
            <pc:docMk/>
            <pc:sldMk cId="1009463458" sldId="273"/>
            <ac:spMk id="2" creationId="{8D464FD8-666D-4811-86D8-4C2228283BC2}"/>
          </ac:spMkLst>
        </pc:spChg>
        <pc:spChg chg="del">
          <ac:chgData name="Daniel Schwarz" userId="5bb35bb8-905a-4742-88d9-33d9089732e7" providerId="ADAL" clId="{6522DB22-9B34-43BC-AD9C-03E4ABD0BD6B}" dt="2020-10-17T12:19:06.044" v="2031" actId="700"/>
          <ac:spMkLst>
            <pc:docMk/>
            <pc:sldMk cId="1009463458" sldId="273"/>
            <ac:spMk id="3" creationId="{B94FE8D9-A07A-482B-BCCA-8BD95C86B802}"/>
          </ac:spMkLst>
        </pc:spChg>
        <pc:grpChg chg="add mod">
          <ac:chgData name="Daniel Schwarz" userId="5bb35bb8-905a-4742-88d9-33d9089732e7" providerId="ADAL" clId="{6522DB22-9B34-43BC-AD9C-03E4ABD0BD6B}" dt="2020-10-17T12:31:46.101" v="2094" actId="1076"/>
          <ac:grpSpMkLst>
            <pc:docMk/>
            <pc:sldMk cId="1009463458" sldId="273"/>
            <ac:grpSpMk id="13" creationId="{11A5874E-59AD-4BF7-9EA8-C388CCF21F6D}"/>
          </ac:grpSpMkLst>
        </pc:grpChg>
        <pc:grpChg chg="add mod">
          <ac:chgData name="Daniel Schwarz" userId="5bb35bb8-905a-4742-88d9-33d9089732e7" providerId="ADAL" clId="{6522DB22-9B34-43BC-AD9C-03E4ABD0BD6B}" dt="2020-10-17T12:31:47.356" v="2095" actId="1076"/>
          <ac:grpSpMkLst>
            <pc:docMk/>
            <pc:sldMk cId="1009463458" sldId="273"/>
            <ac:grpSpMk id="14" creationId="{28B79B0C-08D7-4793-91EF-D3D935256691}"/>
          </ac:grpSpMkLst>
        </pc:grpChg>
        <pc:picChg chg="add mod">
          <ac:chgData name="Daniel Schwarz" userId="5bb35bb8-905a-4742-88d9-33d9089732e7" providerId="ADAL" clId="{6522DB22-9B34-43BC-AD9C-03E4ABD0BD6B}" dt="2020-10-17T17:21:29.402" v="5211" actId="1076"/>
          <ac:picMkLst>
            <pc:docMk/>
            <pc:sldMk cId="1009463458" sldId="273"/>
            <ac:picMk id="2" creationId="{B809FAA3-985D-4008-8C63-916BCF4ACC70}"/>
          </ac:picMkLst>
        </pc:picChg>
        <pc:picChg chg="add del mod">
          <ac:chgData name="Daniel Schwarz" userId="5bb35bb8-905a-4742-88d9-33d9089732e7" providerId="ADAL" clId="{6522DB22-9B34-43BC-AD9C-03E4ABD0BD6B}" dt="2020-10-17T12:22:53.052" v="2061" actId="478"/>
          <ac:picMkLst>
            <pc:docMk/>
            <pc:sldMk cId="1009463458" sldId="273"/>
            <ac:picMk id="4" creationId="{A509282C-3ECE-46CE-861C-E5A98D83E37F}"/>
          </ac:picMkLst>
        </pc:picChg>
        <pc:picChg chg="add mod">
          <ac:chgData name="Daniel Schwarz" userId="5bb35bb8-905a-4742-88d9-33d9089732e7" providerId="ADAL" clId="{6522DB22-9B34-43BC-AD9C-03E4ABD0BD6B}" dt="2020-10-17T12:27:21.005" v="2074" actId="164"/>
          <ac:picMkLst>
            <pc:docMk/>
            <pc:sldMk cId="1009463458" sldId="273"/>
            <ac:picMk id="5" creationId="{D96C0BE5-86D6-46F1-B06D-8A0A564008F1}"/>
          </ac:picMkLst>
        </pc:picChg>
        <pc:picChg chg="add mod">
          <ac:chgData name="Daniel Schwarz" userId="5bb35bb8-905a-4742-88d9-33d9089732e7" providerId="ADAL" clId="{6522DB22-9B34-43BC-AD9C-03E4ABD0BD6B}" dt="2020-10-17T12:27:13.322" v="2072" actId="164"/>
          <ac:picMkLst>
            <pc:docMk/>
            <pc:sldMk cId="1009463458" sldId="273"/>
            <ac:picMk id="6" creationId="{CF25FF16-E96F-4FE4-8121-DDEB3E20F764}"/>
          </ac:picMkLst>
        </pc:picChg>
        <pc:picChg chg="add del mod">
          <ac:chgData name="Daniel Schwarz" userId="5bb35bb8-905a-4742-88d9-33d9089732e7" providerId="ADAL" clId="{6522DB22-9B34-43BC-AD9C-03E4ABD0BD6B}" dt="2020-10-17T12:21:21.852" v="2042" actId="478"/>
          <ac:picMkLst>
            <pc:docMk/>
            <pc:sldMk cId="1009463458" sldId="273"/>
            <ac:picMk id="7" creationId="{4109BBEC-0DBC-4A01-838B-4C3999457AF1}"/>
          </ac:picMkLst>
        </pc:picChg>
        <pc:picChg chg="add del mod">
          <ac:chgData name="Daniel Schwarz" userId="5bb35bb8-905a-4742-88d9-33d9089732e7" providerId="ADAL" clId="{6522DB22-9B34-43BC-AD9C-03E4ABD0BD6B}" dt="2020-10-17T17:21:17.262" v="5208" actId="478"/>
          <ac:picMkLst>
            <pc:docMk/>
            <pc:sldMk cId="1009463458" sldId="273"/>
            <ac:picMk id="8" creationId="{87388BB6-A60C-443A-AAFD-758D5BA44391}"/>
          </ac:picMkLst>
        </pc:picChg>
        <pc:picChg chg="add mod">
          <ac:chgData name="Daniel Schwarz" userId="5bb35bb8-905a-4742-88d9-33d9089732e7" providerId="ADAL" clId="{6522DB22-9B34-43BC-AD9C-03E4ABD0BD6B}" dt="2020-10-17T12:27:13.322" v="2072" actId="164"/>
          <ac:picMkLst>
            <pc:docMk/>
            <pc:sldMk cId="1009463458" sldId="273"/>
            <ac:picMk id="9" creationId="{2DFDA858-B872-4935-968B-F0B124F87546}"/>
          </ac:picMkLst>
        </pc:picChg>
        <pc:picChg chg="add mod">
          <ac:chgData name="Daniel Schwarz" userId="5bb35bb8-905a-4742-88d9-33d9089732e7" providerId="ADAL" clId="{6522DB22-9B34-43BC-AD9C-03E4ABD0BD6B}" dt="2020-10-17T12:27:21.005" v="2074" actId="164"/>
          <ac:picMkLst>
            <pc:docMk/>
            <pc:sldMk cId="1009463458" sldId="273"/>
            <ac:picMk id="10" creationId="{0EEFE24E-8511-414F-AC10-427959B19FF1}"/>
          </ac:picMkLst>
        </pc:picChg>
        <pc:picChg chg="add mod">
          <ac:chgData name="Daniel Schwarz" userId="5bb35bb8-905a-4742-88d9-33d9089732e7" providerId="ADAL" clId="{6522DB22-9B34-43BC-AD9C-03E4ABD0BD6B}" dt="2020-10-17T12:31:40.893" v="2091" actId="1076"/>
          <ac:picMkLst>
            <pc:docMk/>
            <pc:sldMk cId="1009463458" sldId="273"/>
            <ac:picMk id="11" creationId="{04F15229-3A25-4FB5-AB21-C2CE4E4B6142}"/>
          </ac:picMkLst>
        </pc:picChg>
        <pc:picChg chg="add mod">
          <ac:chgData name="Daniel Schwarz" userId="5bb35bb8-905a-4742-88d9-33d9089732e7" providerId="ADAL" clId="{6522DB22-9B34-43BC-AD9C-03E4ABD0BD6B}" dt="2020-10-17T12:31:42.743" v="2092" actId="1076"/>
          <ac:picMkLst>
            <pc:docMk/>
            <pc:sldMk cId="1009463458" sldId="273"/>
            <ac:picMk id="12" creationId="{96A68581-F4CD-476C-A81C-9311F2DC104D}"/>
          </ac:picMkLst>
        </pc:picChg>
        <pc:picChg chg="add mod">
          <ac:chgData name="Daniel Schwarz" userId="5bb35bb8-905a-4742-88d9-33d9089732e7" providerId="ADAL" clId="{6522DB22-9B34-43BC-AD9C-03E4ABD0BD6B}" dt="2020-10-17T12:31:34.796" v="2087" actId="1076"/>
          <ac:picMkLst>
            <pc:docMk/>
            <pc:sldMk cId="1009463458" sldId="273"/>
            <ac:picMk id="15" creationId="{905C7158-1B1F-4E52-8890-5F3E69F587AB}"/>
          </ac:picMkLst>
        </pc:picChg>
        <pc:picChg chg="add mod">
          <ac:chgData name="Daniel Schwarz" userId="5bb35bb8-905a-4742-88d9-33d9089732e7" providerId="ADAL" clId="{6522DB22-9B34-43BC-AD9C-03E4ABD0BD6B}" dt="2020-10-17T12:31:43.797" v="2093" actId="1076"/>
          <ac:picMkLst>
            <pc:docMk/>
            <pc:sldMk cId="1009463458" sldId="273"/>
            <ac:picMk id="16" creationId="{EB1BC4DE-BD71-4B2D-AE78-5F024C46108E}"/>
          </ac:picMkLst>
        </pc:picChg>
        <pc:picChg chg="add mod">
          <ac:chgData name="Daniel Schwarz" userId="5bb35bb8-905a-4742-88d9-33d9089732e7" providerId="ADAL" clId="{6522DB22-9B34-43BC-AD9C-03E4ABD0BD6B}" dt="2020-10-17T12:32:25.318" v="2098" actId="1076"/>
          <ac:picMkLst>
            <pc:docMk/>
            <pc:sldMk cId="1009463458" sldId="273"/>
            <ac:picMk id="17" creationId="{76F59DC8-75A9-4CE2-92A4-27B3A2AF24AA}"/>
          </ac:picMkLst>
        </pc:picChg>
      </pc:sldChg>
      <pc:sldChg chg="del">
        <pc:chgData name="Daniel Schwarz" userId="5bb35bb8-905a-4742-88d9-33d9089732e7" providerId="ADAL" clId="{6522DB22-9B34-43BC-AD9C-03E4ABD0BD6B}" dt="2020-10-10T19:56:58.111" v="0" actId="47"/>
        <pc:sldMkLst>
          <pc:docMk/>
          <pc:sldMk cId="1954819724" sldId="273"/>
        </pc:sldMkLst>
      </pc:sldChg>
      <pc:sldChg chg="del">
        <pc:chgData name="Daniel Schwarz" userId="5bb35bb8-905a-4742-88d9-33d9089732e7" providerId="ADAL" clId="{6522DB22-9B34-43BC-AD9C-03E4ABD0BD6B}" dt="2020-10-10T19:56:58.111" v="0" actId="47"/>
        <pc:sldMkLst>
          <pc:docMk/>
          <pc:sldMk cId="1551526605" sldId="274"/>
        </pc:sldMkLst>
      </pc:sldChg>
      <pc:sldChg chg="modSp add mod">
        <pc:chgData name="Daniel Schwarz" userId="5bb35bb8-905a-4742-88d9-33d9089732e7" providerId="ADAL" clId="{6522DB22-9B34-43BC-AD9C-03E4ABD0BD6B}" dt="2020-10-17T12:17:08.747" v="2030" actId="20577"/>
        <pc:sldMkLst>
          <pc:docMk/>
          <pc:sldMk cId="3273558857" sldId="274"/>
        </pc:sldMkLst>
        <pc:spChg chg="mod">
          <ac:chgData name="Daniel Schwarz" userId="5bb35bb8-905a-4742-88d9-33d9089732e7" providerId="ADAL" clId="{6522DB22-9B34-43BC-AD9C-03E4ABD0BD6B}" dt="2020-10-17T12:17:08.747" v="2030" actId="20577"/>
          <ac:spMkLst>
            <pc:docMk/>
            <pc:sldMk cId="3273558857" sldId="274"/>
            <ac:spMk id="2" creationId="{FA327C3F-F562-4E4F-85F5-70B825B07186}"/>
          </ac:spMkLst>
        </pc:spChg>
      </pc:sldChg>
      <pc:sldChg chg="addSp delSp modSp new mod ord delAnim modAnim modNotesTx">
        <pc:chgData name="Daniel Schwarz" userId="5bb35bb8-905a-4742-88d9-33d9089732e7" providerId="ADAL" clId="{6522DB22-9B34-43BC-AD9C-03E4ABD0BD6B}" dt="2020-10-18T19:26:05.513" v="17168" actId="20577"/>
        <pc:sldMkLst>
          <pc:docMk/>
          <pc:sldMk cId="666803453" sldId="275"/>
        </pc:sldMkLst>
        <pc:spChg chg="mod">
          <ac:chgData name="Daniel Schwarz" userId="5bb35bb8-905a-4742-88d9-33d9089732e7" providerId="ADAL" clId="{6522DB22-9B34-43BC-AD9C-03E4ABD0BD6B}" dt="2020-10-16T20:54:03.116" v="1999" actId="21"/>
          <ac:spMkLst>
            <pc:docMk/>
            <pc:sldMk cId="666803453" sldId="275"/>
            <ac:spMk id="2" creationId="{D2C9441B-342B-46AB-A860-E757DF0EDDF0}"/>
          </ac:spMkLst>
        </pc:spChg>
        <pc:spChg chg="add mod">
          <ac:chgData name="Daniel Schwarz" userId="5bb35bb8-905a-4742-88d9-33d9089732e7" providerId="ADAL" clId="{6522DB22-9B34-43BC-AD9C-03E4ABD0BD6B}" dt="2020-10-17T14:13:10.306" v="4928" actId="1037"/>
          <ac:spMkLst>
            <pc:docMk/>
            <pc:sldMk cId="666803453" sldId="275"/>
            <ac:spMk id="4" creationId="{7EC60DF6-7E14-4BCC-A2DB-FB6F12A8950D}"/>
          </ac:spMkLst>
        </pc:spChg>
        <pc:spChg chg="add mod">
          <ac:chgData name="Daniel Schwarz" userId="5bb35bb8-905a-4742-88d9-33d9089732e7" providerId="ADAL" clId="{6522DB22-9B34-43BC-AD9C-03E4ABD0BD6B}" dt="2020-10-17T14:13:10.306" v="4928" actId="1037"/>
          <ac:spMkLst>
            <pc:docMk/>
            <pc:sldMk cId="666803453" sldId="275"/>
            <ac:spMk id="8" creationId="{0607BAB1-FDFF-48BF-87BC-BD080F2A6BA3}"/>
          </ac:spMkLst>
        </pc:spChg>
        <pc:spChg chg="add mod">
          <ac:chgData name="Daniel Schwarz" userId="5bb35bb8-905a-4742-88d9-33d9089732e7" providerId="ADAL" clId="{6522DB22-9B34-43BC-AD9C-03E4ABD0BD6B}" dt="2020-10-17T14:13:10.306" v="4928" actId="1037"/>
          <ac:spMkLst>
            <pc:docMk/>
            <pc:sldMk cId="666803453" sldId="275"/>
            <ac:spMk id="11" creationId="{DAD1B10F-D5B5-4FBA-992E-08F6632FBD7A}"/>
          </ac:spMkLst>
        </pc:spChg>
        <pc:spChg chg="add mod">
          <ac:chgData name="Daniel Schwarz" userId="5bb35bb8-905a-4742-88d9-33d9089732e7" providerId="ADAL" clId="{6522DB22-9B34-43BC-AD9C-03E4ABD0BD6B}" dt="2020-10-17T14:13:10.306" v="4928" actId="1037"/>
          <ac:spMkLst>
            <pc:docMk/>
            <pc:sldMk cId="666803453" sldId="275"/>
            <ac:spMk id="12" creationId="{6E7C7324-5CCF-43C2-B2E5-9C7ECF89AD3F}"/>
          </ac:spMkLst>
        </pc:spChg>
        <pc:spChg chg="add mod">
          <ac:chgData name="Daniel Schwarz" userId="5bb35bb8-905a-4742-88d9-33d9089732e7" providerId="ADAL" clId="{6522DB22-9B34-43BC-AD9C-03E4ABD0BD6B}" dt="2020-10-17T14:13:10.306" v="4928" actId="1037"/>
          <ac:spMkLst>
            <pc:docMk/>
            <pc:sldMk cId="666803453" sldId="275"/>
            <ac:spMk id="15" creationId="{75A76427-66EC-4FBC-B316-55572F727DD2}"/>
          </ac:spMkLst>
        </pc:spChg>
        <pc:spChg chg="add mod">
          <ac:chgData name="Daniel Schwarz" userId="5bb35bb8-905a-4742-88d9-33d9089732e7" providerId="ADAL" clId="{6522DB22-9B34-43BC-AD9C-03E4ABD0BD6B}" dt="2020-10-17T14:13:10.306" v="4928" actId="1037"/>
          <ac:spMkLst>
            <pc:docMk/>
            <pc:sldMk cId="666803453" sldId="275"/>
            <ac:spMk id="16" creationId="{DA57D658-1381-460A-AF92-261A3948E667}"/>
          </ac:spMkLst>
        </pc:spChg>
        <pc:spChg chg="add del mod">
          <ac:chgData name="Daniel Schwarz" userId="5bb35bb8-905a-4742-88d9-33d9089732e7" providerId="ADAL" clId="{6522DB22-9B34-43BC-AD9C-03E4ABD0BD6B}" dt="2020-10-18T19:24:47.110" v="16889" actId="478"/>
          <ac:spMkLst>
            <pc:docMk/>
            <pc:sldMk cId="666803453" sldId="275"/>
            <ac:spMk id="18" creationId="{204C8279-76F4-414C-BD2B-712A5347D939}"/>
          </ac:spMkLst>
        </pc:spChg>
        <pc:picChg chg="add mod">
          <ac:chgData name="Daniel Schwarz" userId="5bb35bb8-905a-4742-88d9-33d9089732e7" providerId="ADAL" clId="{6522DB22-9B34-43BC-AD9C-03E4ABD0BD6B}" dt="2020-10-17T14:13:10.306" v="4928" actId="1037"/>
          <ac:picMkLst>
            <pc:docMk/>
            <pc:sldMk cId="666803453" sldId="275"/>
            <ac:picMk id="5" creationId="{37A3F660-A288-4AC2-94BC-FDF75DCB0730}"/>
          </ac:picMkLst>
        </pc:picChg>
        <pc:picChg chg="add mod">
          <ac:chgData name="Daniel Schwarz" userId="5bb35bb8-905a-4742-88d9-33d9089732e7" providerId="ADAL" clId="{6522DB22-9B34-43BC-AD9C-03E4ABD0BD6B}" dt="2020-10-17T14:13:10.306" v="4928" actId="1037"/>
          <ac:picMkLst>
            <pc:docMk/>
            <pc:sldMk cId="666803453" sldId="275"/>
            <ac:picMk id="6" creationId="{93D4E941-2B85-483E-831F-15146D867F4A}"/>
          </ac:picMkLst>
        </pc:picChg>
        <pc:picChg chg="add mod">
          <ac:chgData name="Daniel Schwarz" userId="5bb35bb8-905a-4742-88d9-33d9089732e7" providerId="ADAL" clId="{6522DB22-9B34-43BC-AD9C-03E4ABD0BD6B}" dt="2020-10-17T14:13:10.306" v="4928" actId="1037"/>
          <ac:picMkLst>
            <pc:docMk/>
            <pc:sldMk cId="666803453" sldId="275"/>
            <ac:picMk id="7" creationId="{CD93BDB0-4AC3-4919-9329-0D1C3115D806}"/>
          </ac:picMkLst>
        </pc:picChg>
        <pc:picChg chg="add mod">
          <ac:chgData name="Daniel Schwarz" userId="5bb35bb8-905a-4742-88d9-33d9089732e7" providerId="ADAL" clId="{6522DB22-9B34-43BC-AD9C-03E4ABD0BD6B}" dt="2020-10-17T14:13:10.306" v="4928" actId="1037"/>
          <ac:picMkLst>
            <pc:docMk/>
            <pc:sldMk cId="666803453" sldId="275"/>
            <ac:picMk id="9" creationId="{20C735FE-8AE2-42D6-836E-772B017758FE}"/>
          </ac:picMkLst>
        </pc:picChg>
        <pc:picChg chg="add mod">
          <ac:chgData name="Daniel Schwarz" userId="5bb35bb8-905a-4742-88d9-33d9089732e7" providerId="ADAL" clId="{6522DB22-9B34-43BC-AD9C-03E4ABD0BD6B}" dt="2020-10-17T14:13:10.306" v="4928" actId="1037"/>
          <ac:picMkLst>
            <pc:docMk/>
            <pc:sldMk cId="666803453" sldId="275"/>
            <ac:picMk id="10" creationId="{1F625B5E-F7DE-4FD5-A3A8-AD98E89C88D2}"/>
          </ac:picMkLst>
        </pc:picChg>
        <pc:picChg chg="add mod">
          <ac:chgData name="Daniel Schwarz" userId="5bb35bb8-905a-4742-88d9-33d9089732e7" providerId="ADAL" clId="{6522DB22-9B34-43BC-AD9C-03E4ABD0BD6B}" dt="2020-10-17T14:13:10.306" v="4928" actId="1037"/>
          <ac:picMkLst>
            <pc:docMk/>
            <pc:sldMk cId="666803453" sldId="275"/>
            <ac:picMk id="13" creationId="{AB7AB586-1C1C-4B2D-A532-24E568CF0C4B}"/>
          </ac:picMkLst>
        </pc:picChg>
        <pc:picChg chg="add mod">
          <ac:chgData name="Daniel Schwarz" userId="5bb35bb8-905a-4742-88d9-33d9089732e7" providerId="ADAL" clId="{6522DB22-9B34-43BC-AD9C-03E4ABD0BD6B}" dt="2020-10-17T14:13:10.306" v="4928" actId="1037"/>
          <ac:picMkLst>
            <pc:docMk/>
            <pc:sldMk cId="666803453" sldId="275"/>
            <ac:picMk id="14" creationId="{6BB9BA84-33A1-4DFF-9CA6-5CBC8FEA0637}"/>
          </ac:picMkLst>
        </pc:picChg>
        <pc:picChg chg="add mod">
          <ac:chgData name="Daniel Schwarz" userId="5bb35bb8-905a-4742-88d9-33d9089732e7" providerId="ADAL" clId="{6522DB22-9B34-43BC-AD9C-03E4ABD0BD6B}" dt="2020-10-17T14:13:10.306" v="4928" actId="1037"/>
          <ac:picMkLst>
            <pc:docMk/>
            <pc:sldMk cId="666803453" sldId="275"/>
            <ac:picMk id="17" creationId="{22A6E3CD-5A72-4A53-B8B0-BFF5970F0887}"/>
          </ac:picMkLst>
        </pc:picChg>
      </pc:sldChg>
      <pc:sldChg chg="del">
        <pc:chgData name="Daniel Schwarz" userId="5bb35bb8-905a-4742-88d9-33d9089732e7" providerId="ADAL" clId="{6522DB22-9B34-43BC-AD9C-03E4ABD0BD6B}" dt="2020-10-10T19:56:58.111" v="0" actId="47"/>
        <pc:sldMkLst>
          <pc:docMk/>
          <pc:sldMk cId="3111970829" sldId="275"/>
        </pc:sldMkLst>
      </pc:sldChg>
      <pc:sldChg chg="del">
        <pc:chgData name="Daniel Schwarz" userId="5bb35bb8-905a-4742-88d9-33d9089732e7" providerId="ADAL" clId="{6522DB22-9B34-43BC-AD9C-03E4ABD0BD6B}" dt="2020-10-10T19:56:58.111" v="0" actId="47"/>
        <pc:sldMkLst>
          <pc:docMk/>
          <pc:sldMk cId="1011783519" sldId="276"/>
        </pc:sldMkLst>
      </pc:sldChg>
      <pc:sldChg chg="modSp add mod ord">
        <pc:chgData name="Daniel Schwarz" userId="5bb35bb8-905a-4742-88d9-33d9089732e7" providerId="ADAL" clId="{6522DB22-9B34-43BC-AD9C-03E4ABD0BD6B}" dt="2020-10-17T12:36:38.129" v="2215"/>
        <pc:sldMkLst>
          <pc:docMk/>
          <pc:sldMk cId="2735435411" sldId="276"/>
        </pc:sldMkLst>
        <pc:spChg chg="mod">
          <ac:chgData name="Daniel Schwarz" userId="5bb35bb8-905a-4742-88d9-33d9089732e7" providerId="ADAL" clId="{6522DB22-9B34-43BC-AD9C-03E4ABD0BD6B}" dt="2020-10-17T12:35:08.046" v="2200" actId="20577"/>
          <ac:spMkLst>
            <pc:docMk/>
            <pc:sldMk cId="2735435411" sldId="276"/>
            <ac:spMk id="2" creationId="{FA327C3F-F562-4E4F-85F5-70B825B07186}"/>
          </ac:spMkLst>
        </pc:spChg>
      </pc:sldChg>
      <pc:sldChg chg="addSp delSp modSp add mod delAnim modAnim">
        <pc:chgData name="Daniel Schwarz" userId="5bb35bb8-905a-4742-88d9-33d9089732e7" providerId="ADAL" clId="{6522DB22-9B34-43BC-AD9C-03E4ABD0BD6B}" dt="2020-10-17T12:51:34.951" v="2514" actId="1076"/>
        <pc:sldMkLst>
          <pc:docMk/>
          <pc:sldMk cId="2801355083" sldId="277"/>
        </pc:sldMkLst>
        <pc:spChg chg="mod">
          <ac:chgData name="Daniel Schwarz" userId="5bb35bb8-905a-4742-88d9-33d9089732e7" providerId="ADAL" clId="{6522DB22-9B34-43BC-AD9C-03E4ABD0BD6B}" dt="2020-10-17T12:40:29.605" v="2282" actId="20577"/>
          <ac:spMkLst>
            <pc:docMk/>
            <pc:sldMk cId="2801355083" sldId="277"/>
            <ac:spMk id="2" creationId="{FB6D8E25-C0B2-4278-8FE1-774C5E892C16}"/>
          </ac:spMkLst>
        </pc:spChg>
        <pc:spChg chg="add mod">
          <ac:chgData name="Daniel Schwarz" userId="5bb35bb8-905a-4742-88d9-33d9089732e7" providerId="ADAL" clId="{6522DB22-9B34-43BC-AD9C-03E4ABD0BD6B}" dt="2020-10-17T12:48:10.310" v="2379" actId="1076"/>
          <ac:spMkLst>
            <pc:docMk/>
            <pc:sldMk cId="2801355083" sldId="277"/>
            <ac:spMk id="28" creationId="{12DD6823-BAD3-49C9-A57B-A0B04F89F876}"/>
          </ac:spMkLst>
        </pc:spChg>
        <pc:spChg chg="add mod">
          <ac:chgData name="Daniel Schwarz" userId="5bb35bb8-905a-4742-88d9-33d9089732e7" providerId="ADAL" clId="{6522DB22-9B34-43BC-AD9C-03E4ABD0BD6B}" dt="2020-10-17T12:51:34.951" v="2514" actId="1076"/>
          <ac:spMkLst>
            <pc:docMk/>
            <pc:sldMk cId="2801355083" sldId="277"/>
            <ac:spMk id="29" creationId="{4EE59C2C-56E3-49F0-9B1E-8DAFB080B2E5}"/>
          </ac:spMkLst>
        </pc:spChg>
        <pc:spChg chg="mod">
          <ac:chgData name="Daniel Schwarz" userId="5bb35bb8-905a-4742-88d9-33d9089732e7" providerId="ADAL" clId="{6522DB22-9B34-43BC-AD9C-03E4ABD0BD6B}" dt="2020-10-17T12:45:25.598" v="2338" actId="1076"/>
          <ac:spMkLst>
            <pc:docMk/>
            <pc:sldMk cId="2801355083" sldId="277"/>
            <ac:spMk id="71" creationId="{D2FD5C08-158B-4BFD-A101-CDF7EDC8193B}"/>
          </ac:spMkLst>
        </pc:spChg>
        <pc:spChg chg="del mod">
          <ac:chgData name="Daniel Schwarz" userId="5bb35bb8-905a-4742-88d9-33d9089732e7" providerId="ADAL" clId="{6522DB22-9B34-43BC-AD9C-03E4ABD0BD6B}" dt="2020-10-17T12:44:46.841" v="2314" actId="478"/>
          <ac:spMkLst>
            <pc:docMk/>
            <pc:sldMk cId="2801355083" sldId="277"/>
            <ac:spMk id="73" creationId="{F5ACDF27-8721-44AB-B8A0-137A0EBD7873}"/>
          </ac:spMkLst>
        </pc:spChg>
        <pc:grpChg chg="mod">
          <ac:chgData name="Daniel Schwarz" userId="5bb35bb8-905a-4742-88d9-33d9089732e7" providerId="ADAL" clId="{6522DB22-9B34-43BC-AD9C-03E4ABD0BD6B}" dt="2020-10-17T12:44:56.071" v="2335" actId="1036"/>
          <ac:grpSpMkLst>
            <pc:docMk/>
            <pc:sldMk cId="2801355083" sldId="277"/>
            <ac:grpSpMk id="7" creationId="{A42B326E-C40B-4062-8C5F-2B6FD747C069}"/>
          </ac:grpSpMkLst>
        </pc:grpChg>
        <pc:grpChg chg="mod">
          <ac:chgData name="Daniel Schwarz" userId="5bb35bb8-905a-4742-88d9-33d9089732e7" providerId="ADAL" clId="{6522DB22-9B34-43BC-AD9C-03E4ABD0BD6B}" dt="2020-10-17T12:44:56.071" v="2335" actId="1036"/>
          <ac:grpSpMkLst>
            <pc:docMk/>
            <pc:sldMk cId="2801355083" sldId="277"/>
            <ac:grpSpMk id="10" creationId="{13AB5692-3981-43C3-A733-DF84A851B3C4}"/>
          </ac:grpSpMkLst>
        </pc:grpChg>
        <pc:grpChg chg="mod">
          <ac:chgData name="Daniel Schwarz" userId="5bb35bb8-905a-4742-88d9-33d9089732e7" providerId="ADAL" clId="{6522DB22-9B34-43BC-AD9C-03E4ABD0BD6B}" dt="2020-10-17T12:44:56.071" v="2335" actId="1036"/>
          <ac:grpSpMkLst>
            <pc:docMk/>
            <pc:sldMk cId="2801355083" sldId="277"/>
            <ac:grpSpMk id="13" creationId="{02EFBEDF-D6C3-4EE8-808D-013421492292}"/>
          </ac:grpSpMkLst>
        </pc:grpChg>
        <pc:picChg chg="mod">
          <ac:chgData name="Daniel Schwarz" userId="5bb35bb8-905a-4742-88d9-33d9089732e7" providerId="ADAL" clId="{6522DB22-9B34-43BC-AD9C-03E4ABD0BD6B}" dt="2020-10-17T12:44:56.071" v="2335" actId="1036"/>
          <ac:picMkLst>
            <pc:docMk/>
            <pc:sldMk cId="2801355083" sldId="277"/>
            <ac:picMk id="3" creationId="{0DBD30BE-A95C-4843-BBDC-EB445E31FC77}"/>
          </ac:picMkLst>
        </pc:picChg>
        <pc:picChg chg="add mod">
          <ac:chgData name="Daniel Schwarz" userId="5bb35bb8-905a-4742-88d9-33d9089732e7" providerId="ADAL" clId="{6522DB22-9B34-43BC-AD9C-03E4ABD0BD6B}" dt="2020-10-17T12:44:56.071" v="2335" actId="1036"/>
          <ac:picMkLst>
            <pc:docMk/>
            <pc:sldMk cId="2801355083" sldId="277"/>
            <ac:picMk id="24" creationId="{89FA364E-DA6F-430B-A940-22AA033A68DF}"/>
          </ac:picMkLst>
        </pc:picChg>
        <pc:inkChg chg="mod">
          <ac:chgData name="Daniel Schwarz" userId="5bb35bb8-905a-4742-88d9-33d9089732e7" providerId="ADAL" clId="{6522DB22-9B34-43BC-AD9C-03E4ABD0BD6B}" dt="2020-10-17T12:44:56.071" v="2335" actId="1036"/>
          <ac:inkMkLst>
            <pc:docMk/>
            <pc:sldMk cId="2801355083" sldId="277"/>
            <ac:inkMk id="4" creationId="{D1004F7B-A808-49AC-887F-BDA3A4863A41}"/>
          </ac:inkMkLst>
        </pc:inkChg>
        <pc:inkChg chg="mod">
          <ac:chgData name="Daniel Schwarz" userId="5bb35bb8-905a-4742-88d9-33d9089732e7" providerId="ADAL" clId="{6522DB22-9B34-43BC-AD9C-03E4ABD0BD6B}" dt="2020-10-17T12:44:56.071" v="2335" actId="1036"/>
          <ac:inkMkLst>
            <pc:docMk/>
            <pc:sldMk cId="2801355083" sldId="277"/>
            <ac:inkMk id="5" creationId="{42F250E4-95AA-4335-8904-FB2C9CD2F34D}"/>
          </ac:inkMkLst>
        </pc:inkChg>
        <pc:inkChg chg="mod">
          <ac:chgData name="Daniel Schwarz" userId="5bb35bb8-905a-4742-88d9-33d9089732e7" providerId="ADAL" clId="{6522DB22-9B34-43BC-AD9C-03E4ABD0BD6B}" dt="2020-10-17T12:44:56.071" v="2335" actId="1036"/>
          <ac:inkMkLst>
            <pc:docMk/>
            <pc:sldMk cId="2801355083" sldId="277"/>
            <ac:inkMk id="6" creationId="{57353EB6-2ABE-4D88-A426-54BEE0643DA7}"/>
          </ac:inkMkLst>
        </pc:inkChg>
        <pc:inkChg chg="del mod">
          <ac:chgData name="Daniel Schwarz" userId="5bb35bb8-905a-4742-88d9-33d9089732e7" providerId="ADAL" clId="{6522DB22-9B34-43BC-AD9C-03E4ABD0BD6B}" dt="2020-10-17T12:45:20.448" v="2337" actId="478"/>
          <ac:inkMkLst>
            <pc:docMk/>
            <pc:sldMk cId="2801355083" sldId="277"/>
            <ac:inkMk id="48" creationId="{27D28C35-6804-475A-851B-2C62EC2E9C16}"/>
          </ac:inkMkLst>
        </pc:inkChg>
      </pc:sldChg>
      <pc:sldChg chg="del">
        <pc:chgData name="Daniel Schwarz" userId="5bb35bb8-905a-4742-88d9-33d9089732e7" providerId="ADAL" clId="{6522DB22-9B34-43BC-AD9C-03E4ABD0BD6B}" dt="2020-10-10T19:56:58.111" v="0" actId="47"/>
        <pc:sldMkLst>
          <pc:docMk/>
          <pc:sldMk cId="4177448628" sldId="277"/>
        </pc:sldMkLst>
      </pc:sldChg>
      <pc:sldChg chg="addSp delSp modSp new mod modAnim">
        <pc:chgData name="Daniel Schwarz" userId="5bb35bb8-905a-4742-88d9-33d9089732e7" providerId="ADAL" clId="{6522DB22-9B34-43BC-AD9C-03E4ABD0BD6B}" dt="2020-10-17T12:55:10.198" v="2594" actId="1076"/>
        <pc:sldMkLst>
          <pc:docMk/>
          <pc:sldMk cId="702961727" sldId="278"/>
        </pc:sldMkLst>
        <pc:spChg chg="del mod">
          <ac:chgData name="Daniel Schwarz" userId="5bb35bb8-905a-4742-88d9-33d9089732e7" providerId="ADAL" clId="{6522DB22-9B34-43BC-AD9C-03E4ABD0BD6B}" dt="2020-10-17T12:53:55.062" v="2557" actId="478"/>
          <ac:spMkLst>
            <pc:docMk/>
            <pc:sldMk cId="702961727" sldId="278"/>
            <ac:spMk id="2" creationId="{0B03D89E-41C9-4AE0-86EB-C29E379F36EB}"/>
          </ac:spMkLst>
        </pc:spChg>
        <pc:spChg chg="add mod">
          <ac:chgData name="Daniel Schwarz" userId="5bb35bb8-905a-4742-88d9-33d9089732e7" providerId="ADAL" clId="{6522DB22-9B34-43BC-AD9C-03E4ABD0BD6B}" dt="2020-10-17T12:55:05.405" v="2592" actId="1076"/>
          <ac:spMkLst>
            <pc:docMk/>
            <pc:sldMk cId="702961727" sldId="278"/>
            <ac:spMk id="3" creationId="{7E3F68A7-58C7-4586-8405-0C9FCD44BE4F}"/>
          </ac:spMkLst>
        </pc:spChg>
        <pc:spChg chg="add del">
          <ac:chgData name="Daniel Schwarz" userId="5bb35bb8-905a-4742-88d9-33d9089732e7" providerId="ADAL" clId="{6522DB22-9B34-43BC-AD9C-03E4ABD0BD6B}" dt="2020-10-17T12:52:18.474" v="2516"/>
          <ac:spMkLst>
            <pc:docMk/>
            <pc:sldMk cId="702961727" sldId="278"/>
            <ac:spMk id="4" creationId="{07CB5566-0E50-49CE-A137-C48BCE3B0654}"/>
          </ac:spMkLst>
        </pc:spChg>
        <pc:spChg chg="add mod">
          <ac:chgData name="Daniel Schwarz" userId="5bb35bb8-905a-4742-88d9-33d9089732e7" providerId="ADAL" clId="{6522DB22-9B34-43BC-AD9C-03E4ABD0BD6B}" dt="2020-10-17T12:55:08.286" v="2593" actId="1076"/>
          <ac:spMkLst>
            <pc:docMk/>
            <pc:sldMk cId="702961727" sldId="278"/>
            <ac:spMk id="5" creationId="{2DC09206-FBB9-4464-ACEC-EF096396B1DD}"/>
          </ac:spMkLst>
        </pc:spChg>
        <pc:spChg chg="add mod">
          <ac:chgData name="Daniel Schwarz" userId="5bb35bb8-905a-4742-88d9-33d9089732e7" providerId="ADAL" clId="{6522DB22-9B34-43BC-AD9C-03E4ABD0BD6B}" dt="2020-10-17T12:55:10.198" v="2594" actId="1076"/>
          <ac:spMkLst>
            <pc:docMk/>
            <pc:sldMk cId="702961727" sldId="278"/>
            <ac:spMk id="6" creationId="{A2889C60-453B-49C2-9081-645F888C9499}"/>
          </ac:spMkLst>
        </pc:spChg>
        <pc:spChg chg="add mod">
          <ac:chgData name="Daniel Schwarz" userId="5bb35bb8-905a-4742-88d9-33d9089732e7" providerId="ADAL" clId="{6522DB22-9B34-43BC-AD9C-03E4ABD0BD6B}" dt="2020-10-17T12:53:58.141" v="2558"/>
          <ac:spMkLst>
            <pc:docMk/>
            <pc:sldMk cId="702961727" sldId="278"/>
            <ac:spMk id="7" creationId="{4F3AFEA8-51E8-4006-B8BA-CC9D7E1A3484}"/>
          </ac:spMkLst>
        </pc:spChg>
      </pc:sldChg>
      <pc:sldChg chg="del">
        <pc:chgData name="Daniel Schwarz" userId="5bb35bb8-905a-4742-88d9-33d9089732e7" providerId="ADAL" clId="{6522DB22-9B34-43BC-AD9C-03E4ABD0BD6B}" dt="2020-10-10T19:56:58.111" v="0" actId="47"/>
        <pc:sldMkLst>
          <pc:docMk/>
          <pc:sldMk cId="3465139106" sldId="278"/>
        </pc:sldMkLst>
      </pc:sldChg>
      <pc:sldChg chg="addSp delSp modSp new mod modClrScheme chgLayout">
        <pc:chgData name="Daniel Schwarz" userId="5bb35bb8-905a-4742-88d9-33d9089732e7" providerId="ADAL" clId="{6522DB22-9B34-43BC-AD9C-03E4ABD0BD6B}" dt="2020-10-17T13:57:45.529" v="4684" actId="20577"/>
        <pc:sldMkLst>
          <pc:docMk/>
          <pc:sldMk cId="3714673380" sldId="279"/>
        </pc:sldMkLst>
        <pc:spChg chg="del mod ord">
          <ac:chgData name="Daniel Schwarz" userId="5bb35bb8-905a-4742-88d9-33d9089732e7" providerId="ADAL" clId="{6522DB22-9B34-43BC-AD9C-03E4ABD0BD6B}" dt="2020-10-17T13:56:29.287" v="4569" actId="700"/>
          <ac:spMkLst>
            <pc:docMk/>
            <pc:sldMk cId="3714673380" sldId="279"/>
            <ac:spMk id="2" creationId="{F520DE75-61C3-46D1-80CB-F608B874BF2F}"/>
          </ac:spMkLst>
        </pc:spChg>
        <pc:spChg chg="add mod ord">
          <ac:chgData name="Daniel Schwarz" userId="5bb35bb8-905a-4742-88d9-33d9089732e7" providerId="ADAL" clId="{6522DB22-9B34-43BC-AD9C-03E4ABD0BD6B}" dt="2020-10-17T13:56:29.287" v="4569" actId="700"/>
          <ac:spMkLst>
            <pc:docMk/>
            <pc:sldMk cId="3714673380" sldId="279"/>
            <ac:spMk id="3" creationId="{65E7F3F9-E740-45BA-BC30-E3406703E415}"/>
          </ac:spMkLst>
        </pc:spChg>
        <pc:spChg chg="add mod ord">
          <ac:chgData name="Daniel Schwarz" userId="5bb35bb8-905a-4742-88d9-33d9089732e7" providerId="ADAL" clId="{6522DB22-9B34-43BC-AD9C-03E4ABD0BD6B}" dt="2020-10-17T13:57:45.529" v="4684" actId="20577"/>
          <ac:spMkLst>
            <pc:docMk/>
            <pc:sldMk cId="3714673380" sldId="279"/>
            <ac:spMk id="4" creationId="{B593662E-2BAA-4A85-BA6F-18F6AF4E47B9}"/>
          </ac:spMkLst>
        </pc:spChg>
      </pc:sldChg>
      <pc:sldChg chg="del">
        <pc:chgData name="Daniel Schwarz" userId="5bb35bb8-905a-4742-88d9-33d9089732e7" providerId="ADAL" clId="{6522DB22-9B34-43BC-AD9C-03E4ABD0BD6B}" dt="2020-10-10T19:56:58.111" v="0" actId="47"/>
        <pc:sldMkLst>
          <pc:docMk/>
          <pc:sldMk cId="3980532375" sldId="279"/>
        </pc:sldMkLst>
      </pc:sldChg>
      <pc:sldChg chg="modSp add mod modAnim modShow">
        <pc:chgData name="Daniel Schwarz" userId="5bb35bb8-905a-4742-88d9-33d9089732e7" providerId="ADAL" clId="{6522DB22-9B34-43BC-AD9C-03E4ABD0BD6B}" dt="2020-10-17T13:11:14.409" v="3211" actId="729"/>
        <pc:sldMkLst>
          <pc:docMk/>
          <pc:sldMk cId="2075122308" sldId="280"/>
        </pc:sldMkLst>
        <pc:spChg chg="mod">
          <ac:chgData name="Daniel Schwarz" userId="5bb35bb8-905a-4742-88d9-33d9089732e7" providerId="ADAL" clId="{6522DB22-9B34-43BC-AD9C-03E4ABD0BD6B}" dt="2020-10-17T13:08:41.257" v="3164" actId="20577"/>
          <ac:spMkLst>
            <pc:docMk/>
            <pc:sldMk cId="2075122308" sldId="280"/>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3813244987" sldId="280"/>
        </pc:sldMkLst>
      </pc:sldChg>
      <pc:sldChg chg="addSp delSp modSp add mod modAnim modNotesTx">
        <pc:chgData name="Daniel Schwarz" userId="5bb35bb8-905a-4742-88d9-33d9089732e7" providerId="ADAL" clId="{6522DB22-9B34-43BC-AD9C-03E4ABD0BD6B}" dt="2020-10-17T13:35:54.241" v="4118" actId="20577"/>
        <pc:sldMkLst>
          <pc:docMk/>
          <pc:sldMk cId="367984464" sldId="281"/>
        </pc:sldMkLst>
        <pc:spChg chg="mod">
          <ac:chgData name="Daniel Schwarz" userId="5bb35bb8-905a-4742-88d9-33d9089732e7" providerId="ADAL" clId="{6522DB22-9B34-43BC-AD9C-03E4ABD0BD6B}" dt="2020-10-17T13:12:49.192" v="3334" actId="20577"/>
          <ac:spMkLst>
            <pc:docMk/>
            <pc:sldMk cId="367984464" sldId="281"/>
            <ac:spMk id="3" creationId="{170F1F03-AD3B-40D4-A9A4-A23B6630DB7A}"/>
          </ac:spMkLst>
        </pc:spChg>
        <pc:spChg chg="mod">
          <ac:chgData name="Daniel Schwarz" userId="5bb35bb8-905a-4742-88d9-33d9089732e7" providerId="ADAL" clId="{6522DB22-9B34-43BC-AD9C-03E4ABD0BD6B}" dt="2020-10-17T13:35:54.241" v="4118" actId="20577"/>
          <ac:spMkLst>
            <pc:docMk/>
            <pc:sldMk cId="367984464" sldId="281"/>
            <ac:spMk id="4" creationId="{478AB046-1B68-488D-AE60-8F01F95A10E4}"/>
          </ac:spMkLst>
        </pc:spChg>
        <pc:spChg chg="add del mod">
          <ac:chgData name="Daniel Schwarz" userId="5bb35bb8-905a-4742-88d9-33d9089732e7" providerId="ADAL" clId="{6522DB22-9B34-43BC-AD9C-03E4ABD0BD6B}" dt="2020-10-17T13:24:08.665" v="3774"/>
          <ac:spMkLst>
            <pc:docMk/>
            <pc:sldMk cId="367984464" sldId="281"/>
            <ac:spMk id="6" creationId="{871B02FB-3845-4112-ADE9-6942005F8627}"/>
          </ac:spMkLst>
        </pc:spChg>
      </pc:sldChg>
      <pc:sldChg chg="modSp add del mod modAnim">
        <pc:chgData name="Daniel Schwarz" userId="5bb35bb8-905a-4742-88d9-33d9089732e7" providerId="ADAL" clId="{6522DB22-9B34-43BC-AD9C-03E4ABD0BD6B}" dt="2020-10-17T13:12:40.002" v="3308" actId="47"/>
        <pc:sldMkLst>
          <pc:docMk/>
          <pc:sldMk cId="740007207" sldId="281"/>
        </pc:sldMkLst>
        <pc:spChg chg="mod">
          <ac:chgData name="Daniel Schwarz" userId="5bb35bb8-905a-4742-88d9-33d9089732e7" providerId="ADAL" clId="{6522DB22-9B34-43BC-AD9C-03E4ABD0BD6B}" dt="2020-10-17T13:12:07.945" v="3307" actId="20577"/>
          <ac:spMkLst>
            <pc:docMk/>
            <pc:sldMk cId="740007207" sldId="281"/>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4095876065" sldId="281"/>
        </pc:sldMkLst>
      </pc:sldChg>
      <pc:sldChg chg="addSp modSp add mod modAnim">
        <pc:chgData name="Daniel Schwarz" userId="5bb35bb8-905a-4742-88d9-33d9089732e7" providerId="ADAL" clId="{6522DB22-9B34-43BC-AD9C-03E4ABD0BD6B}" dt="2020-10-17T13:14:46.046" v="3488" actId="1076"/>
        <pc:sldMkLst>
          <pc:docMk/>
          <pc:sldMk cId="55743477" sldId="282"/>
        </pc:sldMkLst>
        <pc:spChg chg="mod">
          <ac:chgData name="Daniel Schwarz" userId="5bb35bb8-905a-4742-88d9-33d9089732e7" providerId="ADAL" clId="{6522DB22-9B34-43BC-AD9C-03E4ABD0BD6B}" dt="2020-10-17T13:14:12.982" v="3468" actId="20577"/>
          <ac:spMkLst>
            <pc:docMk/>
            <pc:sldMk cId="55743477" sldId="282"/>
            <ac:spMk id="2" creationId="{FA327C3F-F562-4E4F-85F5-70B825B07186}"/>
          </ac:spMkLst>
        </pc:spChg>
        <pc:spChg chg="add mod">
          <ac:chgData name="Daniel Schwarz" userId="5bb35bb8-905a-4742-88d9-33d9089732e7" providerId="ADAL" clId="{6522DB22-9B34-43BC-AD9C-03E4ABD0BD6B}" dt="2020-10-17T13:14:46.046" v="3488" actId="1076"/>
          <ac:spMkLst>
            <pc:docMk/>
            <pc:sldMk cId="55743477" sldId="282"/>
            <ac:spMk id="3" creationId="{BF95E9AD-9D00-4EAA-BD9E-D89393D636BB}"/>
          </ac:spMkLst>
        </pc:spChg>
      </pc:sldChg>
      <pc:sldChg chg="del">
        <pc:chgData name="Daniel Schwarz" userId="5bb35bb8-905a-4742-88d9-33d9089732e7" providerId="ADAL" clId="{6522DB22-9B34-43BC-AD9C-03E4ABD0BD6B}" dt="2020-10-10T19:56:58.111" v="0" actId="47"/>
        <pc:sldMkLst>
          <pc:docMk/>
          <pc:sldMk cId="2479954791" sldId="283"/>
        </pc:sldMkLst>
      </pc:sldChg>
      <pc:sldChg chg="modSp add mod modAnim">
        <pc:chgData name="Daniel Schwarz" userId="5bb35bb8-905a-4742-88d9-33d9089732e7" providerId="ADAL" clId="{6522DB22-9B34-43BC-AD9C-03E4ABD0BD6B}" dt="2020-10-17T13:25:20.706" v="3957" actId="404"/>
        <pc:sldMkLst>
          <pc:docMk/>
          <pc:sldMk cId="3763265745" sldId="283"/>
        </pc:sldMkLst>
        <pc:spChg chg="mod">
          <ac:chgData name="Daniel Schwarz" userId="5bb35bb8-905a-4742-88d9-33d9089732e7" providerId="ADAL" clId="{6522DB22-9B34-43BC-AD9C-03E4ABD0BD6B}" dt="2020-10-17T13:25:20.706" v="3957" actId="404"/>
          <ac:spMkLst>
            <pc:docMk/>
            <pc:sldMk cId="3763265745" sldId="283"/>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889727238" sldId="284"/>
        </pc:sldMkLst>
      </pc:sldChg>
      <pc:sldChg chg="modSp add mod">
        <pc:chgData name="Daniel Schwarz" userId="5bb35bb8-905a-4742-88d9-33d9089732e7" providerId="ADAL" clId="{6522DB22-9B34-43BC-AD9C-03E4ABD0BD6B}" dt="2020-10-17T13:50:39.650" v="4490" actId="20577"/>
        <pc:sldMkLst>
          <pc:docMk/>
          <pc:sldMk cId="3394653921" sldId="284"/>
        </pc:sldMkLst>
        <pc:spChg chg="mod">
          <ac:chgData name="Daniel Schwarz" userId="5bb35bb8-905a-4742-88d9-33d9089732e7" providerId="ADAL" clId="{6522DB22-9B34-43BC-AD9C-03E4ABD0BD6B}" dt="2020-10-17T13:25:47.080" v="3982" actId="20577"/>
          <ac:spMkLst>
            <pc:docMk/>
            <pc:sldMk cId="3394653921" sldId="284"/>
            <ac:spMk id="3" creationId="{170F1F03-AD3B-40D4-A9A4-A23B6630DB7A}"/>
          </ac:spMkLst>
        </pc:spChg>
        <pc:spChg chg="mod">
          <ac:chgData name="Daniel Schwarz" userId="5bb35bb8-905a-4742-88d9-33d9089732e7" providerId="ADAL" clId="{6522DB22-9B34-43BC-AD9C-03E4ABD0BD6B}" dt="2020-10-17T13:50:39.650" v="4490" actId="20577"/>
          <ac:spMkLst>
            <pc:docMk/>
            <pc:sldMk cId="3394653921" sldId="284"/>
            <ac:spMk id="4" creationId="{478AB046-1B68-488D-AE60-8F01F95A10E4}"/>
          </ac:spMkLst>
        </pc:spChg>
      </pc:sldChg>
      <pc:sldChg chg="addSp delSp modSp add mod delAnim modAnim">
        <pc:chgData name="Daniel Schwarz" userId="5bb35bb8-905a-4742-88d9-33d9089732e7" providerId="ADAL" clId="{6522DB22-9B34-43BC-AD9C-03E4ABD0BD6B}" dt="2020-10-17T17:22:13.428" v="5219"/>
        <pc:sldMkLst>
          <pc:docMk/>
          <pc:sldMk cId="1762856631" sldId="285"/>
        </pc:sldMkLst>
        <pc:spChg chg="mod">
          <ac:chgData name="Daniel Schwarz" userId="5bb35bb8-905a-4742-88d9-33d9089732e7" providerId="ADAL" clId="{6522DB22-9B34-43BC-AD9C-03E4ABD0BD6B}" dt="2020-10-17T14:16:51.145" v="5036" actId="1076"/>
          <ac:spMkLst>
            <pc:docMk/>
            <pc:sldMk cId="1762856631" sldId="285"/>
            <ac:spMk id="2" creationId="{FA327C3F-F562-4E4F-85F5-70B825B07186}"/>
          </ac:spMkLst>
        </pc:spChg>
        <pc:spChg chg="add mod">
          <ac:chgData name="Daniel Schwarz" userId="5bb35bb8-905a-4742-88d9-33d9089732e7" providerId="ADAL" clId="{6522DB22-9B34-43BC-AD9C-03E4ABD0BD6B}" dt="2020-10-17T14:17:04.897" v="5039" actId="1076"/>
          <ac:spMkLst>
            <pc:docMk/>
            <pc:sldMk cId="1762856631" sldId="285"/>
            <ac:spMk id="5" creationId="{938109F3-762A-4B38-89C6-E6B6638DB5D4}"/>
          </ac:spMkLst>
        </pc:spChg>
        <pc:spChg chg="add mod">
          <ac:chgData name="Daniel Schwarz" userId="5bb35bb8-905a-4742-88d9-33d9089732e7" providerId="ADAL" clId="{6522DB22-9B34-43BC-AD9C-03E4ABD0BD6B}" dt="2020-10-17T14:17:04.897" v="5039" actId="1076"/>
          <ac:spMkLst>
            <pc:docMk/>
            <pc:sldMk cId="1762856631" sldId="285"/>
            <ac:spMk id="6" creationId="{A03DE48D-3EFD-42C6-8B38-7B3F8509C85B}"/>
          </ac:spMkLst>
        </pc:spChg>
        <pc:picChg chg="add mod ord">
          <ac:chgData name="Daniel Schwarz" userId="5bb35bb8-905a-4742-88d9-33d9089732e7" providerId="ADAL" clId="{6522DB22-9B34-43BC-AD9C-03E4ABD0BD6B}" dt="2020-10-17T17:22:04.689" v="5216" actId="1076"/>
          <ac:picMkLst>
            <pc:docMk/>
            <pc:sldMk cId="1762856631" sldId="285"/>
            <ac:picMk id="3" creationId="{0442E5C7-A5BD-42C9-97F2-5F2147192038}"/>
          </ac:picMkLst>
        </pc:picChg>
        <pc:picChg chg="add del mod">
          <ac:chgData name="Daniel Schwarz" userId="5bb35bb8-905a-4742-88d9-33d9089732e7" providerId="ADAL" clId="{6522DB22-9B34-43BC-AD9C-03E4ABD0BD6B}" dt="2020-10-17T17:21:52.107" v="5212" actId="478"/>
          <ac:picMkLst>
            <pc:docMk/>
            <pc:sldMk cId="1762856631" sldId="285"/>
            <ac:picMk id="4" creationId="{DEFF79F0-113A-44D0-8039-3A79F8A06BB7}"/>
          </ac:picMkLst>
        </pc:picChg>
      </pc:sldChg>
      <pc:sldChg chg="del">
        <pc:chgData name="Daniel Schwarz" userId="5bb35bb8-905a-4742-88d9-33d9089732e7" providerId="ADAL" clId="{6522DB22-9B34-43BC-AD9C-03E4ABD0BD6B}" dt="2020-10-10T19:56:58.111" v="0" actId="47"/>
        <pc:sldMkLst>
          <pc:docMk/>
          <pc:sldMk cId="2806075464" sldId="285"/>
        </pc:sldMkLst>
      </pc:sldChg>
      <pc:sldChg chg="add del">
        <pc:chgData name="Daniel Schwarz" userId="5bb35bb8-905a-4742-88d9-33d9089732e7" providerId="ADAL" clId="{6522DB22-9B34-43BC-AD9C-03E4ABD0BD6B}" dt="2020-10-17T14:18:01.061" v="5044" actId="47"/>
        <pc:sldMkLst>
          <pc:docMk/>
          <pc:sldMk cId="2563132831" sldId="286"/>
        </pc:sldMkLst>
      </pc:sldChg>
      <pc:sldChg chg="addSp delSp modSp add mod addAnim delAnim modAnim">
        <pc:chgData name="Daniel Schwarz" userId="5bb35bb8-905a-4742-88d9-33d9089732e7" providerId="ADAL" clId="{6522DB22-9B34-43BC-AD9C-03E4ABD0BD6B}" dt="2020-10-17T17:43:59.220" v="5287" actId="9405"/>
        <pc:sldMkLst>
          <pc:docMk/>
          <pc:sldMk cId="2902405349" sldId="286"/>
        </pc:sldMkLst>
        <pc:spChg chg="add mod">
          <ac:chgData name="Daniel Schwarz" userId="5bb35bb8-905a-4742-88d9-33d9089732e7" providerId="ADAL" clId="{6522DB22-9B34-43BC-AD9C-03E4ABD0BD6B}" dt="2020-10-17T14:20:12.347" v="5138" actId="14100"/>
          <ac:spMkLst>
            <pc:docMk/>
            <pc:sldMk cId="2902405349" sldId="286"/>
            <ac:spMk id="70" creationId="{384D61BC-5624-4F68-9622-C90D085EBC17}"/>
          </ac:spMkLst>
        </pc:spChg>
        <pc:spChg chg="add mod">
          <ac:chgData name="Daniel Schwarz" userId="5bb35bb8-905a-4742-88d9-33d9089732e7" providerId="ADAL" clId="{6522DB22-9B34-43BC-AD9C-03E4ABD0BD6B}" dt="2020-10-17T14:20:45.322" v="5151" actId="1076"/>
          <ac:spMkLst>
            <pc:docMk/>
            <pc:sldMk cId="2902405349" sldId="286"/>
            <ac:spMk id="71" creationId="{230E122C-7479-4007-B006-1E557B8496AB}"/>
          </ac:spMkLst>
        </pc:spChg>
        <pc:spChg chg="add mod">
          <ac:chgData name="Daniel Schwarz" userId="5bb35bb8-905a-4742-88d9-33d9089732e7" providerId="ADAL" clId="{6522DB22-9B34-43BC-AD9C-03E4ABD0BD6B}" dt="2020-10-17T14:23:33.849" v="5206" actId="1076"/>
          <ac:spMkLst>
            <pc:docMk/>
            <pc:sldMk cId="2902405349" sldId="286"/>
            <ac:spMk id="72" creationId="{F6231725-2B37-4C29-9EDD-8D6D44BFA2B2}"/>
          </ac:spMkLst>
        </pc:spChg>
        <pc:grpChg chg="add del mod">
          <ac:chgData name="Daniel Schwarz" userId="5bb35bb8-905a-4742-88d9-33d9089732e7" providerId="ADAL" clId="{6522DB22-9B34-43BC-AD9C-03E4ABD0BD6B}" dt="2020-10-17T14:18:46.252" v="5055" actId="1076"/>
          <ac:grpSpMkLst>
            <pc:docMk/>
            <pc:sldMk cId="2902405349" sldId="286"/>
            <ac:grpSpMk id="50" creationId="{266EA2CA-7F64-4B0C-BF6F-621B7DEADAB0}"/>
          </ac:grpSpMkLst>
        </pc:grpChg>
        <pc:grpChg chg="add del">
          <ac:chgData name="Daniel Schwarz" userId="5bb35bb8-905a-4742-88d9-33d9089732e7" providerId="ADAL" clId="{6522DB22-9B34-43BC-AD9C-03E4ABD0BD6B}" dt="2020-10-17T14:18:54.268" v="5056" actId="478"/>
          <ac:grpSpMkLst>
            <pc:docMk/>
            <pc:sldMk cId="2902405349" sldId="286"/>
            <ac:grpSpMk id="88" creationId="{A06FF425-7092-4682-AC90-B46385051EB8}"/>
          </ac:grpSpMkLst>
        </pc:grpChg>
        <pc:grpChg chg="add del">
          <ac:chgData name="Daniel Schwarz" userId="5bb35bb8-905a-4742-88d9-33d9089732e7" providerId="ADAL" clId="{6522DB22-9B34-43BC-AD9C-03E4ABD0BD6B}" dt="2020-10-17T14:18:54.268" v="5056" actId="478"/>
          <ac:grpSpMkLst>
            <pc:docMk/>
            <pc:sldMk cId="2902405349" sldId="286"/>
            <ac:grpSpMk id="109" creationId="{2271E70E-D959-42BD-8763-6834E29292C0}"/>
          </ac:grpSpMkLst>
        </pc:grpChg>
        <pc:inkChg chg="add del">
          <ac:chgData name="Daniel Schwarz" userId="5bb35bb8-905a-4742-88d9-33d9089732e7" providerId="ADAL" clId="{6522DB22-9B34-43BC-AD9C-03E4ABD0BD6B}" dt="2020-10-17T17:43:59.220" v="5287" actId="9405"/>
          <ac:inkMkLst>
            <pc:docMk/>
            <pc:sldMk cId="2902405349" sldId="286"/>
            <ac:inkMk id="51" creationId="{3F0558CE-FF49-4C33-8121-4354B0719471}"/>
          </ac:inkMkLst>
        </pc:inkChg>
      </pc:sldChg>
      <pc:sldChg chg="del">
        <pc:chgData name="Daniel Schwarz" userId="5bb35bb8-905a-4742-88d9-33d9089732e7" providerId="ADAL" clId="{6522DB22-9B34-43BC-AD9C-03E4ABD0BD6B}" dt="2020-10-10T19:56:58.111" v="0" actId="47"/>
        <pc:sldMkLst>
          <pc:docMk/>
          <pc:sldMk cId="4231827098" sldId="286"/>
        </pc:sldMkLst>
      </pc:sldChg>
      <pc:sldChg chg="addSp delSp modSp new mod modClrScheme modAnim chgLayout">
        <pc:chgData name="Daniel Schwarz" userId="5bb35bb8-905a-4742-88d9-33d9089732e7" providerId="ADAL" clId="{6522DB22-9B34-43BC-AD9C-03E4ABD0BD6B}" dt="2020-10-17T18:27:09.678" v="6519" actId="478"/>
        <pc:sldMkLst>
          <pc:docMk/>
          <pc:sldMk cId="3154159029" sldId="287"/>
        </pc:sldMkLst>
        <pc:spChg chg="del mod ord">
          <ac:chgData name="Daniel Schwarz" userId="5bb35bb8-905a-4742-88d9-33d9089732e7" providerId="ADAL" clId="{6522DB22-9B34-43BC-AD9C-03E4ABD0BD6B}" dt="2020-10-17T14:19:06.991" v="5058" actId="700"/>
          <ac:spMkLst>
            <pc:docMk/>
            <pc:sldMk cId="3154159029" sldId="287"/>
            <ac:spMk id="2" creationId="{EDDFD6AF-FEC5-4E27-81BB-6DF929EEBD7E}"/>
          </ac:spMkLst>
        </pc:spChg>
        <pc:spChg chg="add mod ord">
          <ac:chgData name="Daniel Schwarz" userId="5bb35bb8-905a-4742-88d9-33d9089732e7" providerId="ADAL" clId="{6522DB22-9B34-43BC-AD9C-03E4ABD0BD6B}" dt="2020-10-17T17:51:40.989" v="5517" actId="1076"/>
          <ac:spMkLst>
            <pc:docMk/>
            <pc:sldMk cId="3154159029" sldId="287"/>
            <ac:spMk id="3" creationId="{6C840C51-4284-4F77-896A-E51D9C7AFA36}"/>
          </ac:spMkLst>
        </pc:spChg>
        <pc:spChg chg="add del mod ord">
          <ac:chgData name="Daniel Schwarz" userId="5bb35bb8-905a-4742-88d9-33d9089732e7" providerId="ADAL" clId="{6522DB22-9B34-43BC-AD9C-03E4ABD0BD6B}" dt="2020-10-17T17:42:25.963" v="5231" actId="478"/>
          <ac:spMkLst>
            <pc:docMk/>
            <pc:sldMk cId="3154159029" sldId="287"/>
            <ac:spMk id="4" creationId="{3A83C5D6-DC05-4E3F-9065-39CE9AC0BADA}"/>
          </ac:spMkLst>
        </pc:spChg>
        <pc:spChg chg="add mod">
          <ac:chgData name="Daniel Schwarz" userId="5bb35bb8-905a-4742-88d9-33d9089732e7" providerId="ADAL" clId="{6522DB22-9B34-43BC-AD9C-03E4ABD0BD6B}" dt="2020-10-17T17:43:11.630" v="5284" actId="5793"/>
          <ac:spMkLst>
            <pc:docMk/>
            <pc:sldMk cId="3154159029" sldId="287"/>
            <ac:spMk id="5" creationId="{BE88D69B-5289-48D2-B2AE-51CFF1D2E449}"/>
          </ac:spMkLst>
        </pc:spChg>
        <pc:spChg chg="add mod">
          <ac:chgData name="Daniel Schwarz" userId="5bb35bb8-905a-4742-88d9-33d9089732e7" providerId="ADAL" clId="{6522DB22-9B34-43BC-AD9C-03E4ABD0BD6B}" dt="2020-10-17T17:52:22.963" v="5548" actId="688"/>
          <ac:spMkLst>
            <pc:docMk/>
            <pc:sldMk cId="3154159029" sldId="287"/>
            <ac:spMk id="100" creationId="{5C1E05F4-2846-43C6-B2C3-FD3D70BAC1C5}"/>
          </ac:spMkLst>
        </pc:spChg>
        <pc:spChg chg="add mod">
          <ac:chgData name="Daniel Schwarz" userId="5bb35bb8-905a-4742-88d9-33d9089732e7" providerId="ADAL" clId="{6522DB22-9B34-43BC-AD9C-03E4ABD0BD6B}" dt="2020-10-17T17:51:58.015" v="5532" actId="1035"/>
          <ac:spMkLst>
            <pc:docMk/>
            <pc:sldMk cId="3154159029" sldId="287"/>
            <ac:spMk id="105" creationId="{B48C6D2F-752C-45EE-99FD-0A62CDFB596D}"/>
          </ac:spMkLst>
        </pc:spChg>
        <pc:spChg chg="add del mod">
          <ac:chgData name="Daniel Schwarz" userId="5bb35bb8-905a-4742-88d9-33d9089732e7" providerId="ADAL" clId="{6522DB22-9B34-43BC-AD9C-03E4ABD0BD6B}" dt="2020-10-17T18:02:28.444" v="5896" actId="688"/>
          <ac:spMkLst>
            <pc:docMk/>
            <pc:sldMk cId="3154159029" sldId="287"/>
            <ac:spMk id="110" creationId="{77271284-1450-415B-B986-0C667EBD95A4}"/>
          </ac:spMkLst>
        </pc:spChg>
        <pc:spChg chg="add mod">
          <ac:chgData name="Daniel Schwarz" userId="5bb35bb8-905a-4742-88d9-33d9089732e7" providerId="ADAL" clId="{6522DB22-9B34-43BC-AD9C-03E4ABD0BD6B}" dt="2020-10-17T17:57:26.668" v="5720" actId="688"/>
          <ac:spMkLst>
            <pc:docMk/>
            <pc:sldMk cId="3154159029" sldId="287"/>
            <ac:spMk id="119" creationId="{1A8DDC24-972B-413B-8AFE-E242CAD99DB6}"/>
          </ac:spMkLst>
        </pc:spChg>
        <pc:grpChg chg="del mod">
          <ac:chgData name="Daniel Schwarz" userId="5bb35bb8-905a-4742-88d9-33d9089732e7" providerId="ADAL" clId="{6522DB22-9B34-43BC-AD9C-03E4ABD0BD6B}" dt="2020-10-17T17:44:54.730" v="5302"/>
          <ac:grpSpMkLst>
            <pc:docMk/>
            <pc:sldMk cId="3154159029" sldId="287"/>
            <ac:grpSpMk id="12" creationId="{1EAB6C6F-15C0-4C08-8B0F-44C62E2E0451}"/>
          </ac:grpSpMkLst>
        </pc:grpChg>
        <pc:grpChg chg="del mod">
          <ac:chgData name="Daniel Schwarz" userId="5bb35bb8-905a-4742-88d9-33d9089732e7" providerId="ADAL" clId="{6522DB22-9B34-43BC-AD9C-03E4ABD0BD6B}" dt="2020-10-17T17:45:02.510" v="5313"/>
          <ac:grpSpMkLst>
            <pc:docMk/>
            <pc:sldMk cId="3154159029" sldId="287"/>
            <ac:grpSpMk id="18" creationId="{24CE9F45-CBC1-4509-BB2E-6562EA501640}"/>
          </ac:grpSpMkLst>
        </pc:grpChg>
        <pc:grpChg chg="mod">
          <ac:chgData name="Daniel Schwarz" userId="5bb35bb8-905a-4742-88d9-33d9089732e7" providerId="ADAL" clId="{6522DB22-9B34-43BC-AD9C-03E4ABD0BD6B}" dt="2020-10-17T18:01:31.575" v="5875" actId="164"/>
          <ac:grpSpMkLst>
            <pc:docMk/>
            <pc:sldMk cId="3154159029" sldId="287"/>
            <ac:grpSpMk id="29" creationId="{9CBA1E95-E128-469B-A0BB-1CB517787D37}"/>
          </ac:grpSpMkLst>
        </pc:grpChg>
        <pc:grpChg chg="del mod">
          <ac:chgData name="Daniel Schwarz" userId="5bb35bb8-905a-4742-88d9-33d9089732e7" providerId="ADAL" clId="{6522DB22-9B34-43BC-AD9C-03E4ABD0BD6B}" dt="2020-10-17T17:45:26.840" v="5330"/>
          <ac:grpSpMkLst>
            <pc:docMk/>
            <pc:sldMk cId="3154159029" sldId="287"/>
            <ac:grpSpMk id="34" creationId="{BF944998-948B-4AA7-950E-47F14D8F1AC6}"/>
          </ac:grpSpMkLst>
        </pc:grpChg>
        <pc:grpChg chg="del mod">
          <ac:chgData name="Daniel Schwarz" userId="5bb35bb8-905a-4742-88d9-33d9089732e7" providerId="ADAL" clId="{6522DB22-9B34-43BC-AD9C-03E4ABD0BD6B}" dt="2020-10-17T17:45:32.591" v="5340"/>
          <ac:grpSpMkLst>
            <pc:docMk/>
            <pc:sldMk cId="3154159029" sldId="287"/>
            <ac:grpSpMk id="46" creationId="{A89EABA9-C2BE-4C07-9095-6DE01C3FD4E7}"/>
          </ac:grpSpMkLst>
        </pc:grpChg>
        <pc:grpChg chg="del mod">
          <ac:chgData name="Daniel Schwarz" userId="5bb35bb8-905a-4742-88d9-33d9089732e7" providerId="ADAL" clId="{6522DB22-9B34-43BC-AD9C-03E4ABD0BD6B}" dt="2020-10-17T17:52:50.141" v="5551"/>
          <ac:grpSpMkLst>
            <pc:docMk/>
            <pc:sldMk cId="3154159029" sldId="287"/>
            <ac:grpSpMk id="56" creationId="{13F9D6CE-27EB-426D-AD15-9D8CB6ECC9FC}"/>
          </ac:grpSpMkLst>
        </pc:grpChg>
        <pc:grpChg chg="mod">
          <ac:chgData name="Daniel Schwarz" userId="5bb35bb8-905a-4742-88d9-33d9089732e7" providerId="ADAL" clId="{6522DB22-9B34-43BC-AD9C-03E4ABD0BD6B}" dt="2020-10-17T17:52:18.787" v="5546" actId="1076"/>
          <ac:grpSpMkLst>
            <pc:docMk/>
            <pc:sldMk cId="3154159029" sldId="287"/>
            <ac:grpSpMk id="59" creationId="{E956D490-2E2A-4F7E-8E41-871270170777}"/>
          </ac:grpSpMkLst>
        </pc:grpChg>
        <pc:grpChg chg="mod">
          <ac:chgData name="Daniel Schwarz" userId="5bb35bb8-905a-4742-88d9-33d9089732e7" providerId="ADAL" clId="{6522DB22-9B34-43BC-AD9C-03E4ABD0BD6B}" dt="2020-10-17T17:47:26.144" v="5356"/>
          <ac:grpSpMkLst>
            <pc:docMk/>
            <pc:sldMk cId="3154159029" sldId="287"/>
            <ac:grpSpMk id="66" creationId="{5F6F1363-EF07-4554-8A05-8A0ED06F6854}"/>
          </ac:grpSpMkLst>
        </pc:grpChg>
        <pc:grpChg chg="add del mod">
          <ac:chgData name="Daniel Schwarz" userId="5bb35bb8-905a-4742-88d9-33d9089732e7" providerId="ADAL" clId="{6522DB22-9B34-43BC-AD9C-03E4ABD0BD6B}" dt="2020-10-17T17:47:46.468" v="5395"/>
          <ac:grpSpMkLst>
            <pc:docMk/>
            <pc:sldMk cId="3154159029" sldId="287"/>
            <ac:grpSpMk id="71" creationId="{F9CB4215-68BA-48D1-9A20-B5D24B29A742}"/>
          </ac:grpSpMkLst>
        </pc:grpChg>
        <pc:grpChg chg="add del mod">
          <ac:chgData name="Daniel Schwarz" userId="5bb35bb8-905a-4742-88d9-33d9089732e7" providerId="ADAL" clId="{6522DB22-9B34-43BC-AD9C-03E4ABD0BD6B}" dt="2020-10-17T17:47:38.232" v="5374"/>
          <ac:grpSpMkLst>
            <pc:docMk/>
            <pc:sldMk cId="3154159029" sldId="287"/>
            <ac:grpSpMk id="76" creationId="{1386B199-FF09-4827-8BDF-865E7BB79797}"/>
          </ac:grpSpMkLst>
        </pc:grpChg>
        <pc:grpChg chg="mod">
          <ac:chgData name="Daniel Schwarz" userId="5bb35bb8-905a-4742-88d9-33d9089732e7" providerId="ADAL" clId="{6522DB22-9B34-43BC-AD9C-03E4ABD0BD6B}" dt="2020-10-17T17:47:37.802" v="5372"/>
          <ac:grpSpMkLst>
            <pc:docMk/>
            <pc:sldMk cId="3154159029" sldId="287"/>
            <ac:grpSpMk id="78" creationId="{7B6BB0A4-F9AB-458F-A6C9-9E6409411E3B}"/>
          </ac:grpSpMkLst>
        </pc:grpChg>
        <pc:grpChg chg="mod">
          <ac:chgData name="Daniel Schwarz" userId="5bb35bb8-905a-4742-88d9-33d9089732e7" providerId="ADAL" clId="{6522DB22-9B34-43BC-AD9C-03E4ABD0BD6B}" dt="2020-10-17T17:47:44.618" v="5384"/>
          <ac:grpSpMkLst>
            <pc:docMk/>
            <pc:sldMk cId="3154159029" sldId="287"/>
            <ac:grpSpMk id="86" creationId="{B8F76306-19E4-4309-B03E-C56B928DAEB1}"/>
          </ac:grpSpMkLst>
        </pc:grpChg>
        <pc:grpChg chg="del mod">
          <ac:chgData name="Daniel Schwarz" userId="5bb35bb8-905a-4742-88d9-33d9089732e7" providerId="ADAL" clId="{6522DB22-9B34-43BC-AD9C-03E4ABD0BD6B}" dt="2020-10-17T17:48:59.716" v="5414"/>
          <ac:grpSpMkLst>
            <pc:docMk/>
            <pc:sldMk cId="3154159029" sldId="287"/>
            <ac:grpSpMk id="90" creationId="{4AFEE917-350D-4BB1-B0F9-D98F8DE8803A}"/>
          </ac:grpSpMkLst>
        </pc:grpChg>
        <pc:grpChg chg="del mod">
          <ac:chgData name="Daniel Schwarz" userId="5bb35bb8-905a-4742-88d9-33d9089732e7" providerId="ADAL" clId="{6522DB22-9B34-43BC-AD9C-03E4ABD0BD6B}" dt="2020-10-17T17:48:59.716" v="5414"/>
          <ac:grpSpMkLst>
            <pc:docMk/>
            <pc:sldMk cId="3154159029" sldId="287"/>
            <ac:grpSpMk id="94" creationId="{4ABC480A-6035-4B1E-8C54-C1400998F98A}"/>
          </ac:grpSpMkLst>
        </pc:grpChg>
        <pc:grpChg chg="del mod">
          <ac:chgData name="Daniel Schwarz" userId="5bb35bb8-905a-4742-88d9-33d9089732e7" providerId="ADAL" clId="{6522DB22-9B34-43BC-AD9C-03E4ABD0BD6B}" dt="2020-10-17T17:54:46.061" v="5603" actId="165"/>
          <ac:grpSpMkLst>
            <pc:docMk/>
            <pc:sldMk cId="3154159029" sldId="287"/>
            <ac:grpSpMk id="99" creationId="{6B41FCEF-CCF4-46E2-B66A-A86211C26A36}"/>
          </ac:grpSpMkLst>
        </pc:grpChg>
        <pc:grpChg chg="mod">
          <ac:chgData name="Daniel Schwarz" userId="5bb35bb8-905a-4742-88d9-33d9089732e7" providerId="ADAL" clId="{6522DB22-9B34-43BC-AD9C-03E4ABD0BD6B}" dt="2020-10-17T17:51:58.015" v="5532" actId="1035"/>
          <ac:grpSpMkLst>
            <pc:docMk/>
            <pc:sldMk cId="3154159029" sldId="287"/>
            <ac:grpSpMk id="103" creationId="{1CB3C09E-1777-4CFB-B625-B8F89D62A4A4}"/>
          </ac:grpSpMkLst>
        </pc:grpChg>
        <pc:grpChg chg="del mod">
          <ac:chgData name="Daniel Schwarz" userId="5bb35bb8-905a-4742-88d9-33d9089732e7" providerId="ADAL" clId="{6522DB22-9B34-43BC-AD9C-03E4ABD0BD6B}" dt="2020-10-17T17:50:57.454" v="5472" actId="478"/>
          <ac:grpSpMkLst>
            <pc:docMk/>
            <pc:sldMk cId="3154159029" sldId="287"/>
            <ac:grpSpMk id="108" creationId="{67AF0ED9-7681-41F1-B1C5-7CB212AAA41A}"/>
          </ac:grpSpMkLst>
        </pc:grpChg>
        <pc:grpChg chg="mod">
          <ac:chgData name="Daniel Schwarz" userId="5bb35bb8-905a-4742-88d9-33d9089732e7" providerId="ADAL" clId="{6522DB22-9B34-43BC-AD9C-03E4ABD0BD6B}" dt="2020-10-17T17:51:04.344" v="5477"/>
          <ac:grpSpMkLst>
            <pc:docMk/>
            <pc:sldMk cId="3154159029" sldId="287"/>
            <ac:grpSpMk id="113" creationId="{AFBD2EBE-916A-4F72-A6BA-A5CFFFD41E8C}"/>
          </ac:grpSpMkLst>
        </pc:grpChg>
        <pc:grpChg chg="del mod">
          <ac:chgData name="Daniel Schwarz" userId="5bb35bb8-905a-4742-88d9-33d9089732e7" providerId="ADAL" clId="{6522DB22-9B34-43BC-AD9C-03E4ABD0BD6B}" dt="2020-10-17T17:54:32.994" v="5600" actId="165"/>
          <ac:grpSpMkLst>
            <pc:docMk/>
            <pc:sldMk cId="3154159029" sldId="287"/>
            <ac:grpSpMk id="116" creationId="{2F881FFE-4E42-4D21-A2A9-0125B7D3AFBF}"/>
          </ac:grpSpMkLst>
        </pc:grpChg>
        <pc:grpChg chg="add mod">
          <ac:chgData name="Daniel Schwarz" userId="5bb35bb8-905a-4742-88d9-33d9089732e7" providerId="ADAL" clId="{6522DB22-9B34-43BC-AD9C-03E4ABD0BD6B}" dt="2020-10-17T18:11:49.828" v="6045" actId="164"/>
          <ac:grpSpMkLst>
            <pc:docMk/>
            <pc:sldMk cId="3154159029" sldId="287"/>
            <ac:grpSpMk id="120" creationId="{F409C971-262F-4912-8FEC-62C26FD8B2CF}"/>
          </ac:grpSpMkLst>
        </pc:grpChg>
        <pc:grpChg chg="add mod">
          <ac:chgData name="Daniel Schwarz" userId="5bb35bb8-905a-4742-88d9-33d9089732e7" providerId="ADAL" clId="{6522DB22-9B34-43BC-AD9C-03E4ABD0BD6B}" dt="2020-10-17T17:55:03.442" v="5607" actId="1076"/>
          <ac:grpSpMkLst>
            <pc:docMk/>
            <pc:sldMk cId="3154159029" sldId="287"/>
            <ac:grpSpMk id="121" creationId="{2774DC9C-2D36-44CB-B31E-7552269D6C20}"/>
          </ac:grpSpMkLst>
        </pc:grpChg>
        <pc:grpChg chg="add del mod">
          <ac:chgData name="Daniel Schwarz" userId="5bb35bb8-905a-4742-88d9-33d9089732e7" providerId="ADAL" clId="{6522DB22-9B34-43BC-AD9C-03E4ABD0BD6B}" dt="2020-10-17T17:55:20.392" v="5610" actId="478"/>
          <ac:grpSpMkLst>
            <pc:docMk/>
            <pc:sldMk cId="3154159029" sldId="287"/>
            <ac:grpSpMk id="122" creationId="{5CF34EC8-236C-4366-9D38-A51DEC8F2D38}"/>
          </ac:grpSpMkLst>
        </pc:grpChg>
        <pc:grpChg chg="del mod">
          <ac:chgData name="Daniel Schwarz" userId="5bb35bb8-905a-4742-88d9-33d9089732e7" providerId="ADAL" clId="{6522DB22-9B34-43BC-AD9C-03E4ABD0BD6B}" dt="2020-10-17T17:55:40.309" v="5621"/>
          <ac:grpSpMkLst>
            <pc:docMk/>
            <pc:sldMk cId="3154159029" sldId="287"/>
            <ac:grpSpMk id="126" creationId="{7F5F1ACC-7503-4C62-BE5A-7B1107E80CE1}"/>
          </ac:grpSpMkLst>
        </pc:grpChg>
        <pc:grpChg chg="mod">
          <ac:chgData name="Daniel Schwarz" userId="5bb35bb8-905a-4742-88d9-33d9089732e7" providerId="ADAL" clId="{6522DB22-9B34-43BC-AD9C-03E4ABD0BD6B}" dt="2020-10-17T17:55:40.309" v="5621"/>
          <ac:grpSpMkLst>
            <pc:docMk/>
            <pc:sldMk cId="3154159029" sldId="287"/>
            <ac:grpSpMk id="132" creationId="{7A577037-84A7-4447-B8EC-F130FFEB34BB}"/>
          </ac:grpSpMkLst>
        </pc:grpChg>
        <pc:grpChg chg="add mod">
          <ac:chgData name="Daniel Schwarz" userId="5bb35bb8-905a-4742-88d9-33d9089732e7" providerId="ADAL" clId="{6522DB22-9B34-43BC-AD9C-03E4ABD0BD6B}" dt="2020-10-17T17:56:13.675" v="5627" actId="1076"/>
          <ac:grpSpMkLst>
            <pc:docMk/>
            <pc:sldMk cId="3154159029" sldId="287"/>
            <ac:grpSpMk id="133" creationId="{72663C9C-C775-4D14-8E59-24CB619DF58A}"/>
          </ac:grpSpMkLst>
        </pc:grpChg>
        <pc:grpChg chg="add mod">
          <ac:chgData name="Daniel Schwarz" userId="5bb35bb8-905a-4742-88d9-33d9089732e7" providerId="ADAL" clId="{6522DB22-9B34-43BC-AD9C-03E4ABD0BD6B}" dt="2020-10-17T17:56:39.099" v="5633" actId="1076"/>
          <ac:grpSpMkLst>
            <pc:docMk/>
            <pc:sldMk cId="3154159029" sldId="287"/>
            <ac:grpSpMk id="134" creationId="{A4460889-EDA1-49F1-81D5-9003A0ACB391}"/>
          </ac:grpSpMkLst>
        </pc:grpChg>
        <pc:grpChg chg="add mod">
          <ac:chgData name="Daniel Schwarz" userId="5bb35bb8-905a-4742-88d9-33d9089732e7" providerId="ADAL" clId="{6522DB22-9B34-43BC-AD9C-03E4ABD0BD6B}" dt="2020-10-17T18:05:06.066" v="5982" actId="164"/>
          <ac:grpSpMkLst>
            <pc:docMk/>
            <pc:sldMk cId="3154159029" sldId="287"/>
            <ac:grpSpMk id="135" creationId="{6EF1A73C-DA41-49C8-B0EA-67ECD1F2665A}"/>
          </ac:grpSpMkLst>
        </pc:grpChg>
        <pc:grpChg chg="add del mod">
          <ac:chgData name="Daniel Schwarz" userId="5bb35bb8-905a-4742-88d9-33d9089732e7" providerId="ADAL" clId="{6522DB22-9B34-43BC-AD9C-03E4ABD0BD6B}" dt="2020-10-17T18:04:43.508" v="5979" actId="164"/>
          <ac:grpSpMkLst>
            <pc:docMk/>
            <pc:sldMk cId="3154159029" sldId="287"/>
            <ac:grpSpMk id="140" creationId="{AC1329A5-461A-4B61-ACD0-69E749D97042}"/>
          </ac:grpSpMkLst>
        </pc:grpChg>
        <pc:grpChg chg="add del mod">
          <ac:chgData name="Daniel Schwarz" userId="5bb35bb8-905a-4742-88d9-33d9089732e7" providerId="ADAL" clId="{6522DB22-9B34-43BC-AD9C-03E4ABD0BD6B}" dt="2020-10-17T18:04:07.230" v="5949"/>
          <ac:grpSpMkLst>
            <pc:docMk/>
            <pc:sldMk cId="3154159029" sldId="287"/>
            <ac:grpSpMk id="146" creationId="{7A4D4D5F-26EB-4CBB-9260-E5EE247CAD70}"/>
          </ac:grpSpMkLst>
        </pc:grpChg>
        <pc:grpChg chg="mod">
          <ac:chgData name="Daniel Schwarz" userId="5bb35bb8-905a-4742-88d9-33d9089732e7" providerId="ADAL" clId="{6522DB22-9B34-43BC-AD9C-03E4ABD0BD6B}" dt="2020-10-17T18:03:53.454" v="5921"/>
          <ac:grpSpMkLst>
            <pc:docMk/>
            <pc:sldMk cId="3154159029" sldId="287"/>
            <ac:grpSpMk id="158" creationId="{D1D3C89A-B7D1-4544-AA38-047DBAD0846D}"/>
          </ac:grpSpMkLst>
        </pc:grpChg>
        <pc:grpChg chg="mod">
          <ac:chgData name="Daniel Schwarz" userId="5bb35bb8-905a-4742-88d9-33d9089732e7" providerId="ADAL" clId="{6522DB22-9B34-43BC-AD9C-03E4ABD0BD6B}" dt="2020-10-17T18:04:05.689" v="5941"/>
          <ac:grpSpMkLst>
            <pc:docMk/>
            <pc:sldMk cId="3154159029" sldId="287"/>
            <ac:grpSpMk id="166" creationId="{5459B587-464B-4040-BB7A-2AEB55453188}"/>
          </ac:grpSpMkLst>
        </pc:grpChg>
        <pc:grpChg chg="add del mod">
          <ac:chgData name="Daniel Schwarz" userId="5bb35bb8-905a-4742-88d9-33d9089732e7" providerId="ADAL" clId="{6522DB22-9B34-43BC-AD9C-03E4ABD0BD6B}" dt="2020-10-17T18:04:43.508" v="5979" actId="164"/>
          <ac:grpSpMkLst>
            <pc:docMk/>
            <pc:sldMk cId="3154159029" sldId="287"/>
            <ac:grpSpMk id="172" creationId="{6069DBDE-9968-4131-A26E-F037D86A3AA6}"/>
          </ac:grpSpMkLst>
        </pc:grpChg>
        <pc:grpChg chg="mod">
          <ac:chgData name="Daniel Schwarz" userId="5bb35bb8-905a-4742-88d9-33d9089732e7" providerId="ADAL" clId="{6522DB22-9B34-43BC-AD9C-03E4ABD0BD6B}" dt="2020-10-17T18:04:24.015" v="5975"/>
          <ac:grpSpMkLst>
            <pc:docMk/>
            <pc:sldMk cId="3154159029" sldId="287"/>
            <ac:grpSpMk id="186" creationId="{2F5164BA-4E3A-4E3D-8551-E523588FEF18}"/>
          </ac:grpSpMkLst>
        </pc:grpChg>
        <pc:grpChg chg="add mod">
          <ac:chgData name="Daniel Schwarz" userId="5bb35bb8-905a-4742-88d9-33d9089732e7" providerId="ADAL" clId="{6522DB22-9B34-43BC-AD9C-03E4ABD0BD6B}" dt="2020-10-17T18:05:06.066" v="5982" actId="164"/>
          <ac:grpSpMkLst>
            <pc:docMk/>
            <pc:sldMk cId="3154159029" sldId="287"/>
            <ac:grpSpMk id="189" creationId="{06AB914E-9954-4E92-9F4D-ADDAEE3B84CC}"/>
          </ac:grpSpMkLst>
        </pc:grpChg>
        <pc:grpChg chg="add mod">
          <ac:chgData name="Daniel Schwarz" userId="5bb35bb8-905a-4742-88d9-33d9089732e7" providerId="ADAL" clId="{6522DB22-9B34-43BC-AD9C-03E4ABD0BD6B}" dt="2020-10-17T18:05:06.066" v="5982" actId="164"/>
          <ac:grpSpMkLst>
            <pc:docMk/>
            <pc:sldMk cId="3154159029" sldId="287"/>
            <ac:grpSpMk id="190" creationId="{FC0BCE26-52C5-4EEA-A3B3-FEE95CF787A1}"/>
          </ac:grpSpMkLst>
        </pc:grpChg>
        <pc:grpChg chg="add del mod">
          <ac:chgData name="Daniel Schwarz" userId="5bb35bb8-905a-4742-88d9-33d9089732e7" providerId="ADAL" clId="{6522DB22-9B34-43BC-AD9C-03E4ABD0BD6B}" dt="2020-10-17T18:11:49.828" v="6045" actId="164"/>
          <ac:grpSpMkLst>
            <pc:docMk/>
            <pc:sldMk cId="3154159029" sldId="287"/>
            <ac:grpSpMk id="195" creationId="{2881AF6F-D552-433C-BD8A-8FEFE757268F}"/>
          </ac:grpSpMkLst>
        </pc:grpChg>
        <pc:grpChg chg="mod">
          <ac:chgData name="Daniel Schwarz" userId="5bb35bb8-905a-4742-88d9-33d9089732e7" providerId="ADAL" clId="{6522DB22-9B34-43BC-AD9C-03E4ABD0BD6B}" dt="2020-10-17T18:07:06.637" v="6007"/>
          <ac:grpSpMkLst>
            <pc:docMk/>
            <pc:sldMk cId="3154159029" sldId="287"/>
            <ac:grpSpMk id="199" creationId="{75B3DBBE-3D19-4F65-9CED-796CD32C285E}"/>
          </ac:grpSpMkLst>
        </pc:grpChg>
        <pc:grpChg chg="mod">
          <ac:chgData name="Daniel Schwarz" userId="5bb35bb8-905a-4742-88d9-33d9089732e7" providerId="ADAL" clId="{6522DB22-9B34-43BC-AD9C-03E4ABD0BD6B}" dt="2020-10-17T18:10:39.828" v="6030"/>
          <ac:grpSpMkLst>
            <pc:docMk/>
            <pc:sldMk cId="3154159029" sldId="287"/>
            <ac:grpSpMk id="206" creationId="{7906ED24-1442-47F7-964D-958D1AF91EB4}"/>
          </ac:grpSpMkLst>
        </pc:grpChg>
        <pc:grpChg chg="mod">
          <ac:chgData name="Daniel Schwarz" userId="5bb35bb8-905a-4742-88d9-33d9089732e7" providerId="ADAL" clId="{6522DB22-9B34-43BC-AD9C-03E4ABD0BD6B}" dt="2020-10-17T18:11:49.828" v="6045" actId="164"/>
          <ac:grpSpMkLst>
            <pc:docMk/>
            <pc:sldMk cId="3154159029" sldId="287"/>
            <ac:grpSpMk id="211" creationId="{B227696F-4EE9-48F0-83AF-21CAA3FE19AA}"/>
          </ac:grpSpMkLst>
        </pc:grpChg>
        <pc:grpChg chg="add mod">
          <ac:chgData name="Daniel Schwarz" userId="5bb35bb8-905a-4742-88d9-33d9089732e7" providerId="ADAL" clId="{6522DB22-9B34-43BC-AD9C-03E4ABD0BD6B}" dt="2020-10-17T18:11:31.825" v="6042" actId="164"/>
          <ac:grpSpMkLst>
            <pc:docMk/>
            <pc:sldMk cId="3154159029" sldId="287"/>
            <ac:grpSpMk id="212" creationId="{C362E953-6088-4EC9-9D99-492CAFA42B01}"/>
          </ac:grpSpMkLst>
        </pc:grpChg>
        <pc:grpChg chg="add mod">
          <ac:chgData name="Daniel Schwarz" userId="5bb35bb8-905a-4742-88d9-33d9089732e7" providerId="ADAL" clId="{6522DB22-9B34-43BC-AD9C-03E4ABD0BD6B}" dt="2020-10-17T18:11:49.828" v="6045" actId="164"/>
          <ac:grpSpMkLst>
            <pc:docMk/>
            <pc:sldMk cId="3154159029" sldId="287"/>
            <ac:grpSpMk id="213" creationId="{3C52C0C0-E478-4F8F-A0EE-5B1C2CE17721}"/>
          </ac:grpSpMkLst>
        </pc:grpChg>
        <pc:picChg chg="add mod">
          <ac:chgData name="Daniel Schwarz" userId="5bb35bb8-905a-4742-88d9-33d9089732e7" providerId="ADAL" clId="{6522DB22-9B34-43BC-AD9C-03E4ABD0BD6B}" dt="2020-10-17T17:44:14.988" v="5290" actId="1076"/>
          <ac:picMkLst>
            <pc:docMk/>
            <pc:sldMk cId="3154159029" sldId="287"/>
            <ac:picMk id="2" creationId="{7CC4BDC0-1856-4C03-B5BB-725EBC0B59F6}"/>
          </ac:picMkLst>
        </pc:picChg>
        <pc:picChg chg="add mod">
          <ac:chgData name="Daniel Schwarz" userId="5bb35bb8-905a-4742-88d9-33d9089732e7" providerId="ADAL" clId="{6522DB22-9B34-43BC-AD9C-03E4ABD0BD6B}" dt="2020-10-17T18:11:49.828" v="6045" actId="164"/>
          <ac:picMkLst>
            <pc:docMk/>
            <pc:sldMk cId="3154159029" sldId="287"/>
            <ac:picMk id="200" creationId="{70C1F084-7360-45BD-BF05-1F67C3E337BC}"/>
          </ac:picMkLst>
        </pc:picChg>
        <pc:picChg chg="add mod">
          <ac:chgData name="Daniel Schwarz" userId="5bb35bb8-905a-4742-88d9-33d9089732e7" providerId="ADAL" clId="{6522DB22-9B34-43BC-AD9C-03E4ABD0BD6B}" dt="2020-10-17T18:11:49.828" v="6045" actId="164"/>
          <ac:picMkLst>
            <pc:docMk/>
            <pc:sldMk cId="3154159029" sldId="287"/>
            <ac:picMk id="201" creationId="{249BCCC2-8C0F-4CBC-BB00-27F1B450D6F0}"/>
          </ac:picMkLst>
        </pc:picChg>
        <pc:picChg chg="add mod">
          <ac:chgData name="Daniel Schwarz" userId="5bb35bb8-905a-4742-88d9-33d9089732e7" providerId="ADAL" clId="{6522DB22-9B34-43BC-AD9C-03E4ABD0BD6B}" dt="2020-10-17T18:11:49.828" v="6045" actId="164"/>
          <ac:picMkLst>
            <pc:docMk/>
            <pc:sldMk cId="3154159029" sldId="287"/>
            <ac:picMk id="202" creationId="{E6F886F3-D8EE-4695-BFC2-E901EFD04569}"/>
          </ac:picMkLst>
        </pc:picChg>
        <pc:inkChg chg="add mod">
          <ac:chgData name="Daniel Schwarz" userId="5bb35bb8-905a-4742-88d9-33d9089732e7" providerId="ADAL" clId="{6522DB22-9B34-43BC-AD9C-03E4ABD0BD6B}" dt="2020-10-17T18:01:31.575" v="5875" actId="164"/>
          <ac:inkMkLst>
            <pc:docMk/>
            <pc:sldMk cId="3154159029" sldId="287"/>
            <ac:inkMk id="7" creationId="{A301C9D1-9954-4118-A379-351311569BCA}"/>
          </ac:inkMkLst>
        </pc:inkChg>
        <pc:inkChg chg="add mod">
          <ac:chgData name="Daniel Schwarz" userId="5bb35bb8-905a-4742-88d9-33d9089732e7" providerId="ADAL" clId="{6522DB22-9B34-43BC-AD9C-03E4ABD0BD6B}" dt="2020-10-17T17:45:02.510" v="5313"/>
          <ac:inkMkLst>
            <pc:docMk/>
            <pc:sldMk cId="3154159029" sldId="287"/>
            <ac:inkMk id="8" creationId="{437F71A3-BCFF-40EA-B2D2-DCFAB9B85722}"/>
          </ac:inkMkLst>
        </pc:inkChg>
        <pc:inkChg chg="add mod">
          <ac:chgData name="Daniel Schwarz" userId="5bb35bb8-905a-4742-88d9-33d9089732e7" providerId="ADAL" clId="{6522DB22-9B34-43BC-AD9C-03E4ABD0BD6B}" dt="2020-10-17T17:45:02.510" v="5313"/>
          <ac:inkMkLst>
            <pc:docMk/>
            <pc:sldMk cId="3154159029" sldId="287"/>
            <ac:inkMk id="9" creationId="{E3607B9A-0CE3-474F-8659-7EA6AD1A0604}"/>
          </ac:inkMkLst>
        </pc:inkChg>
        <pc:inkChg chg="add mod">
          <ac:chgData name="Daniel Schwarz" userId="5bb35bb8-905a-4742-88d9-33d9089732e7" providerId="ADAL" clId="{6522DB22-9B34-43BC-AD9C-03E4ABD0BD6B}" dt="2020-10-17T17:45:02.510" v="5313"/>
          <ac:inkMkLst>
            <pc:docMk/>
            <pc:sldMk cId="3154159029" sldId="287"/>
            <ac:inkMk id="10" creationId="{CCDF000D-7EA0-47DE-B94D-19B2BD383CC5}"/>
          </ac:inkMkLst>
        </pc:inkChg>
        <pc:inkChg chg="add mod">
          <ac:chgData name="Daniel Schwarz" userId="5bb35bb8-905a-4742-88d9-33d9089732e7" providerId="ADAL" clId="{6522DB22-9B34-43BC-AD9C-03E4ABD0BD6B}" dt="2020-10-17T17:45:02.510" v="5313"/>
          <ac:inkMkLst>
            <pc:docMk/>
            <pc:sldMk cId="3154159029" sldId="287"/>
            <ac:inkMk id="11" creationId="{D57EFB9D-D6C2-4404-9BAA-5E1134CF729F}"/>
          </ac:inkMkLst>
        </pc:inkChg>
        <pc:inkChg chg="add mod">
          <ac:chgData name="Daniel Schwarz" userId="5bb35bb8-905a-4742-88d9-33d9089732e7" providerId="ADAL" clId="{6522DB22-9B34-43BC-AD9C-03E4ABD0BD6B}" dt="2020-10-17T17:45:02.510" v="5313"/>
          <ac:inkMkLst>
            <pc:docMk/>
            <pc:sldMk cId="3154159029" sldId="287"/>
            <ac:inkMk id="13" creationId="{B167608B-550D-4B0E-809F-194A639E78BD}"/>
          </ac:inkMkLst>
        </pc:inkChg>
        <pc:inkChg chg="add mod">
          <ac:chgData name="Daniel Schwarz" userId="5bb35bb8-905a-4742-88d9-33d9089732e7" providerId="ADAL" clId="{6522DB22-9B34-43BC-AD9C-03E4ABD0BD6B}" dt="2020-10-17T17:45:02.510" v="5313"/>
          <ac:inkMkLst>
            <pc:docMk/>
            <pc:sldMk cId="3154159029" sldId="287"/>
            <ac:inkMk id="14" creationId="{A6AF4097-2894-4671-8C26-245DB4ADA635}"/>
          </ac:inkMkLst>
        </pc:inkChg>
        <pc:inkChg chg="add mod">
          <ac:chgData name="Daniel Schwarz" userId="5bb35bb8-905a-4742-88d9-33d9089732e7" providerId="ADAL" clId="{6522DB22-9B34-43BC-AD9C-03E4ABD0BD6B}" dt="2020-10-17T17:45:02.510" v="5313"/>
          <ac:inkMkLst>
            <pc:docMk/>
            <pc:sldMk cId="3154159029" sldId="287"/>
            <ac:inkMk id="15" creationId="{CA8026AD-541F-43E9-A44C-DB8B477E8F09}"/>
          </ac:inkMkLst>
        </pc:inkChg>
        <pc:inkChg chg="add mod">
          <ac:chgData name="Daniel Schwarz" userId="5bb35bb8-905a-4742-88d9-33d9089732e7" providerId="ADAL" clId="{6522DB22-9B34-43BC-AD9C-03E4ABD0BD6B}" dt="2020-10-17T17:45:02.510" v="5313"/>
          <ac:inkMkLst>
            <pc:docMk/>
            <pc:sldMk cId="3154159029" sldId="287"/>
            <ac:inkMk id="16" creationId="{3D173C09-B30C-4B66-9D2A-A007C9075A2E}"/>
          </ac:inkMkLst>
        </pc:inkChg>
        <pc:inkChg chg="add mod">
          <ac:chgData name="Daniel Schwarz" userId="5bb35bb8-905a-4742-88d9-33d9089732e7" providerId="ADAL" clId="{6522DB22-9B34-43BC-AD9C-03E4ABD0BD6B}" dt="2020-10-17T17:45:02.510" v="5313"/>
          <ac:inkMkLst>
            <pc:docMk/>
            <pc:sldMk cId="3154159029" sldId="287"/>
            <ac:inkMk id="17" creationId="{CED9C981-B1DD-4EFB-9047-499377A9C865}"/>
          </ac:inkMkLst>
        </pc:inkChg>
        <pc:inkChg chg="add mod">
          <ac:chgData name="Daniel Schwarz" userId="5bb35bb8-905a-4742-88d9-33d9089732e7" providerId="ADAL" clId="{6522DB22-9B34-43BC-AD9C-03E4ABD0BD6B}" dt="2020-10-17T17:45:02.510" v="5313"/>
          <ac:inkMkLst>
            <pc:docMk/>
            <pc:sldMk cId="3154159029" sldId="287"/>
            <ac:inkMk id="19" creationId="{9D16C622-7365-4612-ADA6-B8AAEDC2B7DA}"/>
          </ac:inkMkLst>
        </pc:inkChg>
        <pc:inkChg chg="add mod">
          <ac:chgData name="Daniel Schwarz" userId="5bb35bb8-905a-4742-88d9-33d9089732e7" providerId="ADAL" clId="{6522DB22-9B34-43BC-AD9C-03E4ABD0BD6B}" dt="2020-10-17T17:45:02.510" v="5313"/>
          <ac:inkMkLst>
            <pc:docMk/>
            <pc:sldMk cId="3154159029" sldId="287"/>
            <ac:inkMk id="20" creationId="{D93400FA-0CF7-411F-B008-CAA6E86A502F}"/>
          </ac:inkMkLst>
        </pc:inkChg>
        <pc:inkChg chg="add mod">
          <ac:chgData name="Daniel Schwarz" userId="5bb35bb8-905a-4742-88d9-33d9089732e7" providerId="ADAL" clId="{6522DB22-9B34-43BC-AD9C-03E4ABD0BD6B}" dt="2020-10-17T17:45:02.510" v="5313"/>
          <ac:inkMkLst>
            <pc:docMk/>
            <pc:sldMk cId="3154159029" sldId="287"/>
            <ac:inkMk id="21" creationId="{021EEA2A-251E-4503-8B48-9F699152C037}"/>
          </ac:inkMkLst>
        </pc:inkChg>
        <pc:inkChg chg="add mod">
          <ac:chgData name="Daniel Schwarz" userId="5bb35bb8-905a-4742-88d9-33d9089732e7" providerId="ADAL" clId="{6522DB22-9B34-43BC-AD9C-03E4ABD0BD6B}" dt="2020-10-17T17:45:02.510" v="5313"/>
          <ac:inkMkLst>
            <pc:docMk/>
            <pc:sldMk cId="3154159029" sldId="287"/>
            <ac:inkMk id="22" creationId="{87011E12-3038-4C61-A68E-F534873F5D99}"/>
          </ac:inkMkLst>
        </pc:inkChg>
        <pc:inkChg chg="add mod">
          <ac:chgData name="Daniel Schwarz" userId="5bb35bb8-905a-4742-88d9-33d9089732e7" providerId="ADAL" clId="{6522DB22-9B34-43BC-AD9C-03E4ABD0BD6B}" dt="2020-10-17T17:45:02.510" v="5313"/>
          <ac:inkMkLst>
            <pc:docMk/>
            <pc:sldMk cId="3154159029" sldId="287"/>
            <ac:inkMk id="23" creationId="{3617AF39-B031-44C5-927A-836A78C18C51}"/>
          </ac:inkMkLst>
        </pc:inkChg>
        <pc:inkChg chg="add mod">
          <ac:chgData name="Daniel Schwarz" userId="5bb35bb8-905a-4742-88d9-33d9089732e7" providerId="ADAL" clId="{6522DB22-9B34-43BC-AD9C-03E4ABD0BD6B}" dt="2020-10-17T17:45:02.510" v="5313"/>
          <ac:inkMkLst>
            <pc:docMk/>
            <pc:sldMk cId="3154159029" sldId="287"/>
            <ac:inkMk id="24" creationId="{53C689F3-F2CA-4FA4-96A0-EDC074BC6BE2}"/>
          </ac:inkMkLst>
        </pc:inkChg>
        <pc:inkChg chg="add mod">
          <ac:chgData name="Daniel Schwarz" userId="5bb35bb8-905a-4742-88d9-33d9089732e7" providerId="ADAL" clId="{6522DB22-9B34-43BC-AD9C-03E4ABD0BD6B}" dt="2020-10-17T17:45:02.510" v="5313"/>
          <ac:inkMkLst>
            <pc:docMk/>
            <pc:sldMk cId="3154159029" sldId="287"/>
            <ac:inkMk id="25" creationId="{DBAA9958-121E-4C75-8018-D3A5935B743A}"/>
          </ac:inkMkLst>
        </pc:inkChg>
        <pc:inkChg chg="add mod">
          <ac:chgData name="Daniel Schwarz" userId="5bb35bb8-905a-4742-88d9-33d9089732e7" providerId="ADAL" clId="{6522DB22-9B34-43BC-AD9C-03E4ABD0BD6B}" dt="2020-10-17T17:45:02.510" v="5313"/>
          <ac:inkMkLst>
            <pc:docMk/>
            <pc:sldMk cId="3154159029" sldId="287"/>
            <ac:inkMk id="26" creationId="{429DA36A-FD62-407A-95E4-9DD0790AE13C}"/>
          </ac:inkMkLst>
        </pc:inkChg>
        <pc:inkChg chg="add mod">
          <ac:chgData name="Daniel Schwarz" userId="5bb35bb8-905a-4742-88d9-33d9089732e7" providerId="ADAL" clId="{6522DB22-9B34-43BC-AD9C-03E4ABD0BD6B}" dt="2020-10-17T17:45:02.510" v="5313"/>
          <ac:inkMkLst>
            <pc:docMk/>
            <pc:sldMk cId="3154159029" sldId="287"/>
            <ac:inkMk id="27" creationId="{FCB95299-0DCF-471C-85EB-506251EA6D23}"/>
          </ac:inkMkLst>
        </pc:inkChg>
        <pc:inkChg chg="add mod">
          <ac:chgData name="Daniel Schwarz" userId="5bb35bb8-905a-4742-88d9-33d9089732e7" providerId="ADAL" clId="{6522DB22-9B34-43BC-AD9C-03E4ABD0BD6B}" dt="2020-10-17T17:45:02.510" v="5313"/>
          <ac:inkMkLst>
            <pc:docMk/>
            <pc:sldMk cId="3154159029" sldId="287"/>
            <ac:inkMk id="28" creationId="{A30B0B94-2834-4169-8D46-93B1C41CDA41}"/>
          </ac:inkMkLst>
        </pc:inkChg>
        <pc:inkChg chg="add mod">
          <ac:chgData name="Daniel Schwarz" userId="5bb35bb8-905a-4742-88d9-33d9089732e7" providerId="ADAL" clId="{6522DB22-9B34-43BC-AD9C-03E4ABD0BD6B}" dt="2020-10-17T18:11:31.825" v="6042" actId="164"/>
          <ac:inkMkLst>
            <pc:docMk/>
            <pc:sldMk cId="3154159029" sldId="287"/>
            <ac:inkMk id="30" creationId="{AF7A4E2F-AD41-4788-AE14-32A620ADE870}"/>
          </ac:inkMkLst>
        </pc:inkChg>
        <pc:inkChg chg="add mod topLvl">
          <ac:chgData name="Daniel Schwarz" userId="5bb35bb8-905a-4742-88d9-33d9089732e7" providerId="ADAL" clId="{6522DB22-9B34-43BC-AD9C-03E4ABD0BD6B}" dt="2020-10-17T18:11:31.825" v="6042" actId="164"/>
          <ac:inkMkLst>
            <pc:docMk/>
            <pc:sldMk cId="3154159029" sldId="287"/>
            <ac:inkMk id="31" creationId="{68DFFB93-315F-4535-A840-CFD73EEE8D87}"/>
          </ac:inkMkLst>
        </pc:inkChg>
        <pc:inkChg chg="add mod topLvl">
          <ac:chgData name="Daniel Schwarz" userId="5bb35bb8-905a-4742-88d9-33d9089732e7" providerId="ADAL" clId="{6522DB22-9B34-43BC-AD9C-03E4ABD0BD6B}" dt="2020-10-17T18:11:31.825" v="6042" actId="164"/>
          <ac:inkMkLst>
            <pc:docMk/>
            <pc:sldMk cId="3154159029" sldId="287"/>
            <ac:inkMk id="32" creationId="{A17680F5-7843-4006-A5AF-49B5904E3CBE}"/>
          </ac:inkMkLst>
        </pc:inkChg>
        <pc:inkChg chg="add mod topLvl">
          <ac:chgData name="Daniel Schwarz" userId="5bb35bb8-905a-4742-88d9-33d9089732e7" providerId="ADAL" clId="{6522DB22-9B34-43BC-AD9C-03E4ABD0BD6B}" dt="2020-10-17T18:11:31.825" v="6042" actId="164"/>
          <ac:inkMkLst>
            <pc:docMk/>
            <pc:sldMk cId="3154159029" sldId="287"/>
            <ac:inkMk id="33" creationId="{3195A296-ED09-44DC-BE46-AC871232A671}"/>
          </ac:inkMkLst>
        </pc:inkChg>
        <pc:inkChg chg="add mod topLvl">
          <ac:chgData name="Daniel Schwarz" userId="5bb35bb8-905a-4742-88d9-33d9089732e7" providerId="ADAL" clId="{6522DB22-9B34-43BC-AD9C-03E4ABD0BD6B}" dt="2020-10-17T18:11:31.825" v="6042" actId="164"/>
          <ac:inkMkLst>
            <pc:docMk/>
            <pc:sldMk cId="3154159029" sldId="287"/>
            <ac:inkMk id="35" creationId="{9BD56E71-4157-4ADD-B372-9D3EA91BBA28}"/>
          </ac:inkMkLst>
        </pc:inkChg>
        <pc:inkChg chg="add mod topLvl">
          <ac:chgData name="Daniel Schwarz" userId="5bb35bb8-905a-4742-88d9-33d9089732e7" providerId="ADAL" clId="{6522DB22-9B34-43BC-AD9C-03E4ABD0BD6B}" dt="2020-10-17T18:11:31.825" v="6042" actId="164"/>
          <ac:inkMkLst>
            <pc:docMk/>
            <pc:sldMk cId="3154159029" sldId="287"/>
            <ac:inkMk id="36" creationId="{112C8A29-F6CF-4314-A788-9D5947BC1136}"/>
          </ac:inkMkLst>
        </pc:inkChg>
        <pc:inkChg chg="add mod topLvl">
          <ac:chgData name="Daniel Schwarz" userId="5bb35bb8-905a-4742-88d9-33d9089732e7" providerId="ADAL" clId="{6522DB22-9B34-43BC-AD9C-03E4ABD0BD6B}" dt="2020-10-17T18:11:31.825" v="6042" actId="164"/>
          <ac:inkMkLst>
            <pc:docMk/>
            <pc:sldMk cId="3154159029" sldId="287"/>
            <ac:inkMk id="37" creationId="{AA75D06E-525C-4C33-BF69-B8650B5EA793}"/>
          </ac:inkMkLst>
        </pc:inkChg>
        <pc:inkChg chg="add mod topLvl">
          <ac:chgData name="Daniel Schwarz" userId="5bb35bb8-905a-4742-88d9-33d9089732e7" providerId="ADAL" clId="{6522DB22-9B34-43BC-AD9C-03E4ABD0BD6B}" dt="2020-10-17T18:11:31.825" v="6042" actId="164"/>
          <ac:inkMkLst>
            <pc:docMk/>
            <pc:sldMk cId="3154159029" sldId="287"/>
            <ac:inkMk id="38" creationId="{B3DB94B5-C995-40CA-A1F1-C37E47C5F7D0}"/>
          </ac:inkMkLst>
        </pc:inkChg>
        <pc:inkChg chg="add mod topLvl">
          <ac:chgData name="Daniel Schwarz" userId="5bb35bb8-905a-4742-88d9-33d9089732e7" providerId="ADAL" clId="{6522DB22-9B34-43BC-AD9C-03E4ABD0BD6B}" dt="2020-10-17T18:11:31.825" v="6042" actId="164"/>
          <ac:inkMkLst>
            <pc:docMk/>
            <pc:sldMk cId="3154159029" sldId="287"/>
            <ac:inkMk id="39" creationId="{BF7D2B12-3572-4E47-8949-33897557310C}"/>
          </ac:inkMkLst>
        </pc:inkChg>
        <pc:inkChg chg="add mod topLvl">
          <ac:chgData name="Daniel Schwarz" userId="5bb35bb8-905a-4742-88d9-33d9089732e7" providerId="ADAL" clId="{6522DB22-9B34-43BC-AD9C-03E4ABD0BD6B}" dt="2020-10-17T18:11:31.825" v="6042" actId="164"/>
          <ac:inkMkLst>
            <pc:docMk/>
            <pc:sldMk cId="3154159029" sldId="287"/>
            <ac:inkMk id="40" creationId="{6F026C51-8F36-435B-A6AC-93899008D636}"/>
          </ac:inkMkLst>
        </pc:inkChg>
        <pc:inkChg chg="add mod topLvl">
          <ac:chgData name="Daniel Schwarz" userId="5bb35bb8-905a-4742-88d9-33d9089732e7" providerId="ADAL" clId="{6522DB22-9B34-43BC-AD9C-03E4ABD0BD6B}" dt="2020-10-17T18:11:31.825" v="6042" actId="164"/>
          <ac:inkMkLst>
            <pc:docMk/>
            <pc:sldMk cId="3154159029" sldId="287"/>
            <ac:inkMk id="41" creationId="{1F5A4B44-0B91-48C9-AFDF-A23DB7B27CE7}"/>
          </ac:inkMkLst>
        </pc:inkChg>
        <pc:inkChg chg="add mod topLvl">
          <ac:chgData name="Daniel Schwarz" userId="5bb35bb8-905a-4742-88d9-33d9089732e7" providerId="ADAL" clId="{6522DB22-9B34-43BC-AD9C-03E4ABD0BD6B}" dt="2020-10-17T18:11:31.825" v="6042" actId="164"/>
          <ac:inkMkLst>
            <pc:docMk/>
            <pc:sldMk cId="3154159029" sldId="287"/>
            <ac:inkMk id="42" creationId="{BA0F580B-AFFB-4A87-BD40-EA9237882CFC}"/>
          </ac:inkMkLst>
        </pc:inkChg>
        <pc:inkChg chg="add mod topLvl">
          <ac:chgData name="Daniel Schwarz" userId="5bb35bb8-905a-4742-88d9-33d9089732e7" providerId="ADAL" clId="{6522DB22-9B34-43BC-AD9C-03E4ABD0BD6B}" dt="2020-10-17T18:11:31.825" v="6042" actId="164"/>
          <ac:inkMkLst>
            <pc:docMk/>
            <pc:sldMk cId="3154159029" sldId="287"/>
            <ac:inkMk id="43" creationId="{EAFA9219-7574-4BC4-8AA9-3C7619C41507}"/>
          </ac:inkMkLst>
        </pc:inkChg>
        <pc:inkChg chg="add mod topLvl">
          <ac:chgData name="Daniel Schwarz" userId="5bb35bb8-905a-4742-88d9-33d9089732e7" providerId="ADAL" clId="{6522DB22-9B34-43BC-AD9C-03E4ABD0BD6B}" dt="2020-10-17T18:11:31.825" v="6042" actId="164"/>
          <ac:inkMkLst>
            <pc:docMk/>
            <pc:sldMk cId="3154159029" sldId="287"/>
            <ac:inkMk id="44" creationId="{8B90CD81-4969-44AD-B791-C72012BE4007}"/>
          </ac:inkMkLst>
        </pc:inkChg>
        <pc:inkChg chg="add mod topLvl">
          <ac:chgData name="Daniel Schwarz" userId="5bb35bb8-905a-4742-88d9-33d9089732e7" providerId="ADAL" clId="{6522DB22-9B34-43BC-AD9C-03E4ABD0BD6B}" dt="2020-10-17T18:11:31.825" v="6042" actId="164"/>
          <ac:inkMkLst>
            <pc:docMk/>
            <pc:sldMk cId="3154159029" sldId="287"/>
            <ac:inkMk id="45" creationId="{E95CEB47-0B06-477B-B209-62E613A62B45}"/>
          </ac:inkMkLst>
        </pc:inkChg>
        <pc:inkChg chg="add mod topLvl">
          <ac:chgData name="Daniel Schwarz" userId="5bb35bb8-905a-4742-88d9-33d9089732e7" providerId="ADAL" clId="{6522DB22-9B34-43BC-AD9C-03E4ABD0BD6B}" dt="2020-10-17T18:11:31.825" v="6042" actId="164"/>
          <ac:inkMkLst>
            <pc:docMk/>
            <pc:sldMk cId="3154159029" sldId="287"/>
            <ac:inkMk id="47" creationId="{CED888E2-E4CB-4EBC-B223-54CEFF567BF5}"/>
          </ac:inkMkLst>
        </pc:inkChg>
        <pc:inkChg chg="add mod topLvl">
          <ac:chgData name="Daniel Schwarz" userId="5bb35bb8-905a-4742-88d9-33d9089732e7" providerId="ADAL" clId="{6522DB22-9B34-43BC-AD9C-03E4ABD0BD6B}" dt="2020-10-17T18:11:31.825" v="6042" actId="164"/>
          <ac:inkMkLst>
            <pc:docMk/>
            <pc:sldMk cId="3154159029" sldId="287"/>
            <ac:inkMk id="48" creationId="{3E3D1B4A-2760-47A3-AC20-BF478756B088}"/>
          </ac:inkMkLst>
        </pc:inkChg>
        <pc:inkChg chg="add mod topLvl">
          <ac:chgData name="Daniel Schwarz" userId="5bb35bb8-905a-4742-88d9-33d9089732e7" providerId="ADAL" clId="{6522DB22-9B34-43BC-AD9C-03E4ABD0BD6B}" dt="2020-10-17T18:11:31.825" v="6042" actId="164"/>
          <ac:inkMkLst>
            <pc:docMk/>
            <pc:sldMk cId="3154159029" sldId="287"/>
            <ac:inkMk id="49" creationId="{B71B7C35-FCD5-4629-B265-3ABD501BA495}"/>
          </ac:inkMkLst>
        </pc:inkChg>
        <pc:inkChg chg="add mod topLvl">
          <ac:chgData name="Daniel Schwarz" userId="5bb35bb8-905a-4742-88d9-33d9089732e7" providerId="ADAL" clId="{6522DB22-9B34-43BC-AD9C-03E4ABD0BD6B}" dt="2020-10-17T18:11:31.825" v="6042" actId="164"/>
          <ac:inkMkLst>
            <pc:docMk/>
            <pc:sldMk cId="3154159029" sldId="287"/>
            <ac:inkMk id="50" creationId="{F5E6C009-648F-464E-80E6-662BCB6A0D76}"/>
          </ac:inkMkLst>
        </pc:inkChg>
        <pc:inkChg chg="add mod topLvl">
          <ac:chgData name="Daniel Schwarz" userId="5bb35bb8-905a-4742-88d9-33d9089732e7" providerId="ADAL" clId="{6522DB22-9B34-43BC-AD9C-03E4ABD0BD6B}" dt="2020-10-17T18:11:31.825" v="6042" actId="164"/>
          <ac:inkMkLst>
            <pc:docMk/>
            <pc:sldMk cId="3154159029" sldId="287"/>
            <ac:inkMk id="51" creationId="{05F9BF59-3A82-4FFD-BE93-F85EF68539B1}"/>
          </ac:inkMkLst>
        </pc:inkChg>
        <pc:inkChg chg="add mod topLvl">
          <ac:chgData name="Daniel Schwarz" userId="5bb35bb8-905a-4742-88d9-33d9089732e7" providerId="ADAL" clId="{6522DB22-9B34-43BC-AD9C-03E4ABD0BD6B}" dt="2020-10-17T18:11:31.825" v="6042" actId="164"/>
          <ac:inkMkLst>
            <pc:docMk/>
            <pc:sldMk cId="3154159029" sldId="287"/>
            <ac:inkMk id="52" creationId="{359495CE-515C-4335-9B05-43A647365FC3}"/>
          </ac:inkMkLst>
        </pc:inkChg>
        <pc:inkChg chg="add mod topLvl">
          <ac:chgData name="Daniel Schwarz" userId="5bb35bb8-905a-4742-88d9-33d9089732e7" providerId="ADAL" clId="{6522DB22-9B34-43BC-AD9C-03E4ABD0BD6B}" dt="2020-10-17T18:11:31.825" v="6042" actId="164"/>
          <ac:inkMkLst>
            <pc:docMk/>
            <pc:sldMk cId="3154159029" sldId="287"/>
            <ac:inkMk id="53" creationId="{56CCC6F0-AC42-492B-9A15-632114451B10}"/>
          </ac:inkMkLst>
        </pc:inkChg>
        <pc:inkChg chg="add mod topLvl">
          <ac:chgData name="Daniel Schwarz" userId="5bb35bb8-905a-4742-88d9-33d9089732e7" providerId="ADAL" clId="{6522DB22-9B34-43BC-AD9C-03E4ABD0BD6B}" dt="2020-10-17T18:11:31.825" v="6042" actId="164"/>
          <ac:inkMkLst>
            <pc:docMk/>
            <pc:sldMk cId="3154159029" sldId="287"/>
            <ac:inkMk id="54" creationId="{685E3E79-7F2B-45AC-8132-5F18A7F1AB77}"/>
          </ac:inkMkLst>
        </pc:inkChg>
        <pc:inkChg chg="add mod topLvl">
          <ac:chgData name="Daniel Schwarz" userId="5bb35bb8-905a-4742-88d9-33d9089732e7" providerId="ADAL" clId="{6522DB22-9B34-43BC-AD9C-03E4ABD0BD6B}" dt="2020-10-17T18:11:31.825" v="6042" actId="164"/>
          <ac:inkMkLst>
            <pc:docMk/>
            <pc:sldMk cId="3154159029" sldId="287"/>
            <ac:inkMk id="55" creationId="{AF5DD524-EA61-49E9-B598-970872417EE4}"/>
          </ac:inkMkLst>
        </pc:inkChg>
        <pc:inkChg chg="add mod">
          <ac:chgData name="Daniel Schwarz" userId="5bb35bb8-905a-4742-88d9-33d9089732e7" providerId="ADAL" clId="{6522DB22-9B34-43BC-AD9C-03E4ABD0BD6B}" dt="2020-10-17T17:47:15.336" v="5347"/>
          <ac:inkMkLst>
            <pc:docMk/>
            <pc:sldMk cId="3154159029" sldId="287"/>
            <ac:inkMk id="57" creationId="{3A4190C1-C1BC-4600-A3E1-508D859E6132}"/>
          </ac:inkMkLst>
        </pc:inkChg>
        <pc:inkChg chg="add mod">
          <ac:chgData name="Daniel Schwarz" userId="5bb35bb8-905a-4742-88d9-33d9089732e7" providerId="ADAL" clId="{6522DB22-9B34-43BC-AD9C-03E4ABD0BD6B}" dt="2020-10-17T17:47:15.336" v="5347"/>
          <ac:inkMkLst>
            <pc:docMk/>
            <pc:sldMk cId="3154159029" sldId="287"/>
            <ac:inkMk id="58" creationId="{F52C9C82-D28E-4EDB-A04F-29F2BC6C664F}"/>
          </ac:inkMkLst>
        </pc:inkChg>
        <pc:inkChg chg="add del mod">
          <ac:chgData name="Daniel Schwarz" userId="5bb35bb8-905a-4742-88d9-33d9089732e7" providerId="ADAL" clId="{6522DB22-9B34-43BC-AD9C-03E4ABD0BD6B}" dt="2020-10-17T17:47:47.686" v="5401" actId="9405"/>
          <ac:inkMkLst>
            <pc:docMk/>
            <pc:sldMk cId="3154159029" sldId="287"/>
            <ac:inkMk id="60" creationId="{64B59D4D-8DCB-49EB-8B47-FB8D34FC81FC}"/>
          </ac:inkMkLst>
        </pc:inkChg>
        <pc:inkChg chg="add del mod">
          <ac:chgData name="Daniel Schwarz" userId="5bb35bb8-905a-4742-88d9-33d9089732e7" providerId="ADAL" clId="{6522DB22-9B34-43BC-AD9C-03E4ABD0BD6B}" dt="2020-10-17T17:47:47.476" v="5400" actId="9405"/>
          <ac:inkMkLst>
            <pc:docMk/>
            <pc:sldMk cId="3154159029" sldId="287"/>
            <ac:inkMk id="61" creationId="{E327F1A2-ED69-463C-BB79-49F27ECFFD12}"/>
          </ac:inkMkLst>
        </pc:inkChg>
        <pc:inkChg chg="add del mod">
          <ac:chgData name="Daniel Schwarz" userId="5bb35bb8-905a-4742-88d9-33d9089732e7" providerId="ADAL" clId="{6522DB22-9B34-43BC-AD9C-03E4ABD0BD6B}" dt="2020-10-17T17:47:47.228" v="5399" actId="9405"/>
          <ac:inkMkLst>
            <pc:docMk/>
            <pc:sldMk cId="3154159029" sldId="287"/>
            <ac:inkMk id="62" creationId="{FCF4A381-D3C8-4458-ADFE-DCD59F78FD30}"/>
          </ac:inkMkLst>
        </pc:inkChg>
        <pc:inkChg chg="add del mod">
          <ac:chgData name="Daniel Schwarz" userId="5bb35bb8-905a-4742-88d9-33d9089732e7" providerId="ADAL" clId="{6522DB22-9B34-43BC-AD9C-03E4ABD0BD6B}" dt="2020-10-17T17:47:26.698" v="5358" actId="9405"/>
          <ac:inkMkLst>
            <pc:docMk/>
            <pc:sldMk cId="3154159029" sldId="287"/>
            <ac:inkMk id="63" creationId="{861F8E97-811D-4552-8542-1B297D0995A2}"/>
          </ac:inkMkLst>
        </pc:inkChg>
        <pc:inkChg chg="add del mod">
          <ac:chgData name="Daniel Schwarz" userId="5bb35bb8-905a-4742-88d9-33d9089732e7" providerId="ADAL" clId="{6522DB22-9B34-43BC-AD9C-03E4ABD0BD6B}" dt="2020-10-17T17:47:26.437" v="5357" actId="9405"/>
          <ac:inkMkLst>
            <pc:docMk/>
            <pc:sldMk cId="3154159029" sldId="287"/>
            <ac:inkMk id="64" creationId="{166EF378-5368-4EEB-967A-970A60F00AC4}"/>
          </ac:inkMkLst>
        </pc:inkChg>
        <pc:inkChg chg="add del mod">
          <ac:chgData name="Daniel Schwarz" userId="5bb35bb8-905a-4742-88d9-33d9089732e7" providerId="ADAL" clId="{6522DB22-9B34-43BC-AD9C-03E4ABD0BD6B}" dt="2020-10-17T17:47:26.144" v="5356"/>
          <ac:inkMkLst>
            <pc:docMk/>
            <pc:sldMk cId="3154159029" sldId="287"/>
            <ac:inkMk id="65" creationId="{2CF24FEC-E85D-4FC3-80AF-3C3239FF5F71}"/>
          </ac:inkMkLst>
        </pc:inkChg>
        <pc:inkChg chg="add del mod">
          <ac:chgData name="Daniel Schwarz" userId="5bb35bb8-905a-4742-88d9-33d9089732e7" providerId="ADAL" clId="{6522DB22-9B34-43BC-AD9C-03E4ABD0BD6B}" dt="2020-10-17T17:47:47.019" v="5398" actId="9405"/>
          <ac:inkMkLst>
            <pc:docMk/>
            <pc:sldMk cId="3154159029" sldId="287"/>
            <ac:inkMk id="67" creationId="{A46633B9-4795-4183-962F-A2DE5E2ECE75}"/>
          </ac:inkMkLst>
        </pc:inkChg>
        <pc:inkChg chg="add del mod">
          <ac:chgData name="Daniel Schwarz" userId="5bb35bb8-905a-4742-88d9-33d9089732e7" providerId="ADAL" clId="{6522DB22-9B34-43BC-AD9C-03E4ABD0BD6B}" dt="2020-10-17T17:47:46.843" v="5397" actId="9405"/>
          <ac:inkMkLst>
            <pc:docMk/>
            <pc:sldMk cId="3154159029" sldId="287"/>
            <ac:inkMk id="68" creationId="{39D69E52-552D-4073-9A30-29054C5C3D4E}"/>
          </ac:inkMkLst>
        </pc:inkChg>
        <pc:inkChg chg="add del mod">
          <ac:chgData name="Daniel Schwarz" userId="5bb35bb8-905a-4742-88d9-33d9089732e7" providerId="ADAL" clId="{6522DB22-9B34-43BC-AD9C-03E4ABD0BD6B}" dt="2020-10-17T17:47:46.653" v="5396" actId="9405"/>
          <ac:inkMkLst>
            <pc:docMk/>
            <pc:sldMk cId="3154159029" sldId="287"/>
            <ac:inkMk id="69" creationId="{BE8D7943-92F7-437F-8CD8-DB7C901B9BC4}"/>
          </ac:inkMkLst>
        </pc:inkChg>
        <pc:inkChg chg="add del mod">
          <ac:chgData name="Daniel Schwarz" userId="5bb35bb8-905a-4742-88d9-33d9089732e7" providerId="ADAL" clId="{6522DB22-9B34-43BC-AD9C-03E4ABD0BD6B}" dt="2020-10-17T17:47:46.468" v="5395"/>
          <ac:inkMkLst>
            <pc:docMk/>
            <pc:sldMk cId="3154159029" sldId="287"/>
            <ac:inkMk id="70" creationId="{74B4EDF4-8F9E-43FC-9485-CBB6FDA04D59}"/>
          </ac:inkMkLst>
        </pc:inkChg>
        <pc:inkChg chg="add del mod">
          <ac:chgData name="Daniel Schwarz" userId="5bb35bb8-905a-4742-88d9-33d9089732e7" providerId="ADAL" clId="{6522DB22-9B34-43BC-AD9C-03E4ABD0BD6B}" dt="2020-10-17T17:47:46.285" v="5393" actId="9405"/>
          <ac:inkMkLst>
            <pc:docMk/>
            <pc:sldMk cId="3154159029" sldId="287"/>
            <ac:inkMk id="72" creationId="{F59BE295-9F01-42F9-8314-7D164028EFCD}"/>
          </ac:inkMkLst>
        </pc:inkChg>
        <pc:inkChg chg="add del mod">
          <ac:chgData name="Daniel Schwarz" userId="5bb35bb8-905a-4742-88d9-33d9089732e7" providerId="ADAL" clId="{6522DB22-9B34-43BC-AD9C-03E4ABD0BD6B}" dt="2020-10-17T17:47:46.109" v="5392" actId="9405"/>
          <ac:inkMkLst>
            <pc:docMk/>
            <pc:sldMk cId="3154159029" sldId="287"/>
            <ac:inkMk id="73" creationId="{D623C3F4-067D-4E4E-ACD6-EEC481CC42A5}"/>
          </ac:inkMkLst>
        </pc:inkChg>
        <pc:inkChg chg="add del mod">
          <ac:chgData name="Daniel Schwarz" userId="5bb35bb8-905a-4742-88d9-33d9089732e7" providerId="ADAL" clId="{6522DB22-9B34-43BC-AD9C-03E4ABD0BD6B}" dt="2020-10-17T17:47:45.790" v="5391" actId="9405"/>
          <ac:inkMkLst>
            <pc:docMk/>
            <pc:sldMk cId="3154159029" sldId="287"/>
            <ac:inkMk id="74" creationId="{F3DB5631-9EE9-4AD3-888C-1001C6F60FB3}"/>
          </ac:inkMkLst>
        </pc:inkChg>
        <pc:inkChg chg="add del mod">
          <ac:chgData name="Daniel Schwarz" userId="5bb35bb8-905a-4742-88d9-33d9089732e7" providerId="ADAL" clId="{6522DB22-9B34-43BC-AD9C-03E4ABD0BD6B}" dt="2020-10-17T17:47:38.232" v="5374"/>
          <ac:inkMkLst>
            <pc:docMk/>
            <pc:sldMk cId="3154159029" sldId="287"/>
            <ac:inkMk id="75" creationId="{E859C1B3-DEE4-410C-9825-AED62C0C9B4F}"/>
          </ac:inkMkLst>
        </pc:inkChg>
        <pc:inkChg chg="add del mod">
          <ac:chgData name="Daniel Schwarz" userId="5bb35bb8-905a-4742-88d9-33d9089732e7" providerId="ADAL" clId="{6522DB22-9B34-43BC-AD9C-03E4ABD0BD6B}" dt="2020-10-17T17:47:37.802" v="5372"/>
          <ac:inkMkLst>
            <pc:docMk/>
            <pc:sldMk cId="3154159029" sldId="287"/>
            <ac:inkMk id="77" creationId="{2EB85EB9-2C09-4B35-BA19-4FA038BB55CF}"/>
          </ac:inkMkLst>
        </pc:inkChg>
        <pc:inkChg chg="add del mod">
          <ac:chgData name="Daniel Schwarz" userId="5bb35bb8-905a-4742-88d9-33d9089732e7" providerId="ADAL" clId="{6522DB22-9B34-43BC-AD9C-03E4ABD0BD6B}" dt="2020-10-17T17:47:45.783" v="5390" actId="9405"/>
          <ac:inkMkLst>
            <pc:docMk/>
            <pc:sldMk cId="3154159029" sldId="287"/>
            <ac:inkMk id="79" creationId="{257FE31C-BADD-4B2B-9077-1AAED28F96D2}"/>
          </ac:inkMkLst>
        </pc:inkChg>
        <pc:inkChg chg="add del mod">
          <ac:chgData name="Daniel Schwarz" userId="5bb35bb8-905a-4742-88d9-33d9089732e7" providerId="ADAL" clId="{6522DB22-9B34-43BC-AD9C-03E4ABD0BD6B}" dt="2020-10-17T17:47:45.582" v="5389" actId="9405"/>
          <ac:inkMkLst>
            <pc:docMk/>
            <pc:sldMk cId="3154159029" sldId="287"/>
            <ac:inkMk id="80" creationId="{4A792158-14F0-41F5-B9F7-D9AD7CDA4977}"/>
          </ac:inkMkLst>
        </pc:inkChg>
        <pc:inkChg chg="add del mod">
          <ac:chgData name="Daniel Schwarz" userId="5bb35bb8-905a-4742-88d9-33d9089732e7" providerId="ADAL" clId="{6522DB22-9B34-43BC-AD9C-03E4ABD0BD6B}" dt="2020-10-17T17:47:45.377" v="5388" actId="9405"/>
          <ac:inkMkLst>
            <pc:docMk/>
            <pc:sldMk cId="3154159029" sldId="287"/>
            <ac:inkMk id="81" creationId="{DF71C6E7-B268-4C31-BA06-503181521542}"/>
          </ac:inkMkLst>
        </pc:inkChg>
        <pc:inkChg chg="add del mod">
          <ac:chgData name="Daniel Schwarz" userId="5bb35bb8-905a-4742-88d9-33d9089732e7" providerId="ADAL" clId="{6522DB22-9B34-43BC-AD9C-03E4ABD0BD6B}" dt="2020-10-17T17:47:45.175" v="5387" actId="9405"/>
          <ac:inkMkLst>
            <pc:docMk/>
            <pc:sldMk cId="3154159029" sldId="287"/>
            <ac:inkMk id="82" creationId="{2A762514-7884-43C5-9F5C-33DE3A07E859}"/>
          </ac:inkMkLst>
        </pc:inkChg>
        <pc:inkChg chg="add del mod">
          <ac:chgData name="Daniel Schwarz" userId="5bb35bb8-905a-4742-88d9-33d9089732e7" providerId="ADAL" clId="{6522DB22-9B34-43BC-AD9C-03E4ABD0BD6B}" dt="2020-10-17T17:47:45.014" v="5386" actId="9405"/>
          <ac:inkMkLst>
            <pc:docMk/>
            <pc:sldMk cId="3154159029" sldId="287"/>
            <ac:inkMk id="83" creationId="{3035DAAA-7E3C-4EF7-98E5-994C99E471C0}"/>
          </ac:inkMkLst>
        </pc:inkChg>
        <pc:inkChg chg="add del mod">
          <ac:chgData name="Daniel Schwarz" userId="5bb35bb8-905a-4742-88d9-33d9089732e7" providerId="ADAL" clId="{6522DB22-9B34-43BC-AD9C-03E4ABD0BD6B}" dt="2020-10-17T17:47:44.837" v="5385" actId="9405"/>
          <ac:inkMkLst>
            <pc:docMk/>
            <pc:sldMk cId="3154159029" sldId="287"/>
            <ac:inkMk id="84" creationId="{6E6F0D76-6788-4734-AB0D-4A1BF58B7A72}"/>
          </ac:inkMkLst>
        </pc:inkChg>
        <pc:inkChg chg="add del mod">
          <ac:chgData name="Daniel Schwarz" userId="5bb35bb8-905a-4742-88d9-33d9089732e7" providerId="ADAL" clId="{6522DB22-9B34-43BC-AD9C-03E4ABD0BD6B}" dt="2020-10-17T17:47:44.618" v="5384"/>
          <ac:inkMkLst>
            <pc:docMk/>
            <pc:sldMk cId="3154159029" sldId="287"/>
            <ac:inkMk id="85" creationId="{995626F2-A918-4F02-B5D9-7A6E59C2B161}"/>
          </ac:inkMkLst>
        </pc:inkChg>
        <pc:inkChg chg="add mod topLvl">
          <ac:chgData name="Daniel Schwarz" userId="5bb35bb8-905a-4742-88d9-33d9089732e7" providerId="ADAL" clId="{6522DB22-9B34-43BC-AD9C-03E4ABD0BD6B}" dt="2020-10-17T17:54:55.941" v="5604" actId="164"/>
          <ac:inkMkLst>
            <pc:docMk/>
            <pc:sldMk cId="3154159029" sldId="287"/>
            <ac:inkMk id="87" creationId="{91F7C6F7-9727-42E4-A421-FA210F7B0948}"/>
          </ac:inkMkLst>
        </pc:inkChg>
        <pc:inkChg chg="add del mod topLvl">
          <ac:chgData name="Daniel Schwarz" userId="5bb35bb8-905a-4742-88d9-33d9089732e7" providerId="ADAL" clId="{6522DB22-9B34-43BC-AD9C-03E4ABD0BD6B}" dt="2020-10-17T18:27:09.678" v="6519" actId="478"/>
          <ac:inkMkLst>
            <pc:docMk/>
            <pc:sldMk cId="3154159029" sldId="287"/>
            <ac:inkMk id="88" creationId="{6118EF09-26F3-44E8-ACDA-ECDC5C4F629B}"/>
          </ac:inkMkLst>
        </pc:inkChg>
        <pc:inkChg chg="add mod topLvl">
          <ac:chgData name="Daniel Schwarz" userId="5bb35bb8-905a-4742-88d9-33d9089732e7" providerId="ADAL" clId="{6522DB22-9B34-43BC-AD9C-03E4ABD0BD6B}" dt="2020-10-17T17:54:55.941" v="5604" actId="164"/>
          <ac:inkMkLst>
            <pc:docMk/>
            <pc:sldMk cId="3154159029" sldId="287"/>
            <ac:inkMk id="89" creationId="{446402BE-9AD5-44BF-96D8-7D51792EBF2F}"/>
          </ac:inkMkLst>
        </pc:inkChg>
        <pc:inkChg chg="add mod topLvl">
          <ac:chgData name="Daniel Schwarz" userId="5bb35bb8-905a-4742-88d9-33d9089732e7" providerId="ADAL" clId="{6522DB22-9B34-43BC-AD9C-03E4ABD0BD6B}" dt="2020-10-17T17:55:10.812" v="5608" actId="164"/>
          <ac:inkMkLst>
            <pc:docMk/>
            <pc:sldMk cId="3154159029" sldId="287"/>
            <ac:inkMk id="91" creationId="{C0D68F5C-0249-4F7B-A28F-B9DCB208CA4D}"/>
          </ac:inkMkLst>
        </pc:inkChg>
        <pc:inkChg chg="add mod topLvl">
          <ac:chgData name="Daniel Schwarz" userId="5bb35bb8-905a-4742-88d9-33d9089732e7" providerId="ADAL" clId="{6522DB22-9B34-43BC-AD9C-03E4ABD0BD6B}" dt="2020-10-17T17:55:10.812" v="5608" actId="164"/>
          <ac:inkMkLst>
            <pc:docMk/>
            <pc:sldMk cId="3154159029" sldId="287"/>
            <ac:inkMk id="92" creationId="{154AD3AC-EA91-4298-A346-7E7FB06CBE1C}"/>
          </ac:inkMkLst>
        </pc:inkChg>
        <pc:inkChg chg="add mod topLvl">
          <ac:chgData name="Daniel Schwarz" userId="5bb35bb8-905a-4742-88d9-33d9089732e7" providerId="ADAL" clId="{6522DB22-9B34-43BC-AD9C-03E4ABD0BD6B}" dt="2020-10-17T17:55:10.812" v="5608" actId="164"/>
          <ac:inkMkLst>
            <pc:docMk/>
            <pc:sldMk cId="3154159029" sldId="287"/>
            <ac:inkMk id="93" creationId="{541FFA5D-2262-4F8A-9DA7-1BF236593DF3}"/>
          </ac:inkMkLst>
        </pc:inkChg>
        <pc:inkChg chg="add mod topLvl">
          <ac:chgData name="Daniel Schwarz" userId="5bb35bb8-905a-4742-88d9-33d9089732e7" providerId="ADAL" clId="{6522DB22-9B34-43BC-AD9C-03E4ABD0BD6B}" dt="2020-10-17T17:55:10.812" v="5608" actId="164"/>
          <ac:inkMkLst>
            <pc:docMk/>
            <pc:sldMk cId="3154159029" sldId="287"/>
            <ac:inkMk id="95" creationId="{5E02C190-B71A-45E3-8E7C-5F1D87944A17}"/>
          </ac:inkMkLst>
        </pc:inkChg>
        <pc:inkChg chg="add mod topLvl">
          <ac:chgData name="Daniel Schwarz" userId="5bb35bb8-905a-4742-88d9-33d9089732e7" providerId="ADAL" clId="{6522DB22-9B34-43BC-AD9C-03E4ABD0BD6B}" dt="2020-10-17T17:55:10.812" v="5608" actId="164"/>
          <ac:inkMkLst>
            <pc:docMk/>
            <pc:sldMk cId="3154159029" sldId="287"/>
            <ac:inkMk id="96" creationId="{1E5E0346-4337-4671-97A9-30F02AED7CE1}"/>
          </ac:inkMkLst>
        </pc:inkChg>
        <pc:inkChg chg="add mod topLvl">
          <ac:chgData name="Daniel Schwarz" userId="5bb35bb8-905a-4742-88d9-33d9089732e7" providerId="ADAL" clId="{6522DB22-9B34-43BC-AD9C-03E4ABD0BD6B}" dt="2020-10-17T17:55:10.812" v="5608" actId="164"/>
          <ac:inkMkLst>
            <pc:docMk/>
            <pc:sldMk cId="3154159029" sldId="287"/>
            <ac:inkMk id="97" creationId="{E0A5C175-00B7-48EE-AC27-9982C00DB609}"/>
          </ac:inkMkLst>
        </pc:inkChg>
        <pc:inkChg chg="add mod topLvl">
          <ac:chgData name="Daniel Schwarz" userId="5bb35bb8-905a-4742-88d9-33d9089732e7" providerId="ADAL" clId="{6522DB22-9B34-43BC-AD9C-03E4ABD0BD6B}" dt="2020-10-17T17:55:10.812" v="5608" actId="164"/>
          <ac:inkMkLst>
            <pc:docMk/>
            <pc:sldMk cId="3154159029" sldId="287"/>
            <ac:inkMk id="98" creationId="{0B578B73-7F00-4573-8ED2-764204FC58A6}"/>
          </ac:inkMkLst>
        </pc:inkChg>
        <pc:inkChg chg="add mod">
          <ac:chgData name="Daniel Schwarz" userId="5bb35bb8-905a-4742-88d9-33d9089732e7" providerId="ADAL" clId="{6522DB22-9B34-43BC-AD9C-03E4ABD0BD6B}" dt="2020-10-17T17:49:52.463" v="5445"/>
          <ac:inkMkLst>
            <pc:docMk/>
            <pc:sldMk cId="3154159029" sldId="287"/>
            <ac:inkMk id="101" creationId="{821095D6-3FF1-4333-B45F-D5F27A828E15}"/>
          </ac:inkMkLst>
        </pc:inkChg>
        <pc:inkChg chg="add mod">
          <ac:chgData name="Daniel Schwarz" userId="5bb35bb8-905a-4742-88d9-33d9089732e7" providerId="ADAL" clId="{6522DB22-9B34-43BC-AD9C-03E4ABD0BD6B}" dt="2020-10-17T17:49:52.463" v="5445"/>
          <ac:inkMkLst>
            <pc:docMk/>
            <pc:sldMk cId="3154159029" sldId="287"/>
            <ac:inkMk id="102" creationId="{EA3F67AB-ACA5-4676-9C5F-B07B0E0313D9}"/>
          </ac:inkMkLst>
        </pc:inkChg>
        <pc:inkChg chg="add mod topLvl">
          <ac:chgData name="Daniel Schwarz" userId="5bb35bb8-905a-4742-88d9-33d9089732e7" providerId="ADAL" clId="{6522DB22-9B34-43BC-AD9C-03E4ABD0BD6B}" dt="2020-10-17T17:56:32.691" v="5631" actId="164"/>
          <ac:inkMkLst>
            <pc:docMk/>
            <pc:sldMk cId="3154159029" sldId="287"/>
            <ac:inkMk id="106" creationId="{442E326D-BD11-4423-BFB9-BAC8B9162F52}"/>
          </ac:inkMkLst>
        </pc:inkChg>
        <pc:inkChg chg="add del mod topLvl">
          <ac:chgData name="Daniel Schwarz" userId="5bb35bb8-905a-4742-88d9-33d9089732e7" providerId="ADAL" clId="{6522DB22-9B34-43BC-AD9C-03E4ABD0BD6B}" dt="2020-10-17T17:50:57.454" v="5472" actId="478"/>
          <ac:inkMkLst>
            <pc:docMk/>
            <pc:sldMk cId="3154159029" sldId="287"/>
            <ac:inkMk id="107" creationId="{CF1A5497-DB5D-4681-9B20-50C0C1E00FA4}"/>
          </ac:inkMkLst>
        </pc:inkChg>
        <pc:inkChg chg="add del mod">
          <ac:chgData name="Daniel Schwarz" userId="5bb35bb8-905a-4742-88d9-33d9089732e7" providerId="ADAL" clId="{6522DB22-9B34-43BC-AD9C-03E4ABD0BD6B}" dt="2020-10-17T17:51:04.765" v="5478" actId="9405"/>
          <ac:inkMkLst>
            <pc:docMk/>
            <pc:sldMk cId="3154159029" sldId="287"/>
            <ac:inkMk id="111" creationId="{D1EB836A-BF8B-4D34-85A6-B0BC2F410B71}"/>
          </ac:inkMkLst>
        </pc:inkChg>
        <pc:inkChg chg="add del mod">
          <ac:chgData name="Daniel Schwarz" userId="5bb35bb8-905a-4742-88d9-33d9089732e7" providerId="ADAL" clId="{6522DB22-9B34-43BC-AD9C-03E4ABD0BD6B}" dt="2020-10-17T17:51:04.344" v="5477"/>
          <ac:inkMkLst>
            <pc:docMk/>
            <pc:sldMk cId="3154159029" sldId="287"/>
            <ac:inkMk id="112" creationId="{84983F4E-C87C-46C3-B32F-D22804CDFAE9}"/>
          </ac:inkMkLst>
        </pc:inkChg>
        <pc:inkChg chg="add mod">
          <ac:chgData name="Daniel Schwarz" userId="5bb35bb8-905a-4742-88d9-33d9089732e7" providerId="ADAL" clId="{6522DB22-9B34-43BC-AD9C-03E4ABD0BD6B}" dt="2020-10-17T17:56:32.691" v="5631" actId="164"/>
          <ac:inkMkLst>
            <pc:docMk/>
            <pc:sldMk cId="3154159029" sldId="287"/>
            <ac:inkMk id="114" creationId="{65A66D7D-60C3-4A6A-A314-9D2B3836580E}"/>
          </ac:inkMkLst>
        </pc:inkChg>
        <pc:inkChg chg="add mod topLvl">
          <ac:chgData name="Daniel Schwarz" userId="5bb35bb8-905a-4742-88d9-33d9089732e7" providerId="ADAL" clId="{6522DB22-9B34-43BC-AD9C-03E4ABD0BD6B}" dt="2020-10-17T17:56:05.625" v="5625" actId="164"/>
          <ac:inkMkLst>
            <pc:docMk/>
            <pc:sldMk cId="3154159029" sldId="287"/>
            <ac:inkMk id="115" creationId="{3FD433E3-AE20-4413-8315-D3B5AE327F38}"/>
          </ac:inkMkLst>
        </pc:inkChg>
        <pc:inkChg chg="add mod">
          <ac:chgData name="Daniel Schwarz" userId="5bb35bb8-905a-4742-88d9-33d9089732e7" providerId="ADAL" clId="{6522DB22-9B34-43BC-AD9C-03E4ABD0BD6B}" dt="2020-10-17T17:56:05.625" v="5625" actId="164"/>
          <ac:inkMkLst>
            <pc:docMk/>
            <pc:sldMk cId="3154159029" sldId="287"/>
            <ac:inkMk id="117" creationId="{C5D38D20-744C-4BAD-8F74-427CE52E62E0}"/>
          </ac:inkMkLst>
        </pc:inkChg>
        <pc:inkChg chg="add del">
          <ac:chgData name="Daniel Schwarz" userId="5bb35bb8-905a-4742-88d9-33d9089732e7" providerId="ADAL" clId="{6522DB22-9B34-43BC-AD9C-03E4ABD0BD6B}" dt="2020-10-17T17:55:30.085" v="5612" actId="9405"/>
          <ac:inkMkLst>
            <pc:docMk/>
            <pc:sldMk cId="3154159029" sldId="287"/>
            <ac:inkMk id="123" creationId="{F1540987-DFB4-4C69-B14A-F9C0A6BF1C36}"/>
          </ac:inkMkLst>
        </pc:inkChg>
        <pc:inkChg chg="add mod">
          <ac:chgData name="Daniel Schwarz" userId="5bb35bb8-905a-4742-88d9-33d9089732e7" providerId="ADAL" clId="{6522DB22-9B34-43BC-AD9C-03E4ABD0BD6B}" dt="2020-10-17T17:55:40.309" v="5621"/>
          <ac:inkMkLst>
            <pc:docMk/>
            <pc:sldMk cId="3154159029" sldId="287"/>
            <ac:inkMk id="124" creationId="{79132BFE-D095-43BE-980F-E2D20AA50CF4}"/>
          </ac:inkMkLst>
        </pc:inkChg>
        <pc:inkChg chg="add mod">
          <ac:chgData name="Daniel Schwarz" userId="5bb35bb8-905a-4742-88d9-33d9089732e7" providerId="ADAL" clId="{6522DB22-9B34-43BC-AD9C-03E4ABD0BD6B}" dt="2020-10-17T17:55:40.309" v="5621"/>
          <ac:inkMkLst>
            <pc:docMk/>
            <pc:sldMk cId="3154159029" sldId="287"/>
            <ac:inkMk id="125" creationId="{CCD53C15-745F-4F68-9EC2-92D5EA29687E}"/>
          </ac:inkMkLst>
        </pc:inkChg>
        <pc:inkChg chg="add mod">
          <ac:chgData name="Daniel Schwarz" userId="5bb35bb8-905a-4742-88d9-33d9089732e7" providerId="ADAL" clId="{6522DB22-9B34-43BC-AD9C-03E4ABD0BD6B}" dt="2020-10-17T17:55:40.309" v="5621"/>
          <ac:inkMkLst>
            <pc:docMk/>
            <pc:sldMk cId="3154159029" sldId="287"/>
            <ac:inkMk id="127" creationId="{C73BD77D-0072-4F85-A5C2-9F29D7DB5B49}"/>
          </ac:inkMkLst>
        </pc:inkChg>
        <pc:inkChg chg="add mod">
          <ac:chgData name="Daniel Schwarz" userId="5bb35bb8-905a-4742-88d9-33d9089732e7" providerId="ADAL" clId="{6522DB22-9B34-43BC-AD9C-03E4ABD0BD6B}" dt="2020-10-17T17:55:40.309" v="5621"/>
          <ac:inkMkLst>
            <pc:docMk/>
            <pc:sldMk cId="3154159029" sldId="287"/>
            <ac:inkMk id="128" creationId="{2B34FA09-428E-43FE-8905-DC0A0C2518C1}"/>
          </ac:inkMkLst>
        </pc:inkChg>
        <pc:inkChg chg="add mod">
          <ac:chgData name="Daniel Schwarz" userId="5bb35bb8-905a-4742-88d9-33d9089732e7" providerId="ADAL" clId="{6522DB22-9B34-43BC-AD9C-03E4ABD0BD6B}" dt="2020-10-17T17:55:40.309" v="5621"/>
          <ac:inkMkLst>
            <pc:docMk/>
            <pc:sldMk cId="3154159029" sldId="287"/>
            <ac:inkMk id="129" creationId="{F7F0CA9E-75DC-4BBC-8D2E-BBB0AA76B0BB}"/>
          </ac:inkMkLst>
        </pc:inkChg>
        <pc:inkChg chg="add mod">
          <ac:chgData name="Daniel Schwarz" userId="5bb35bb8-905a-4742-88d9-33d9089732e7" providerId="ADAL" clId="{6522DB22-9B34-43BC-AD9C-03E4ABD0BD6B}" dt="2020-10-17T17:55:40.309" v="5621"/>
          <ac:inkMkLst>
            <pc:docMk/>
            <pc:sldMk cId="3154159029" sldId="287"/>
            <ac:inkMk id="130" creationId="{C0AE198D-F15C-4181-B1FD-B0366DB99082}"/>
          </ac:inkMkLst>
        </pc:inkChg>
        <pc:inkChg chg="add mod">
          <ac:chgData name="Daniel Schwarz" userId="5bb35bb8-905a-4742-88d9-33d9089732e7" providerId="ADAL" clId="{6522DB22-9B34-43BC-AD9C-03E4ABD0BD6B}" dt="2020-10-17T17:55:40.309" v="5621"/>
          <ac:inkMkLst>
            <pc:docMk/>
            <pc:sldMk cId="3154159029" sldId="287"/>
            <ac:inkMk id="131" creationId="{7E7B4D0E-53CE-47DC-A954-9E41C17DCE3B}"/>
          </ac:inkMkLst>
        </pc:inkChg>
        <pc:inkChg chg="add mod">
          <ac:chgData name="Daniel Schwarz" userId="5bb35bb8-905a-4742-88d9-33d9089732e7" providerId="ADAL" clId="{6522DB22-9B34-43BC-AD9C-03E4ABD0BD6B}" dt="2020-10-17T18:04:24.015" v="5975"/>
          <ac:inkMkLst>
            <pc:docMk/>
            <pc:sldMk cId="3154159029" sldId="287"/>
            <ac:inkMk id="136" creationId="{D7CA1330-6732-4344-8A48-98E8A323DEBB}"/>
          </ac:inkMkLst>
        </pc:inkChg>
        <pc:inkChg chg="add mod">
          <ac:chgData name="Daniel Schwarz" userId="5bb35bb8-905a-4742-88d9-33d9089732e7" providerId="ADAL" clId="{6522DB22-9B34-43BC-AD9C-03E4ABD0BD6B}" dt="2020-10-17T18:04:24.015" v="5975"/>
          <ac:inkMkLst>
            <pc:docMk/>
            <pc:sldMk cId="3154159029" sldId="287"/>
            <ac:inkMk id="137" creationId="{4CE9B36B-4E9B-455E-8BE2-5B938DCAD2B6}"/>
          </ac:inkMkLst>
        </pc:inkChg>
        <pc:inkChg chg="add mod">
          <ac:chgData name="Daniel Schwarz" userId="5bb35bb8-905a-4742-88d9-33d9089732e7" providerId="ADAL" clId="{6522DB22-9B34-43BC-AD9C-03E4ABD0BD6B}" dt="2020-10-17T18:04:24.015" v="5975"/>
          <ac:inkMkLst>
            <pc:docMk/>
            <pc:sldMk cId="3154159029" sldId="287"/>
            <ac:inkMk id="138" creationId="{6436E31C-2F1A-4052-ADE6-19CDD5F971B2}"/>
          </ac:inkMkLst>
        </pc:inkChg>
        <pc:inkChg chg="add mod">
          <ac:chgData name="Daniel Schwarz" userId="5bb35bb8-905a-4742-88d9-33d9089732e7" providerId="ADAL" clId="{6522DB22-9B34-43BC-AD9C-03E4ABD0BD6B}" dt="2020-10-17T18:04:24.015" v="5975"/>
          <ac:inkMkLst>
            <pc:docMk/>
            <pc:sldMk cId="3154159029" sldId="287"/>
            <ac:inkMk id="139" creationId="{4B95ED64-214B-4AC6-B2F3-23F166821EA5}"/>
          </ac:inkMkLst>
        </pc:inkChg>
        <pc:inkChg chg="add del mod">
          <ac:chgData name="Daniel Schwarz" userId="5bb35bb8-905a-4742-88d9-33d9089732e7" providerId="ADAL" clId="{6522DB22-9B34-43BC-AD9C-03E4ABD0BD6B}" dt="2020-10-17T18:04:08.404" v="5953" actId="9405"/>
          <ac:inkMkLst>
            <pc:docMk/>
            <pc:sldMk cId="3154159029" sldId="287"/>
            <ac:inkMk id="141" creationId="{2E483845-60C4-4106-A5C5-DCE553E891DA}"/>
          </ac:inkMkLst>
        </pc:inkChg>
        <pc:inkChg chg="add del mod">
          <ac:chgData name="Daniel Schwarz" userId="5bb35bb8-905a-4742-88d9-33d9089732e7" providerId="ADAL" clId="{6522DB22-9B34-43BC-AD9C-03E4ABD0BD6B}" dt="2020-10-17T18:04:07.915" v="5952" actId="9405"/>
          <ac:inkMkLst>
            <pc:docMk/>
            <pc:sldMk cId="3154159029" sldId="287"/>
            <ac:inkMk id="142" creationId="{B0AB41FB-7ABD-42D6-B5F0-80EC7351CC45}"/>
          </ac:inkMkLst>
        </pc:inkChg>
        <pc:inkChg chg="add del mod">
          <ac:chgData name="Daniel Schwarz" userId="5bb35bb8-905a-4742-88d9-33d9089732e7" providerId="ADAL" clId="{6522DB22-9B34-43BC-AD9C-03E4ABD0BD6B}" dt="2020-10-17T18:04:07.775" v="5951" actId="9405"/>
          <ac:inkMkLst>
            <pc:docMk/>
            <pc:sldMk cId="3154159029" sldId="287"/>
            <ac:inkMk id="143" creationId="{50749A08-6AF1-471F-99FF-7BA22224B409}"/>
          </ac:inkMkLst>
        </pc:inkChg>
        <pc:inkChg chg="add del mod">
          <ac:chgData name="Daniel Schwarz" userId="5bb35bb8-905a-4742-88d9-33d9089732e7" providerId="ADAL" clId="{6522DB22-9B34-43BC-AD9C-03E4ABD0BD6B}" dt="2020-10-17T18:04:07.582" v="5950" actId="9405"/>
          <ac:inkMkLst>
            <pc:docMk/>
            <pc:sldMk cId="3154159029" sldId="287"/>
            <ac:inkMk id="144" creationId="{4F2AE614-EEDB-465A-8FB9-28AC03006C64}"/>
          </ac:inkMkLst>
        </pc:inkChg>
        <pc:inkChg chg="add del mod">
          <ac:chgData name="Daniel Schwarz" userId="5bb35bb8-905a-4742-88d9-33d9089732e7" providerId="ADAL" clId="{6522DB22-9B34-43BC-AD9C-03E4ABD0BD6B}" dt="2020-10-17T18:04:07.230" v="5949"/>
          <ac:inkMkLst>
            <pc:docMk/>
            <pc:sldMk cId="3154159029" sldId="287"/>
            <ac:inkMk id="145" creationId="{662FB747-B34B-4BF5-A500-1EA2303894FD}"/>
          </ac:inkMkLst>
        </pc:inkChg>
        <pc:inkChg chg="add del mod">
          <ac:chgData name="Daniel Schwarz" userId="5bb35bb8-905a-4742-88d9-33d9089732e7" providerId="ADAL" clId="{6522DB22-9B34-43BC-AD9C-03E4ABD0BD6B}" dt="2020-10-17T18:03:55.784" v="5931" actId="9405"/>
          <ac:inkMkLst>
            <pc:docMk/>
            <pc:sldMk cId="3154159029" sldId="287"/>
            <ac:inkMk id="147" creationId="{935F0FF6-6F6A-4AB1-B6E3-9240D0EA127C}"/>
          </ac:inkMkLst>
        </pc:inkChg>
        <pc:inkChg chg="add del mod">
          <ac:chgData name="Daniel Schwarz" userId="5bb35bb8-905a-4742-88d9-33d9089732e7" providerId="ADAL" clId="{6522DB22-9B34-43BC-AD9C-03E4ABD0BD6B}" dt="2020-10-17T18:03:55.374" v="5930" actId="9405"/>
          <ac:inkMkLst>
            <pc:docMk/>
            <pc:sldMk cId="3154159029" sldId="287"/>
            <ac:inkMk id="148" creationId="{72CB078A-D735-4E19-9446-83F49C8C98C0}"/>
          </ac:inkMkLst>
        </pc:inkChg>
        <pc:inkChg chg="add del mod">
          <ac:chgData name="Daniel Schwarz" userId="5bb35bb8-905a-4742-88d9-33d9089732e7" providerId="ADAL" clId="{6522DB22-9B34-43BC-AD9C-03E4ABD0BD6B}" dt="2020-10-17T18:03:55.200" v="5929" actId="9405"/>
          <ac:inkMkLst>
            <pc:docMk/>
            <pc:sldMk cId="3154159029" sldId="287"/>
            <ac:inkMk id="149" creationId="{D9E885F0-DC32-4045-8998-2B8F854D6BC7}"/>
          </ac:inkMkLst>
        </pc:inkChg>
        <pc:inkChg chg="add del mod">
          <ac:chgData name="Daniel Schwarz" userId="5bb35bb8-905a-4742-88d9-33d9089732e7" providerId="ADAL" clId="{6522DB22-9B34-43BC-AD9C-03E4ABD0BD6B}" dt="2020-10-17T18:03:55.004" v="5928" actId="9405"/>
          <ac:inkMkLst>
            <pc:docMk/>
            <pc:sldMk cId="3154159029" sldId="287"/>
            <ac:inkMk id="150" creationId="{1D874985-D3F1-4A5D-82E5-1E8D4F3284ED}"/>
          </ac:inkMkLst>
        </pc:inkChg>
        <pc:inkChg chg="add del mod">
          <ac:chgData name="Daniel Schwarz" userId="5bb35bb8-905a-4742-88d9-33d9089732e7" providerId="ADAL" clId="{6522DB22-9B34-43BC-AD9C-03E4ABD0BD6B}" dt="2020-10-17T18:03:54.848" v="5927" actId="9405"/>
          <ac:inkMkLst>
            <pc:docMk/>
            <pc:sldMk cId="3154159029" sldId="287"/>
            <ac:inkMk id="151" creationId="{D83D60A3-6746-48BF-AD6A-B0203A2F5667}"/>
          </ac:inkMkLst>
        </pc:inkChg>
        <pc:inkChg chg="add del mod">
          <ac:chgData name="Daniel Schwarz" userId="5bb35bb8-905a-4742-88d9-33d9089732e7" providerId="ADAL" clId="{6522DB22-9B34-43BC-AD9C-03E4ABD0BD6B}" dt="2020-10-17T18:03:54.684" v="5926" actId="9405"/>
          <ac:inkMkLst>
            <pc:docMk/>
            <pc:sldMk cId="3154159029" sldId="287"/>
            <ac:inkMk id="152" creationId="{61EC718F-0729-4572-96D6-8054510DFF64}"/>
          </ac:inkMkLst>
        </pc:inkChg>
        <pc:inkChg chg="add del mod">
          <ac:chgData name="Daniel Schwarz" userId="5bb35bb8-905a-4742-88d9-33d9089732e7" providerId="ADAL" clId="{6522DB22-9B34-43BC-AD9C-03E4ABD0BD6B}" dt="2020-10-17T18:03:54.422" v="5925" actId="9405"/>
          <ac:inkMkLst>
            <pc:docMk/>
            <pc:sldMk cId="3154159029" sldId="287"/>
            <ac:inkMk id="153" creationId="{B879C0CD-1608-47AB-A8DB-0F10D73B9A06}"/>
          </ac:inkMkLst>
        </pc:inkChg>
        <pc:inkChg chg="add del mod">
          <ac:chgData name="Daniel Schwarz" userId="5bb35bb8-905a-4742-88d9-33d9089732e7" providerId="ADAL" clId="{6522DB22-9B34-43BC-AD9C-03E4ABD0BD6B}" dt="2020-10-17T18:03:54.287" v="5924" actId="9405"/>
          <ac:inkMkLst>
            <pc:docMk/>
            <pc:sldMk cId="3154159029" sldId="287"/>
            <ac:inkMk id="154" creationId="{EF96435D-89A9-40A9-B768-A3523865C529}"/>
          </ac:inkMkLst>
        </pc:inkChg>
        <pc:inkChg chg="add del mod">
          <ac:chgData name="Daniel Schwarz" userId="5bb35bb8-905a-4742-88d9-33d9089732e7" providerId="ADAL" clId="{6522DB22-9B34-43BC-AD9C-03E4ABD0BD6B}" dt="2020-10-17T18:03:54.062" v="5923" actId="9405"/>
          <ac:inkMkLst>
            <pc:docMk/>
            <pc:sldMk cId="3154159029" sldId="287"/>
            <ac:inkMk id="155" creationId="{46049256-4AFA-41F4-AA27-6095DB5759DD}"/>
          </ac:inkMkLst>
        </pc:inkChg>
        <pc:inkChg chg="add del mod">
          <ac:chgData name="Daniel Schwarz" userId="5bb35bb8-905a-4742-88d9-33d9089732e7" providerId="ADAL" clId="{6522DB22-9B34-43BC-AD9C-03E4ABD0BD6B}" dt="2020-10-17T18:03:53.858" v="5922" actId="9405"/>
          <ac:inkMkLst>
            <pc:docMk/>
            <pc:sldMk cId="3154159029" sldId="287"/>
            <ac:inkMk id="156" creationId="{97EEAEE7-3303-4FDE-891C-8E3A356F1DAF}"/>
          </ac:inkMkLst>
        </pc:inkChg>
        <pc:inkChg chg="add del mod">
          <ac:chgData name="Daniel Schwarz" userId="5bb35bb8-905a-4742-88d9-33d9089732e7" providerId="ADAL" clId="{6522DB22-9B34-43BC-AD9C-03E4ABD0BD6B}" dt="2020-10-17T18:03:53.454" v="5921"/>
          <ac:inkMkLst>
            <pc:docMk/>
            <pc:sldMk cId="3154159029" sldId="287"/>
            <ac:inkMk id="157" creationId="{A174D131-1F68-4E0E-902B-23630CB13F09}"/>
          </ac:inkMkLst>
        </pc:inkChg>
        <pc:inkChg chg="add del mod">
          <ac:chgData name="Daniel Schwarz" userId="5bb35bb8-905a-4742-88d9-33d9089732e7" providerId="ADAL" clId="{6522DB22-9B34-43BC-AD9C-03E4ABD0BD6B}" dt="2020-10-17T18:04:07.060" v="5947" actId="9405"/>
          <ac:inkMkLst>
            <pc:docMk/>
            <pc:sldMk cId="3154159029" sldId="287"/>
            <ac:inkMk id="159" creationId="{C67E6C97-2946-47A3-B139-41662BB8A6FF}"/>
          </ac:inkMkLst>
        </pc:inkChg>
        <pc:inkChg chg="add del mod">
          <ac:chgData name="Daniel Schwarz" userId="5bb35bb8-905a-4742-88d9-33d9089732e7" providerId="ADAL" clId="{6522DB22-9B34-43BC-AD9C-03E4ABD0BD6B}" dt="2020-10-17T18:04:06.901" v="5946" actId="9405"/>
          <ac:inkMkLst>
            <pc:docMk/>
            <pc:sldMk cId="3154159029" sldId="287"/>
            <ac:inkMk id="160" creationId="{16B853EB-1ED4-4120-854E-974513016BCC}"/>
          </ac:inkMkLst>
        </pc:inkChg>
        <pc:inkChg chg="add del mod">
          <ac:chgData name="Daniel Schwarz" userId="5bb35bb8-905a-4742-88d9-33d9089732e7" providerId="ADAL" clId="{6522DB22-9B34-43BC-AD9C-03E4ABD0BD6B}" dt="2020-10-17T18:04:06.691" v="5945" actId="9405"/>
          <ac:inkMkLst>
            <pc:docMk/>
            <pc:sldMk cId="3154159029" sldId="287"/>
            <ac:inkMk id="161" creationId="{98F91C40-2214-4E42-AC08-7BE8B61365BB}"/>
          </ac:inkMkLst>
        </pc:inkChg>
        <pc:inkChg chg="add del mod">
          <ac:chgData name="Daniel Schwarz" userId="5bb35bb8-905a-4742-88d9-33d9089732e7" providerId="ADAL" clId="{6522DB22-9B34-43BC-AD9C-03E4ABD0BD6B}" dt="2020-10-17T18:04:06.499" v="5944" actId="9405"/>
          <ac:inkMkLst>
            <pc:docMk/>
            <pc:sldMk cId="3154159029" sldId="287"/>
            <ac:inkMk id="162" creationId="{B252A49B-F319-4C6D-9658-E91D0A4405EA}"/>
          </ac:inkMkLst>
        </pc:inkChg>
        <pc:inkChg chg="add del mod">
          <ac:chgData name="Daniel Schwarz" userId="5bb35bb8-905a-4742-88d9-33d9089732e7" providerId="ADAL" clId="{6522DB22-9B34-43BC-AD9C-03E4ABD0BD6B}" dt="2020-10-17T18:04:06.335" v="5943" actId="9405"/>
          <ac:inkMkLst>
            <pc:docMk/>
            <pc:sldMk cId="3154159029" sldId="287"/>
            <ac:inkMk id="163" creationId="{F2235CCF-AA91-4292-86D0-E14D947A07FB}"/>
          </ac:inkMkLst>
        </pc:inkChg>
        <pc:inkChg chg="add del mod">
          <ac:chgData name="Daniel Schwarz" userId="5bb35bb8-905a-4742-88d9-33d9089732e7" providerId="ADAL" clId="{6522DB22-9B34-43BC-AD9C-03E4ABD0BD6B}" dt="2020-10-17T18:04:06.092" v="5942" actId="9405"/>
          <ac:inkMkLst>
            <pc:docMk/>
            <pc:sldMk cId="3154159029" sldId="287"/>
            <ac:inkMk id="164" creationId="{7AF2783E-F47A-4504-A631-357CB72F5EFD}"/>
          </ac:inkMkLst>
        </pc:inkChg>
        <pc:inkChg chg="add del mod">
          <ac:chgData name="Daniel Schwarz" userId="5bb35bb8-905a-4742-88d9-33d9089732e7" providerId="ADAL" clId="{6522DB22-9B34-43BC-AD9C-03E4ABD0BD6B}" dt="2020-10-17T18:04:05.689" v="5941"/>
          <ac:inkMkLst>
            <pc:docMk/>
            <pc:sldMk cId="3154159029" sldId="287"/>
            <ac:inkMk id="165" creationId="{8C856248-B0A8-4E93-816C-3DF48647C76A}"/>
          </ac:inkMkLst>
        </pc:inkChg>
        <pc:inkChg chg="add mod">
          <ac:chgData name="Daniel Schwarz" userId="5bb35bb8-905a-4742-88d9-33d9089732e7" providerId="ADAL" clId="{6522DB22-9B34-43BC-AD9C-03E4ABD0BD6B}" dt="2020-10-17T18:04:24.015" v="5975"/>
          <ac:inkMkLst>
            <pc:docMk/>
            <pc:sldMk cId="3154159029" sldId="287"/>
            <ac:inkMk id="167" creationId="{A03DA458-1D79-4E6E-993F-A311BAD4D7D7}"/>
          </ac:inkMkLst>
        </pc:inkChg>
        <pc:inkChg chg="add mod">
          <ac:chgData name="Daniel Schwarz" userId="5bb35bb8-905a-4742-88d9-33d9089732e7" providerId="ADAL" clId="{6522DB22-9B34-43BC-AD9C-03E4ABD0BD6B}" dt="2020-10-17T18:04:24.015" v="5975"/>
          <ac:inkMkLst>
            <pc:docMk/>
            <pc:sldMk cId="3154159029" sldId="287"/>
            <ac:inkMk id="168" creationId="{56855D2F-427D-4388-B345-7A1877DBED6B}"/>
          </ac:inkMkLst>
        </pc:inkChg>
        <pc:inkChg chg="add mod">
          <ac:chgData name="Daniel Schwarz" userId="5bb35bb8-905a-4742-88d9-33d9089732e7" providerId="ADAL" clId="{6522DB22-9B34-43BC-AD9C-03E4ABD0BD6B}" dt="2020-10-17T18:04:24.015" v="5975"/>
          <ac:inkMkLst>
            <pc:docMk/>
            <pc:sldMk cId="3154159029" sldId="287"/>
            <ac:inkMk id="169" creationId="{71F651B1-4F21-47F8-9098-677F16A5BC1D}"/>
          </ac:inkMkLst>
        </pc:inkChg>
        <pc:inkChg chg="add mod">
          <ac:chgData name="Daniel Schwarz" userId="5bb35bb8-905a-4742-88d9-33d9089732e7" providerId="ADAL" clId="{6522DB22-9B34-43BC-AD9C-03E4ABD0BD6B}" dt="2020-10-17T18:04:24.015" v="5975"/>
          <ac:inkMkLst>
            <pc:docMk/>
            <pc:sldMk cId="3154159029" sldId="287"/>
            <ac:inkMk id="170" creationId="{9D1566DD-45F5-48E5-BFC1-CE34E90128E1}"/>
          </ac:inkMkLst>
        </pc:inkChg>
        <pc:inkChg chg="add mod">
          <ac:chgData name="Daniel Schwarz" userId="5bb35bb8-905a-4742-88d9-33d9089732e7" providerId="ADAL" clId="{6522DB22-9B34-43BC-AD9C-03E4ABD0BD6B}" dt="2020-10-17T18:04:24.015" v="5975"/>
          <ac:inkMkLst>
            <pc:docMk/>
            <pc:sldMk cId="3154159029" sldId="287"/>
            <ac:inkMk id="171" creationId="{47349178-19A8-486B-A67D-65D8F9AAF30D}"/>
          </ac:inkMkLst>
        </pc:inkChg>
        <pc:inkChg chg="add mod">
          <ac:chgData name="Daniel Schwarz" userId="5bb35bb8-905a-4742-88d9-33d9089732e7" providerId="ADAL" clId="{6522DB22-9B34-43BC-AD9C-03E4ABD0BD6B}" dt="2020-10-17T18:04:43.508" v="5979" actId="164"/>
          <ac:inkMkLst>
            <pc:docMk/>
            <pc:sldMk cId="3154159029" sldId="287"/>
            <ac:inkMk id="173" creationId="{EDE217F8-A831-4991-AD02-9F7DF709A05B}"/>
          </ac:inkMkLst>
        </pc:inkChg>
        <pc:inkChg chg="add mod">
          <ac:chgData name="Daniel Schwarz" userId="5bb35bb8-905a-4742-88d9-33d9089732e7" providerId="ADAL" clId="{6522DB22-9B34-43BC-AD9C-03E4ABD0BD6B}" dt="2020-10-17T18:04:43.508" v="5979" actId="164"/>
          <ac:inkMkLst>
            <pc:docMk/>
            <pc:sldMk cId="3154159029" sldId="287"/>
            <ac:inkMk id="174" creationId="{70649101-222A-4EC1-A629-6BBF8FAA2A13}"/>
          </ac:inkMkLst>
        </pc:inkChg>
        <pc:inkChg chg="add mod">
          <ac:chgData name="Daniel Schwarz" userId="5bb35bb8-905a-4742-88d9-33d9089732e7" providerId="ADAL" clId="{6522DB22-9B34-43BC-AD9C-03E4ABD0BD6B}" dt="2020-10-17T18:04:43.508" v="5979" actId="164"/>
          <ac:inkMkLst>
            <pc:docMk/>
            <pc:sldMk cId="3154159029" sldId="287"/>
            <ac:inkMk id="175" creationId="{401B44D2-4AB8-4DFE-8F7D-738A921A048F}"/>
          </ac:inkMkLst>
        </pc:inkChg>
        <pc:inkChg chg="add mod">
          <ac:chgData name="Daniel Schwarz" userId="5bb35bb8-905a-4742-88d9-33d9089732e7" providerId="ADAL" clId="{6522DB22-9B34-43BC-AD9C-03E4ABD0BD6B}" dt="2020-10-17T18:04:43.508" v="5979" actId="164"/>
          <ac:inkMkLst>
            <pc:docMk/>
            <pc:sldMk cId="3154159029" sldId="287"/>
            <ac:inkMk id="176" creationId="{3C1A95DD-DD15-4837-A005-848AF04163FC}"/>
          </ac:inkMkLst>
        </pc:inkChg>
        <pc:inkChg chg="add mod">
          <ac:chgData name="Daniel Schwarz" userId="5bb35bb8-905a-4742-88d9-33d9089732e7" providerId="ADAL" clId="{6522DB22-9B34-43BC-AD9C-03E4ABD0BD6B}" dt="2020-10-17T18:04:43.508" v="5979" actId="164"/>
          <ac:inkMkLst>
            <pc:docMk/>
            <pc:sldMk cId="3154159029" sldId="287"/>
            <ac:inkMk id="177" creationId="{B7F988CC-2E19-4357-AE07-C1EA0A685299}"/>
          </ac:inkMkLst>
        </pc:inkChg>
        <pc:inkChg chg="add mod">
          <ac:chgData name="Daniel Schwarz" userId="5bb35bb8-905a-4742-88d9-33d9089732e7" providerId="ADAL" clId="{6522DB22-9B34-43BC-AD9C-03E4ABD0BD6B}" dt="2020-10-17T18:04:43.508" v="5979" actId="164"/>
          <ac:inkMkLst>
            <pc:docMk/>
            <pc:sldMk cId="3154159029" sldId="287"/>
            <ac:inkMk id="178" creationId="{D0F294B0-BA26-49EA-AF7C-423606D6C7CA}"/>
          </ac:inkMkLst>
        </pc:inkChg>
        <pc:inkChg chg="add mod">
          <ac:chgData name="Daniel Schwarz" userId="5bb35bb8-905a-4742-88d9-33d9089732e7" providerId="ADAL" clId="{6522DB22-9B34-43BC-AD9C-03E4ABD0BD6B}" dt="2020-10-17T18:04:43.508" v="5979" actId="164"/>
          <ac:inkMkLst>
            <pc:docMk/>
            <pc:sldMk cId="3154159029" sldId="287"/>
            <ac:inkMk id="179" creationId="{52899478-14FB-4CA0-81FE-530C1D5831C3}"/>
          </ac:inkMkLst>
        </pc:inkChg>
        <pc:inkChg chg="add mod">
          <ac:chgData name="Daniel Schwarz" userId="5bb35bb8-905a-4742-88d9-33d9089732e7" providerId="ADAL" clId="{6522DB22-9B34-43BC-AD9C-03E4ABD0BD6B}" dt="2020-10-17T18:04:43.508" v="5979" actId="164"/>
          <ac:inkMkLst>
            <pc:docMk/>
            <pc:sldMk cId="3154159029" sldId="287"/>
            <ac:inkMk id="180" creationId="{1C280076-49C7-4657-A451-882D4B8CDD14}"/>
          </ac:inkMkLst>
        </pc:inkChg>
        <pc:inkChg chg="add mod">
          <ac:chgData name="Daniel Schwarz" userId="5bb35bb8-905a-4742-88d9-33d9089732e7" providerId="ADAL" clId="{6522DB22-9B34-43BC-AD9C-03E4ABD0BD6B}" dt="2020-10-17T18:04:43.508" v="5979" actId="164"/>
          <ac:inkMkLst>
            <pc:docMk/>
            <pc:sldMk cId="3154159029" sldId="287"/>
            <ac:inkMk id="181" creationId="{FBA8436E-74A2-466F-8D59-C6569FC1926A}"/>
          </ac:inkMkLst>
        </pc:inkChg>
        <pc:inkChg chg="add mod">
          <ac:chgData name="Daniel Schwarz" userId="5bb35bb8-905a-4742-88d9-33d9089732e7" providerId="ADAL" clId="{6522DB22-9B34-43BC-AD9C-03E4ABD0BD6B}" dt="2020-10-17T18:04:43.508" v="5979" actId="164"/>
          <ac:inkMkLst>
            <pc:docMk/>
            <pc:sldMk cId="3154159029" sldId="287"/>
            <ac:inkMk id="182" creationId="{019BDB49-EFE7-45DF-BBF8-76661E443C67}"/>
          </ac:inkMkLst>
        </pc:inkChg>
        <pc:inkChg chg="add mod">
          <ac:chgData name="Daniel Schwarz" userId="5bb35bb8-905a-4742-88d9-33d9089732e7" providerId="ADAL" clId="{6522DB22-9B34-43BC-AD9C-03E4ABD0BD6B}" dt="2020-10-17T18:04:43.508" v="5979" actId="164"/>
          <ac:inkMkLst>
            <pc:docMk/>
            <pc:sldMk cId="3154159029" sldId="287"/>
            <ac:inkMk id="183" creationId="{D12E2405-38DE-405D-B07B-2BB805092C76}"/>
          </ac:inkMkLst>
        </pc:inkChg>
        <pc:inkChg chg="add mod">
          <ac:chgData name="Daniel Schwarz" userId="5bb35bb8-905a-4742-88d9-33d9089732e7" providerId="ADAL" clId="{6522DB22-9B34-43BC-AD9C-03E4ABD0BD6B}" dt="2020-10-17T18:04:43.508" v="5979" actId="164"/>
          <ac:inkMkLst>
            <pc:docMk/>
            <pc:sldMk cId="3154159029" sldId="287"/>
            <ac:inkMk id="184" creationId="{78FCE9E1-BB31-425B-8D34-7A5FD430323F}"/>
          </ac:inkMkLst>
        </pc:inkChg>
        <pc:inkChg chg="add del mod">
          <ac:chgData name="Daniel Schwarz" userId="5bb35bb8-905a-4742-88d9-33d9089732e7" providerId="ADAL" clId="{6522DB22-9B34-43BC-AD9C-03E4ABD0BD6B}" dt="2020-10-17T18:04:24.015" v="5975"/>
          <ac:inkMkLst>
            <pc:docMk/>
            <pc:sldMk cId="3154159029" sldId="287"/>
            <ac:inkMk id="185" creationId="{E9D19185-F659-45AB-817C-4D48485BF188}"/>
          </ac:inkMkLst>
        </pc:inkChg>
        <pc:inkChg chg="add del">
          <ac:chgData name="Daniel Schwarz" userId="5bb35bb8-905a-4742-88d9-33d9089732e7" providerId="ADAL" clId="{6522DB22-9B34-43BC-AD9C-03E4ABD0BD6B}" dt="2020-10-17T18:04:33.750" v="5977" actId="9405"/>
          <ac:inkMkLst>
            <pc:docMk/>
            <pc:sldMk cId="3154159029" sldId="287"/>
            <ac:inkMk id="187" creationId="{3247333B-6A88-48AA-8804-0EE846A3EBFB}"/>
          </ac:inkMkLst>
        </pc:inkChg>
        <pc:inkChg chg="add mod">
          <ac:chgData name="Daniel Schwarz" userId="5bb35bb8-905a-4742-88d9-33d9089732e7" providerId="ADAL" clId="{6522DB22-9B34-43BC-AD9C-03E4ABD0BD6B}" dt="2020-10-17T18:04:43.508" v="5979" actId="164"/>
          <ac:inkMkLst>
            <pc:docMk/>
            <pc:sldMk cId="3154159029" sldId="287"/>
            <ac:inkMk id="188" creationId="{18D07F9E-B942-4414-870F-56270B239B9E}"/>
          </ac:inkMkLst>
        </pc:inkChg>
        <pc:inkChg chg="add mod">
          <ac:chgData name="Daniel Schwarz" userId="5bb35bb8-905a-4742-88d9-33d9089732e7" providerId="ADAL" clId="{6522DB22-9B34-43BC-AD9C-03E4ABD0BD6B}" dt="2020-10-17T18:11:31.825" v="6042" actId="164"/>
          <ac:inkMkLst>
            <pc:docMk/>
            <pc:sldMk cId="3154159029" sldId="287"/>
            <ac:inkMk id="191" creationId="{1A5524FA-4C25-45A9-B067-AB986A4E36D4}"/>
          </ac:inkMkLst>
        </pc:inkChg>
        <pc:inkChg chg="add mod">
          <ac:chgData name="Daniel Schwarz" userId="5bb35bb8-905a-4742-88d9-33d9089732e7" providerId="ADAL" clId="{6522DB22-9B34-43BC-AD9C-03E4ABD0BD6B}" dt="2020-10-17T18:11:31.825" v="6042" actId="164"/>
          <ac:inkMkLst>
            <pc:docMk/>
            <pc:sldMk cId="3154159029" sldId="287"/>
            <ac:inkMk id="192" creationId="{A0429FF7-91EA-49FC-A437-CD964A05A571}"/>
          </ac:inkMkLst>
        </pc:inkChg>
        <pc:inkChg chg="add mod">
          <ac:chgData name="Daniel Schwarz" userId="5bb35bb8-905a-4742-88d9-33d9089732e7" providerId="ADAL" clId="{6522DB22-9B34-43BC-AD9C-03E4ABD0BD6B}" dt="2020-10-17T18:11:31.825" v="6042" actId="164"/>
          <ac:inkMkLst>
            <pc:docMk/>
            <pc:sldMk cId="3154159029" sldId="287"/>
            <ac:inkMk id="193" creationId="{9FFDF733-A474-4350-A343-1CBE210AE444}"/>
          </ac:inkMkLst>
        </pc:inkChg>
        <pc:inkChg chg="add mod">
          <ac:chgData name="Daniel Schwarz" userId="5bb35bb8-905a-4742-88d9-33d9089732e7" providerId="ADAL" clId="{6522DB22-9B34-43BC-AD9C-03E4ABD0BD6B}" dt="2020-10-17T18:11:31.825" v="6042" actId="164"/>
          <ac:inkMkLst>
            <pc:docMk/>
            <pc:sldMk cId="3154159029" sldId="287"/>
            <ac:inkMk id="194" creationId="{97E8893F-A193-436F-8A2F-EC111594DF4C}"/>
          </ac:inkMkLst>
        </pc:inkChg>
        <pc:inkChg chg="add del mod">
          <ac:chgData name="Daniel Schwarz" userId="5bb35bb8-905a-4742-88d9-33d9089732e7" providerId="ADAL" clId="{6522DB22-9B34-43BC-AD9C-03E4ABD0BD6B}" dt="2020-10-17T18:07:07.147" v="6009" actId="9405"/>
          <ac:inkMkLst>
            <pc:docMk/>
            <pc:sldMk cId="3154159029" sldId="287"/>
            <ac:inkMk id="196" creationId="{C41D74EB-E3CD-48B3-8E6A-DFAC48A89A59}"/>
          </ac:inkMkLst>
        </pc:inkChg>
        <pc:inkChg chg="add del mod">
          <ac:chgData name="Daniel Schwarz" userId="5bb35bb8-905a-4742-88d9-33d9089732e7" providerId="ADAL" clId="{6522DB22-9B34-43BC-AD9C-03E4ABD0BD6B}" dt="2020-10-17T18:07:06.964" v="6008" actId="9405"/>
          <ac:inkMkLst>
            <pc:docMk/>
            <pc:sldMk cId="3154159029" sldId="287"/>
            <ac:inkMk id="197" creationId="{8C0A214C-20D4-4227-A661-554A8C106E71}"/>
          </ac:inkMkLst>
        </pc:inkChg>
        <pc:inkChg chg="add del mod">
          <ac:chgData name="Daniel Schwarz" userId="5bb35bb8-905a-4742-88d9-33d9089732e7" providerId="ADAL" clId="{6522DB22-9B34-43BC-AD9C-03E4ABD0BD6B}" dt="2020-10-17T18:07:06.637" v="6007"/>
          <ac:inkMkLst>
            <pc:docMk/>
            <pc:sldMk cId="3154159029" sldId="287"/>
            <ac:inkMk id="198" creationId="{5327BA8F-EE08-4149-AD32-FE4DAF41058E}"/>
          </ac:inkMkLst>
        </pc:inkChg>
        <pc:inkChg chg="add del mod">
          <ac:chgData name="Daniel Schwarz" userId="5bb35bb8-905a-4742-88d9-33d9089732e7" providerId="ADAL" clId="{6522DB22-9B34-43BC-AD9C-03E4ABD0BD6B}" dt="2020-10-17T18:10:40.404" v="6032" actId="9405"/>
          <ac:inkMkLst>
            <pc:docMk/>
            <pc:sldMk cId="3154159029" sldId="287"/>
            <ac:inkMk id="203" creationId="{9EB2AC85-9C1E-4578-AF0A-B6ABDB13375D}"/>
          </ac:inkMkLst>
        </pc:inkChg>
        <pc:inkChg chg="add del mod">
          <ac:chgData name="Daniel Schwarz" userId="5bb35bb8-905a-4742-88d9-33d9089732e7" providerId="ADAL" clId="{6522DB22-9B34-43BC-AD9C-03E4ABD0BD6B}" dt="2020-10-17T18:10:40.127" v="6031" actId="9405"/>
          <ac:inkMkLst>
            <pc:docMk/>
            <pc:sldMk cId="3154159029" sldId="287"/>
            <ac:inkMk id="204" creationId="{F77C4381-5979-4CEF-BEC2-41F457D48BC8}"/>
          </ac:inkMkLst>
        </pc:inkChg>
        <pc:inkChg chg="add del mod">
          <ac:chgData name="Daniel Schwarz" userId="5bb35bb8-905a-4742-88d9-33d9089732e7" providerId="ADAL" clId="{6522DB22-9B34-43BC-AD9C-03E4ABD0BD6B}" dt="2020-10-17T18:10:39.828" v="6030"/>
          <ac:inkMkLst>
            <pc:docMk/>
            <pc:sldMk cId="3154159029" sldId="287"/>
            <ac:inkMk id="205" creationId="{02339C5A-0171-47DB-8946-BC20BBE92957}"/>
          </ac:inkMkLst>
        </pc:inkChg>
        <pc:inkChg chg="add mod">
          <ac:chgData name="Daniel Schwarz" userId="5bb35bb8-905a-4742-88d9-33d9089732e7" providerId="ADAL" clId="{6522DB22-9B34-43BC-AD9C-03E4ABD0BD6B}" dt="2020-10-17T18:11:31.825" v="6042" actId="164"/>
          <ac:inkMkLst>
            <pc:docMk/>
            <pc:sldMk cId="3154159029" sldId="287"/>
            <ac:inkMk id="207" creationId="{B4B20BE9-4C5A-47D7-B9AE-2EC4D0529365}"/>
          </ac:inkMkLst>
        </pc:inkChg>
        <pc:inkChg chg="add mod">
          <ac:chgData name="Daniel Schwarz" userId="5bb35bb8-905a-4742-88d9-33d9089732e7" providerId="ADAL" clId="{6522DB22-9B34-43BC-AD9C-03E4ABD0BD6B}" dt="2020-10-17T18:11:31.825" v="6042" actId="164"/>
          <ac:inkMkLst>
            <pc:docMk/>
            <pc:sldMk cId="3154159029" sldId="287"/>
            <ac:inkMk id="208" creationId="{33B36EFB-8A82-4104-8AB1-DD5C3C9C2276}"/>
          </ac:inkMkLst>
        </pc:inkChg>
        <pc:inkChg chg="add mod">
          <ac:chgData name="Daniel Schwarz" userId="5bb35bb8-905a-4742-88d9-33d9089732e7" providerId="ADAL" clId="{6522DB22-9B34-43BC-AD9C-03E4ABD0BD6B}" dt="2020-10-17T18:11:31.825" v="6042" actId="164"/>
          <ac:inkMkLst>
            <pc:docMk/>
            <pc:sldMk cId="3154159029" sldId="287"/>
            <ac:inkMk id="209" creationId="{E1448FB7-1438-437A-85D9-51C13A1052CA}"/>
          </ac:inkMkLst>
        </pc:inkChg>
        <pc:inkChg chg="add mod">
          <ac:chgData name="Daniel Schwarz" userId="5bb35bb8-905a-4742-88d9-33d9089732e7" providerId="ADAL" clId="{6522DB22-9B34-43BC-AD9C-03E4ABD0BD6B}" dt="2020-10-17T18:11:31.825" v="6042" actId="164"/>
          <ac:inkMkLst>
            <pc:docMk/>
            <pc:sldMk cId="3154159029" sldId="287"/>
            <ac:inkMk id="210" creationId="{7F01F3E1-5C80-4AD3-9B41-4BE5BD4886CA}"/>
          </ac:inkMkLst>
        </pc:inkChg>
      </pc:sldChg>
      <pc:sldChg chg="del">
        <pc:chgData name="Daniel Schwarz" userId="5bb35bb8-905a-4742-88d9-33d9089732e7" providerId="ADAL" clId="{6522DB22-9B34-43BC-AD9C-03E4ABD0BD6B}" dt="2020-10-10T19:56:58.111" v="0" actId="47"/>
        <pc:sldMkLst>
          <pc:docMk/>
          <pc:sldMk cId="588544016" sldId="288"/>
        </pc:sldMkLst>
      </pc:sldChg>
      <pc:sldChg chg="addSp delSp modSp add mod modAnim">
        <pc:chgData name="Daniel Schwarz" userId="5bb35bb8-905a-4742-88d9-33d9089732e7" providerId="ADAL" clId="{6522DB22-9B34-43BC-AD9C-03E4ABD0BD6B}" dt="2020-10-17T18:26:57.191" v="6518" actId="478"/>
        <pc:sldMkLst>
          <pc:docMk/>
          <pc:sldMk cId="1254561628" sldId="288"/>
        </pc:sldMkLst>
        <pc:spChg chg="mod">
          <ac:chgData name="Daniel Schwarz" userId="5bb35bb8-905a-4742-88d9-33d9089732e7" providerId="ADAL" clId="{6522DB22-9B34-43BC-AD9C-03E4ABD0BD6B}" dt="2020-10-17T17:58:41.795" v="5768" actId="688"/>
          <ac:spMkLst>
            <pc:docMk/>
            <pc:sldMk cId="1254561628" sldId="288"/>
            <ac:spMk id="100" creationId="{5C1E05F4-2846-43C6-B2C3-FD3D70BAC1C5}"/>
          </ac:spMkLst>
        </pc:spChg>
        <pc:spChg chg="mod">
          <ac:chgData name="Daniel Schwarz" userId="5bb35bb8-905a-4742-88d9-33d9089732e7" providerId="ADAL" clId="{6522DB22-9B34-43BC-AD9C-03E4ABD0BD6B}" dt="2020-10-17T17:59:42.154" v="5855" actId="1076"/>
          <ac:spMkLst>
            <pc:docMk/>
            <pc:sldMk cId="1254561628" sldId="288"/>
            <ac:spMk id="105" creationId="{B48C6D2F-752C-45EE-99FD-0A62CDFB596D}"/>
          </ac:spMkLst>
        </pc:spChg>
        <pc:spChg chg="del">
          <ac:chgData name="Daniel Schwarz" userId="5bb35bb8-905a-4742-88d9-33d9089732e7" providerId="ADAL" clId="{6522DB22-9B34-43BC-AD9C-03E4ABD0BD6B}" dt="2020-10-17T17:58:15.493" v="5722" actId="478"/>
          <ac:spMkLst>
            <pc:docMk/>
            <pc:sldMk cId="1254561628" sldId="288"/>
            <ac:spMk id="110" creationId="{77271284-1450-415B-B986-0C667EBD95A4}"/>
          </ac:spMkLst>
        </pc:spChg>
        <pc:spChg chg="del mod">
          <ac:chgData name="Daniel Schwarz" userId="5bb35bb8-905a-4742-88d9-33d9089732e7" providerId="ADAL" clId="{6522DB22-9B34-43BC-AD9C-03E4ABD0BD6B}" dt="2020-10-17T17:58:18.787" v="5726" actId="478"/>
          <ac:spMkLst>
            <pc:docMk/>
            <pc:sldMk cId="1254561628" sldId="288"/>
            <ac:spMk id="119" creationId="{1A8DDC24-972B-413B-8AFE-E242CAD99DB6}"/>
          </ac:spMkLst>
        </pc:spChg>
        <pc:grpChg chg="add mod">
          <ac:chgData name="Daniel Schwarz" userId="5bb35bb8-905a-4742-88d9-33d9089732e7" providerId="ADAL" clId="{6522DB22-9B34-43BC-AD9C-03E4ABD0BD6B}" dt="2020-10-17T18:04:53.062" v="5981"/>
          <ac:grpSpMkLst>
            <pc:docMk/>
            <pc:sldMk cId="1254561628" sldId="288"/>
            <ac:grpSpMk id="79" creationId="{41AD76EE-7148-49C1-AE7E-81E888464118}"/>
          </ac:grpSpMkLst>
        </pc:grpChg>
        <pc:grpChg chg="mod">
          <ac:chgData name="Daniel Schwarz" userId="5bb35bb8-905a-4742-88d9-33d9089732e7" providerId="ADAL" clId="{6522DB22-9B34-43BC-AD9C-03E4ABD0BD6B}" dt="2020-10-17T18:04:53.062" v="5981"/>
          <ac:grpSpMkLst>
            <pc:docMk/>
            <pc:sldMk cId="1254561628" sldId="288"/>
            <ac:grpSpMk id="80" creationId="{1B24598A-A034-40B2-942E-A89A4EBABDC6}"/>
          </ac:grpSpMkLst>
        </pc:grpChg>
        <pc:grpChg chg="mod">
          <ac:chgData name="Daniel Schwarz" userId="5bb35bb8-905a-4742-88d9-33d9089732e7" providerId="ADAL" clId="{6522DB22-9B34-43BC-AD9C-03E4ABD0BD6B}" dt="2020-10-17T18:04:53.062" v="5981"/>
          <ac:grpSpMkLst>
            <pc:docMk/>
            <pc:sldMk cId="1254561628" sldId="288"/>
            <ac:grpSpMk id="81" creationId="{62F9D13D-9864-40C9-8F2F-674FAE80BAEE}"/>
          </ac:grpSpMkLst>
        </pc:grpChg>
        <pc:grpChg chg="add mod">
          <ac:chgData name="Daniel Schwarz" userId="5bb35bb8-905a-4742-88d9-33d9089732e7" providerId="ADAL" clId="{6522DB22-9B34-43BC-AD9C-03E4ABD0BD6B}" dt="2020-10-17T18:11:41.248" v="6044"/>
          <ac:grpSpMkLst>
            <pc:docMk/>
            <pc:sldMk cId="1254561628" sldId="288"/>
            <ac:grpSpMk id="116" creationId="{2F555665-9BE9-47D7-850F-5CD8DC30C5D5}"/>
          </ac:grpSpMkLst>
        </pc:grpChg>
        <pc:grpChg chg="del">
          <ac:chgData name="Daniel Schwarz" userId="5bb35bb8-905a-4742-88d9-33d9089732e7" providerId="ADAL" clId="{6522DB22-9B34-43BC-AD9C-03E4ABD0BD6B}" dt="2020-10-17T17:58:16.992" v="5724" actId="478"/>
          <ac:grpSpMkLst>
            <pc:docMk/>
            <pc:sldMk cId="1254561628" sldId="288"/>
            <ac:grpSpMk id="133" creationId="{72663C9C-C775-4D14-8E59-24CB619DF58A}"/>
          </ac:grpSpMkLst>
        </pc:grpChg>
        <pc:grpChg chg="del">
          <ac:chgData name="Daniel Schwarz" userId="5bb35bb8-905a-4742-88d9-33d9089732e7" providerId="ADAL" clId="{6522DB22-9B34-43BC-AD9C-03E4ABD0BD6B}" dt="2020-10-17T17:58:16.329" v="5723" actId="478"/>
          <ac:grpSpMkLst>
            <pc:docMk/>
            <pc:sldMk cId="1254561628" sldId="288"/>
            <ac:grpSpMk id="134" creationId="{A4460889-EDA1-49F1-81D5-9003A0ACB391}"/>
          </ac:grpSpMkLst>
        </pc:grpChg>
        <pc:grpChg chg="add mod">
          <ac:chgData name="Daniel Schwarz" userId="5bb35bb8-905a-4742-88d9-33d9089732e7" providerId="ADAL" clId="{6522DB22-9B34-43BC-AD9C-03E4ABD0BD6B}" dt="2020-10-17T18:11:41.248" v="6044"/>
          <ac:grpSpMkLst>
            <pc:docMk/>
            <pc:sldMk cId="1254561628" sldId="288"/>
            <ac:grpSpMk id="138" creationId="{FAE2D8F7-518D-4F0E-81A8-25C1B4CE04EA}"/>
          </ac:grpSpMkLst>
        </pc:grpChg>
        <pc:picChg chg="add mod">
          <ac:chgData name="Daniel Schwarz" userId="5bb35bb8-905a-4742-88d9-33d9089732e7" providerId="ADAL" clId="{6522DB22-9B34-43BC-AD9C-03E4ABD0BD6B}" dt="2020-10-17T18:11:41.248" v="6044"/>
          <ac:picMkLst>
            <pc:docMk/>
            <pc:sldMk cId="1254561628" sldId="288"/>
            <ac:picMk id="135" creationId="{DAF6765D-D021-4AEF-AB0E-B89AA86EF415}"/>
          </ac:picMkLst>
        </pc:picChg>
        <pc:picChg chg="add mod">
          <ac:chgData name="Daniel Schwarz" userId="5bb35bb8-905a-4742-88d9-33d9089732e7" providerId="ADAL" clId="{6522DB22-9B34-43BC-AD9C-03E4ABD0BD6B}" dt="2020-10-17T18:11:41.248" v="6044"/>
          <ac:picMkLst>
            <pc:docMk/>
            <pc:sldMk cId="1254561628" sldId="288"/>
            <ac:picMk id="136" creationId="{BF9F14F1-EF93-4466-813B-F1111A127CAA}"/>
          </ac:picMkLst>
        </pc:picChg>
        <pc:picChg chg="add mod">
          <ac:chgData name="Daniel Schwarz" userId="5bb35bb8-905a-4742-88d9-33d9089732e7" providerId="ADAL" clId="{6522DB22-9B34-43BC-AD9C-03E4ABD0BD6B}" dt="2020-10-17T18:11:41.248" v="6044"/>
          <ac:picMkLst>
            <pc:docMk/>
            <pc:sldMk cId="1254561628" sldId="288"/>
            <ac:picMk id="137" creationId="{6CBCD484-6705-4022-A9B1-5633A093A882}"/>
          </ac:picMkLst>
        </pc:picChg>
        <pc:inkChg chg="mod">
          <ac:chgData name="Daniel Schwarz" userId="5bb35bb8-905a-4742-88d9-33d9089732e7" providerId="ADAL" clId="{6522DB22-9B34-43BC-AD9C-03E4ABD0BD6B}" dt="2020-10-17T18:04:53.062" v="5981"/>
          <ac:inkMkLst>
            <pc:docMk/>
            <pc:sldMk cId="1254561628" sldId="288"/>
            <ac:inkMk id="82" creationId="{73566813-5E83-4354-9A6A-0B0D805D1740}"/>
          </ac:inkMkLst>
        </pc:inkChg>
        <pc:inkChg chg="mod">
          <ac:chgData name="Daniel Schwarz" userId="5bb35bb8-905a-4742-88d9-33d9089732e7" providerId="ADAL" clId="{6522DB22-9B34-43BC-AD9C-03E4ABD0BD6B}" dt="2020-10-17T18:04:53.062" v="5981"/>
          <ac:inkMkLst>
            <pc:docMk/>
            <pc:sldMk cId="1254561628" sldId="288"/>
            <ac:inkMk id="83" creationId="{DE3FEA81-9140-4E40-90AF-092180AAB9BD}"/>
          </ac:inkMkLst>
        </pc:inkChg>
        <pc:inkChg chg="mod">
          <ac:chgData name="Daniel Schwarz" userId="5bb35bb8-905a-4742-88d9-33d9089732e7" providerId="ADAL" clId="{6522DB22-9B34-43BC-AD9C-03E4ABD0BD6B}" dt="2020-10-17T18:04:53.062" v="5981"/>
          <ac:inkMkLst>
            <pc:docMk/>
            <pc:sldMk cId="1254561628" sldId="288"/>
            <ac:inkMk id="84" creationId="{19F2BB14-6521-41C9-8333-EBDB767215F0}"/>
          </ac:inkMkLst>
        </pc:inkChg>
        <pc:inkChg chg="mod">
          <ac:chgData name="Daniel Schwarz" userId="5bb35bb8-905a-4742-88d9-33d9089732e7" providerId="ADAL" clId="{6522DB22-9B34-43BC-AD9C-03E4ABD0BD6B}" dt="2020-10-17T18:04:53.062" v="5981"/>
          <ac:inkMkLst>
            <pc:docMk/>
            <pc:sldMk cId="1254561628" sldId="288"/>
            <ac:inkMk id="85" creationId="{C8254AEA-CE57-4542-BF8A-201558FE079F}"/>
          </ac:inkMkLst>
        </pc:inkChg>
        <pc:inkChg chg="mod">
          <ac:chgData name="Daniel Schwarz" userId="5bb35bb8-905a-4742-88d9-33d9089732e7" providerId="ADAL" clId="{6522DB22-9B34-43BC-AD9C-03E4ABD0BD6B}" dt="2020-10-17T18:04:53.062" v="5981"/>
          <ac:inkMkLst>
            <pc:docMk/>
            <pc:sldMk cId="1254561628" sldId="288"/>
            <ac:inkMk id="86" creationId="{99867472-08AF-4344-A93E-8CE38A1F8784}"/>
          </ac:inkMkLst>
        </pc:inkChg>
        <pc:inkChg chg="del">
          <ac:chgData name="Daniel Schwarz" userId="5bb35bb8-905a-4742-88d9-33d9089732e7" providerId="ADAL" clId="{6522DB22-9B34-43BC-AD9C-03E4ABD0BD6B}" dt="2020-10-17T18:26:57.191" v="6518" actId="478"/>
          <ac:inkMkLst>
            <pc:docMk/>
            <pc:sldMk cId="1254561628" sldId="288"/>
            <ac:inkMk id="88" creationId="{6118EF09-26F3-44E8-ACDA-ECDC5C4F629B}"/>
          </ac:inkMkLst>
        </pc:inkChg>
        <pc:inkChg chg="mod">
          <ac:chgData name="Daniel Schwarz" userId="5bb35bb8-905a-4742-88d9-33d9089732e7" providerId="ADAL" clId="{6522DB22-9B34-43BC-AD9C-03E4ABD0BD6B}" dt="2020-10-17T18:04:53.062" v="5981"/>
          <ac:inkMkLst>
            <pc:docMk/>
            <pc:sldMk cId="1254561628" sldId="288"/>
            <ac:inkMk id="90" creationId="{0C5F484A-C758-43BE-8AEA-FE842A2CB069}"/>
          </ac:inkMkLst>
        </pc:inkChg>
        <pc:inkChg chg="mod">
          <ac:chgData name="Daniel Schwarz" userId="5bb35bb8-905a-4742-88d9-33d9089732e7" providerId="ADAL" clId="{6522DB22-9B34-43BC-AD9C-03E4ABD0BD6B}" dt="2020-10-17T18:04:53.062" v="5981"/>
          <ac:inkMkLst>
            <pc:docMk/>
            <pc:sldMk cId="1254561628" sldId="288"/>
            <ac:inkMk id="91" creationId="{2BA86210-1E7E-44EF-9A65-3FFB9A73A6B7}"/>
          </ac:inkMkLst>
        </pc:inkChg>
        <pc:inkChg chg="mod">
          <ac:chgData name="Daniel Schwarz" userId="5bb35bb8-905a-4742-88d9-33d9089732e7" providerId="ADAL" clId="{6522DB22-9B34-43BC-AD9C-03E4ABD0BD6B}" dt="2020-10-17T18:04:53.062" v="5981"/>
          <ac:inkMkLst>
            <pc:docMk/>
            <pc:sldMk cId="1254561628" sldId="288"/>
            <ac:inkMk id="92" creationId="{0F296078-F433-4B83-97B8-6253224F25F3}"/>
          </ac:inkMkLst>
        </pc:inkChg>
        <pc:inkChg chg="mod">
          <ac:chgData name="Daniel Schwarz" userId="5bb35bb8-905a-4742-88d9-33d9089732e7" providerId="ADAL" clId="{6522DB22-9B34-43BC-AD9C-03E4ABD0BD6B}" dt="2020-10-17T18:04:53.062" v="5981"/>
          <ac:inkMkLst>
            <pc:docMk/>
            <pc:sldMk cId="1254561628" sldId="288"/>
            <ac:inkMk id="93" creationId="{4E4DA86C-CF70-495E-BAE1-F75944C70399}"/>
          </ac:inkMkLst>
        </pc:inkChg>
        <pc:inkChg chg="mod">
          <ac:chgData name="Daniel Schwarz" userId="5bb35bb8-905a-4742-88d9-33d9089732e7" providerId="ADAL" clId="{6522DB22-9B34-43BC-AD9C-03E4ABD0BD6B}" dt="2020-10-17T18:04:53.062" v="5981"/>
          <ac:inkMkLst>
            <pc:docMk/>
            <pc:sldMk cId="1254561628" sldId="288"/>
            <ac:inkMk id="94" creationId="{1BA54059-D8C9-4714-B579-F81BC8F1242B}"/>
          </ac:inkMkLst>
        </pc:inkChg>
        <pc:inkChg chg="mod">
          <ac:chgData name="Daniel Schwarz" userId="5bb35bb8-905a-4742-88d9-33d9089732e7" providerId="ADAL" clId="{6522DB22-9B34-43BC-AD9C-03E4ABD0BD6B}" dt="2020-10-17T18:04:53.062" v="5981"/>
          <ac:inkMkLst>
            <pc:docMk/>
            <pc:sldMk cId="1254561628" sldId="288"/>
            <ac:inkMk id="95" creationId="{B301D367-EA22-4389-A145-0F33B3EB4D06}"/>
          </ac:inkMkLst>
        </pc:inkChg>
        <pc:inkChg chg="mod">
          <ac:chgData name="Daniel Schwarz" userId="5bb35bb8-905a-4742-88d9-33d9089732e7" providerId="ADAL" clId="{6522DB22-9B34-43BC-AD9C-03E4ABD0BD6B}" dt="2020-10-17T18:04:53.062" v="5981"/>
          <ac:inkMkLst>
            <pc:docMk/>
            <pc:sldMk cId="1254561628" sldId="288"/>
            <ac:inkMk id="96" creationId="{2D05DC4B-DB5C-4E62-866A-27D3D8B05324}"/>
          </ac:inkMkLst>
        </pc:inkChg>
        <pc:inkChg chg="mod">
          <ac:chgData name="Daniel Schwarz" userId="5bb35bb8-905a-4742-88d9-33d9089732e7" providerId="ADAL" clId="{6522DB22-9B34-43BC-AD9C-03E4ABD0BD6B}" dt="2020-10-17T18:04:53.062" v="5981"/>
          <ac:inkMkLst>
            <pc:docMk/>
            <pc:sldMk cId="1254561628" sldId="288"/>
            <ac:inkMk id="97" creationId="{9387CD55-44D1-4973-B9A5-4A5679E49865}"/>
          </ac:inkMkLst>
        </pc:inkChg>
        <pc:inkChg chg="mod">
          <ac:chgData name="Daniel Schwarz" userId="5bb35bb8-905a-4742-88d9-33d9089732e7" providerId="ADAL" clId="{6522DB22-9B34-43BC-AD9C-03E4ABD0BD6B}" dt="2020-10-17T18:04:53.062" v="5981"/>
          <ac:inkMkLst>
            <pc:docMk/>
            <pc:sldMk cId="1254561628" sldId="288"/>
            <ac:inkMk id="98" creationId="{D2FF5D99-331F-4C19-AC3F-46B64DCAA5C9}"/>
          </ac:inkMkLst>
        </pc:inkChg>
        <pc:inkChg chg="mod">
          <ac:chgData name="Daniel Schwarz" userId="5bb35bb8-905a-4742-88d9-33d9089732e7" providerId="ADAL" clId="{6522DB22-9B34-43BC-AD9C-03E4ABD0BD6B}" dt="2020-10-17T18:04:53.062" v="5981"/>
          <ac:inkMkLst>
            <pc:docMk/>
            <pc:sldMk cId="1254561628" sldId="288"/>
            <ac:inkMk id="99" creationId="{BC07738B-B608-458B-A4D2-EC9535D331BF}"/>
          </ac:inkMkLst>
        </pc:inkChg>
        <pc:inkChg chg="mod">
          <ac:chgData name="Daniel Schwarz" userId="5bb35bb8-905a-4742-88d9-33d9089732e7" providerId="ADAL" clId="{6522DB22-9B34-43BC-AD9C-03E4ABD0BD6B}" dt="2020-10-17T18:04:53.062" v="5981"/>
          <ac:inkMkLst>
            <pc:docMk/>
            <pc:sldMk cId="1254561628" sldId="288"/>
            <ac:inkMk id="104" creationId="{E0021EB7-6D33-478E-8A28-8B8FFF4BE56C}"/>
          </ac:inkMkLst>
        </pc:inkChg>
        <pc:inkChg chg="mod">
          <ac:chgData name="Daniel Schwarz" userId="5bb35bb8-905a-4742-88d9-33d9089732e7" providerId="ADAL" clId="{6522DB22-9B34-43BC-AD9C-03E4ABD0BD6B}" dt="2020-10-17T18:04:53.062" v="5981"/>
          <ac:inkMkLst>
            <pc:docMk/>
            <pc:sldMk cId="1254561628" sldId="288"/>
            <ac:inkMk id="107" creationId="{E93DD5E5-EA74-4B96-9269-9B2DF206763E}"/>
          </ac:inkMkLst>
        </pc:inkChg>
        <pc:inkChg chg="mod">
          <ac:chgData name="Daniel Schwarz" userId="5bb35bb8-905a-4742-88d9-33d9089732e7" providerId="ADAL" clId="{6522DB22-9B34-43BC-AD9C-03E4ABD0BD6B}" dt="2020-10-17T18:04:53.062" v="5981"/>
          <ac:inkMkLst>
            <pc:docMk/>
            <pc:sldMk cId="1254561628" sldId="288"/>
            <ac:inkMk id="108" creationId="{3A0837E0-8D74-4457-B077-2B6E76E5767D}"/>
          </ac:inkMkLst>
        </pc:inkChg>
        <pc:inkChg chg="mod">
          <ac:chgData name="Daniel Schwarz" userId="5bb35bb8-905a-4742-88d9-33d9089732e7" providerId="ADAL" clId="{6522DB22-9B34-43BC-AD9C-03E4ABD0BD6B}" dt="2020-10-17T18:04:53.062" v="5981"/>
          <ac:inkMkLst>
            <pc:docMk/>
            <pc:sldMk cId="1254561628" sldId="288"/>
            <ac:inkMk id="109" creationId="{32F1C688-D5F5-4D0B-B55D-03AB05E2A6B8}"/>
          </ac:inkMkLst>
        </pc:inkChg>
        <pc:inkChg chg="mod">
          <ac:chgData name="Daniel Schwarz" userId="5bb35bb8-905a-4742-88d9-33d9089732e7" providerId="ADAL" clId="{6522DB22-9B34-43BC-AD9C-03E4ABD0BD6B}" dt="2020-10-17T18:04:53.062" v="5981"/>
          <ac:inkMkLst>
            <pc:docMk/>
            <pc:sldMk cId="1254561628" sldId="288"/>
            <ac:inkMk id="111" creationId="{52D753F7-FC82-475C-B680-B24E95A5D3A7}"/>
          </ac:inkMkLst>
        </pc:inkChg>
        <pc:inkChg chg="mod">
          <ac:chgData name="Daniel Schwarz" userId="5bb35bb8-905a-4742-88d9-33d9089732e7" providerId="ADAL" clId="{6522DB22-9B34-43BC-AD9C-03E4ABD0BD6B}" dt="2020-10-17T18:04:53.062" v="5981"/>
          <ac:inkMkLst>
            <pc:docMk/>
            <pc:sldMk cId="1254561628" sldId="288"/>
            <ac:inkMk id="112" creationId="{31BA197F-8780-4D62-BBC8-E48CC808EA69}"/>
          </ac:inkMkLst>
        </pc:inkChg>
        <pc:inkChg chg="mod">
          <ac:chgData name="Daniel Schwarz" userId="5bb35bb8-905a-4742-88d9-33d9089732e7" providerId="ADAL" clId="{6522DB22-9B34-43BC-AD9C-03E4ABD0BD6B}" dt="2020-10-17T18:04:53.062" v="5981"/>
          <ac:inkMkLst>
            <pc:docMk/>
            <pc:sldMk cId="1254561628" sldId="288"/>
            <ac:inkMk id="113" creationId="{32003B2B-5208-4084-8FA8-A47225B2A9DF}"/>
          </ac:inkMkLst>
        </pc:inkChg>
        <pc:inkChg chg="mod">
          <ac:chgData name="Daniel Schwarz" userId="5bb35bb8-905a-4742-88d9-33d9089732e7" providerId="ADAL" clId="{6522DB22-9B34-43BC-AD9C-03E4ABD0BD6B}" dt="2020-10-17T18:11:41.248" v="6044"/>
          <ac:inkMkLst>
            <pc:docMk/>
            <pc:sldMk cId="1254561628" sldId="288"/>
            <ac:inkMk id="118" creationId="{5AB700A4-FDC8-48D7-9DDB-2D778B4C72A3}"/>
          </ac:inkMkLst>
        </pc:inkChg>
        <pc:inkChg chg="mod">
          <ac:chgData name="Daniel Schwarz" userId="5bb35bb8-905a-4742-88d9-33d9089732e7" providerId="ADAL" clId="{6522DB22-9B34-43BC-AD9C-03E4ABD0BD6B}" dt="2020-10-17T18:11:41.248" v="6044"/>
          <ac:inkMkLst>
            <pc:docMk/>
            <pc:sldMk cId="1254561628" sldId="288"/>
            <ac:inkMk id="122" creationId="{3B47E236-383C-46DA-B562-587BC739B966}"/>
          </ac:inkMkLst>
        </pc:inkChg>
        <pc:inkChg chg="mod">
          <ac:chgData name="Daniel Schwarz" userId="5bb35bb8-905a-4742-88d9-33d9089732e7" providerId="ADAL" clId="{6522DB22-9B34-43BC-AD9C-03E4ABD0BD6B}" dt="2020-10-17T18:11:41.248" v="6044"/>
          <ac:inkMkLst>
            <pc:docMk/>
            <pc:sldMk cId="1254561628" sldId="288"/>
            <ac:inkMk id="123" creationId="{62BDD903-7014-4483-BF75-5C723D6E1898}"/>
          </ac:inkMkLst>
        </pc:inkChg>
        <pc:inkChg chg="mod">
          <ac:chgData name="Daniel Schwarz" userId="5bb35bb8-905a-4742-88d9-33d9089732e7" providerId="ADAL" clId="{6522DB22-9B34-43BC-AD9C-03E4ABD0BD6B}" dt="2020-10-17T18:11:41.248" v="6044"/>
          <ac:inkMkLst>
            <pc:docMk/>
            <pc:sldMk cId="1254561628" sldId="288"/>
            <ac:inkMk id="126" creationId="{8B75A9C0-076E-4FA6-8F48-29AB79B0A8CA}"/>
          </ac:inkMkLst>
        </pc:inkChg>
        <pc:inkChg chg="mod">
          <ac:chgData name="Daniel Schwarz" userId="5bb35bb8-905a-4742-88d9-33d9089732e7" providerId="ADAL" clId="{6522DB22-9B34-43BC-AD9C-03E4ABD0BD6B}" dt="2020-10-17T18:11:41.248" v="6044"/>
          <ac:inkMkLst>
            <pc:docMk/>
            <pc:sldMk cId="1254561628" sldId="288"/>
            <ac:inkMk id="139" creationId="{1F69B59C-601E-4A74-ACDA-79268B298453}"/>
          </ac:inkMkLst>
        </pc:inkChg>
        <pc:inkChg chg="mod">
          <ac:chgData name="Daniel Schwarz" userId="5bb35bb8-905a-4742-88d9-33d9089732e7" providerId="ADAL" clId="{6522DB22-9B34-43BC-AD9C-03E4ABD0BD6B}" dt="2020-10-17T18:11:41.248" v="6044"/>
          <ac:inkMkLst>
            <pc:docMk/>
            <pc:sldMk cId="1254561628" sldId="288"/>
            <ac:inkMk id="140" creationId="{3CEBA668-93CA-4A18-B1FA-36041D01E134}"/>
          </ac:inkMkLst>
        </pc:inkChg>
        <pc:inkChg chg="mod">
          <ac:chgData name="Daniel Schwarz" userId="5bb35bb8-905a-4742-88d9-33d9089732e7" providerId="ADAL" clId="{6522DB22-9B34-43BC-AD9C-03E4ABD0BD6B}" dt="2020-10-17T18:11:41.248" v="6044"/>
          <ac:inkMkLst>
            <pc:docMk/>
            <pc:sldMk cId="1254561628" sldId="288"/>
            <ac:inkMk id="141" creationId="{A0887B78-B118-4FF2-89C2-EC62516EF17D}"/>
          </ac:inkMkLst>
        </pc:inkChg>
        <pc:inkChg chg="mod">
          <ac:chgData name="Daniel Schwarz" userId="5bb35bb8-905a-4742-88d9-33d9089732e7" providerId="ADAL" clId="{6522DB22-9B34-43BC-AD9C-03E4ABD0BD6B}" dt="2020-10-17T18:11:41.248" v="6044"/>
          <ac:inkMkLst>
            <pc:docMk/>
            <pc:sldMk cId="1254561628" sldId="288"/>
            <ac:inkMk id="142" creationId="{FA05C52F-4F86-4656-BE4B-0E8BAB6D1486}"/>
          </ac:inkMkLst>
        </pc:inkChg>
      </pc:sldChg>
      <pc:sldChg chg="new del">
        <pc:chgData name="Daniel Schwarz" userId="5bb35bb8-905a-4742-88d9-33d9089732e7" providerId="ADAL" clId="{6522DB22-9B34-43BC-AD9C-03E4ABD0BD6B}" dt="2020-10-17T18:12:28.067" v="6058" actId="680"/>
        <pc:sldMkLst>
          <pc:docMk/>
          <pc:sldMk cId="175758619" sldId="289"/>
        </pc:sldMkLst>
      </pc:sldChg>
      <pc:sldChg chg="del">
        <pc:chgData name="Daniel Schwarz" userId="5bb35bb8-905a-4742-88d9-33d9089732e7" providerId="ADAL" clId="{6522DB22-9B34-43BC-AD9C-03E4ABD0BD6B}" dt="2020-10-10T19:56:58.111" v="0" actId="47"/>
        <pc:sldMkLst>
          <pc:docMk/>
          <pc:sldMk cId="2101057785" sldId="289"/>
        </pc:sldMkLst>
      </pc:sldChg>
      <pc:sldChg chg="addSp delSp modSp add mod delAnim modAnim">
        <pc:chgData name="Daniel Schwarz" userId="5bb35bb8-905a-4742-88d9-33d9089732e7" providerId="ADAL" clId="{6522DB22-9B34-43BC-AD9C-03E4ABD0BD6B}" dt="2020-10-17T18:14:38.204" v="6111"/>
        <pc:sldMkLst>
          <pc:docMk/>
          <pc:sldMk cId="3917144612" sldId="289"/>
        </pc:sldMkLst>
        <pc:spChg chg="add del mod">
          <ac:chgData name="Daniel Schwarz" userId="5bb35bb8-905a-4742-88d9-33d9089732e7" providerId="ADAL" clId="{6522DB22-9B34-43BC-AD9C-03E4ABD0BD6B}" dt="2020-10-17T18:13:32.475" v="6101"/>
          <ac:spMkLst>
            <pc:docMk/>
            <pc:sldMk cId="3917144612" sldId="289"/>
            <ac:spMk id="4" creationId="{FD32F1AD-F143-4013-8E06-FB86E29EDA88}"/>
          </ac:spMkLst>
        </pc:spChg>
        <pc:spChg chg="mod">
          <ac:chgData name="Daniel Schwarz" userId="5bb35bb8-905a-4742-88d9-33d9089732e7" providerId="ADAL" clId="{6522DB22-9B34-43BC-AD9C-03E4ABD0BD6B}" dt="2020-10-17T18:12:45.726" v="6096" actId="5793"/>
          <ac:spMkLst>
            <pc:docMk/>
            <pc:sldMk cId="3917144612" sldId="289"/>
            <ac:spMk id="5" creationId="{BE88D69B-5289-48D2-B2AE-51CFF1D2E449}"/>
          </ac:spMkLst>
        </pc:spChg>
        <pc:spChg chg="add mod">
          <ac:chgData name="Daniel Schwarz" userId="5bb35bb8-905a-4742-88d9-33d9089732e7" providerId="ADAL" clId="{6522DB22-9B34-43BC-AD9C-03E4ABD0BD6B}" dt="2020-10-17T18:14:30.771" v="6110" actId="1076"/>
          <ac:spMkLst>
            <pc:docMk/>
            <pc:sldMk cId="3917144612" sldId="289"/>
            <ac:spMk id="12" creationId="{A8E4D7AB-66FC-456E-AA7F-EEF75C64A421}"/>
          </ac:spMkLst>
        </pc:spChg>
        <pc:spChg chg="del">
          <ac:chgData name="Daniel Schwarz" userId="5bb35bb8-905a-4742-88d9-33d9089732e7" providerId="ADAL" clId="{6522DB22-9B34-43BC-AD9C-03E4ABD0BD6B}" dt="2020-10-17T18:12:50.876" v="6097" actId="478"/>
          <ac:spMkLst>
            <pc:docMk/>
            <pc:sldMk cId="3917144612" sldId="289"/>
            <ac:spMk id="100" creationId="{5C1E05F4-2846-43C6-B2C3-FD3D70BAC1C5}"/>
          </ac:spMkLst>
        </pc:spChg>
        <pc:spChg chg="del">
          <ac:chgData name="Daniel Schwarz" userId="5bb35bb8-905a-4742-88d9-33d9089732e7" providerId="ADAL" clId="{6522DB22-9B34-43BC-AD9C-03E4ABD0BD6B}" dt="2020-10-17T18:12:50.876" v="6097" actId="478"/>
          <ac:spMkLst>
            <pc:docMk/>
            <pc:sldMk cId="3917144612" sldId="289"/>
            <ac:spMk id="105" creationId="{B48C6D2F-752C-45EE-99FD-0A62CDFB596D}"/>
          </ac:spMkLst>
        </pc:spChg>
        <pc:spChg chg="del">
          <ac:chgData name="Daniel Schwarz" userId="5bb35bb8-905a-4742-88d9-33d9089732e7" providerId="ADAL" clId="{6522DB22-9B34-43BC-AD9C-03E4ABD0BD6B}" dt="2020-10-17T18:12:50.876" v="6097" actId="478"/>
          <ac:spMkLst>
            <pc:docMk/>
            <pc:sldMk cId="3917144612" sldId="289"/>
            <ac:spMk id="110" creationId="{77271284-1450-415B-B986-0C667EBD95A4}"/>
          </ac:spMkLst>
        </pc:spChg>
        <pc:spChg chg="del">
          <ac:chgData name="Daniel Schwarz" userId="5bb35bb8-905a-4742-88d9-33d9089732e7" providerId="ADAL" clId="{6522DB22-9B34-43BC-AD9C-03E4ABD0BD6B}" dt="2020-10-17T18:12:50.876" v="6097" actId="478"/>
          <ac:spMkLst>
            <pc:docMk/>
            <pc:sldMk cId="3917144612" sldId="289"/>
            <ac:spMk id="119" creationId="{1A8DDC24-972B-413B-8AFE-E242CAD99DB6}"/>
          </ac:spMkLst>
        </pc:spChg>
        <pc:grpChg chg="del">
          <ac:chgData name="Daniel Schwarz" userId="5bb35bb8-905a-4742-88d9-33d9089732e7" providerId="ADAL" clId="{6522DB22-9B34-43BC-AD9C-03E4ABD0BD6B}" dt="2020-10-17T18:12:50.876" v="6097" actId="478"/>
          <ac:grpSpMkLst>
            <pc:docMk/>
            <pc:sldMk cId="3917144612" sldId="289"/>
            <ac:grpSpMk id="59" creationId="{E956D490-2E2A-4F7E-8E41-871270170777}"/>
          </ac:grpSpMkLst>
        </pc:grpChg>
        <pc:grpChg chg="del">
          <ac:chgData name="Daniel Schwarz" userId="5bb35bb8-905a-4742-88d9-33d9089732e7" providerId="ADAL" clId="{6522DB22-9B34-43BC-AD9C-03E4ABD0BD6B}" dt="2020-10-17T18:12:50.876" v="6097" actId="478"/>
          <ac:grpSpMkLst>
            <pc:docMk/>
            <pc:sldMk cId="3917144612" sldId="289"/>
            <ac:grpSpMk id="103" creationId="{1CB3C09E-1777-4CFB-B625-B8F89D62A4A4}"/>
          </ac:grpSpMkLst>
        </pc:grpChg>
        <pc:grpChg chg="del">
          <ac:chgData name="Daniel Schwarz" userId="5bb35bb8-905a-4742-88d9-33d9089732e7" providerId="ADAL" clId="{6522DB22-9B34-43BC-AD9C-03E4ABD0BD6B}" dt="2020-10-17T18:12:50.876" v="6097" actId="478"/>
          <ac:grpSpMkLst>
            <pc:docMk/>
            <pc:sldMk cId="3917144612" sldId="289"/>
            <ac:grpSpMk id="121" creationId="{2774DC9C-2D36-44CB-B31E-7552269D6C20}"/>
          </ac:grpSpMkLst>
        </pc:grpChg>
        <pc:grpChg chg="del">
          <ac:chgData name="Daniel Schwarz" userId="5bb35bb8-905a-4742-88d9-33d9089732e7" providerId="ADAL" clId="{6522DB22-9B34-43BC-AD9C-03E4ABD0BD6B}" dt="2020-10-17T18:12:50.876" v="6097" actId="478"/>
          <ac:grpSpMkLst>
            <pc:docMk/>
            <pc:sldMk cId="3917144612" sldId="289"/>
            <ac:grpSpMk id="132" creationId="{7A577037-84A7-4447-B8EC-F130FFEB34BB}"/>
          </ac:grpSpMkLst>
        </pc:grpChg>
        <pc:grpChg chg="del">
          <ac:chgData name="Daniel Schwarz" userId="5bb35bb8-905a-4742-88d9-33d9089732e7" providerId="ADAL" clId="{6522DB22-9B34-43BC-AD9C-03E4ABD0BD6B}" dt="2020-10-17T18:12:50.876" v="6097" actId="478"/>
          <ac:grpSpMkLst>
            <pc:docMk/>
            <pc:sldMk cId="3917144612" sldId="289"/>
            <ac:grpSpMk id="133" creationId="{72663C9C-C775-4D14-8E59-24CB619DF58A}"/>
          </ac:grpSpMkLst>
        </pc:grpChg>
        <pc:grpChg chg="del">
          <ac:chgData name="Daniel Schwarz" userId="5bb35bb8-905a-4742-88d9-33d9089732e7" providerId="ADAL" clId="{6522DB22-9B34-43BC-AD9C-03E4ABD0BD6B}" dt="2020-10-17T18:12:50.876" v="6097" actId="478"/>
          <ac:grpSpMkLst>
            <pc:docMk/>
            <pc:sldMk cId="3917144612" sldId="289"/>
            <ac:grpSpMk id="134" creationId="{A4460889-EDA1-49F1-81D5-9003A0ACB391}"/>
          </ac:grpSpMkLst>
        </pc:grpChg>
        <pc:grpChg chg="del">
          <ac:chgData name="Daniel Schwarz" userId="5bb35bb8-905a-4742-88d9-33d9089732e7" providerId="ADAL" clId="{6522DB22-9B34-43BC-AD9C-03E4ABD0BD6B}" dt="2020-10-17T18:12:50.876" v="6097" actId="478"/>
          <ac:grpSpMkLst>
            <pc:docMk/>
            <pc:sldMk cId="3917144612" sldId="289"/>
            <ac:grpSpMk id="190" creationId="{FC0BCE26-52C5-4EEA-A3B3-FEE95CF787A1}"/>
          </ac:grpSpMkLst>
        </pc:grpChg>
        <pc:grpChg chg="del">
          <ac:chgData name="Daniel Schwarz" userId="5bb35bb8-905a-4742-88d9-33d9089732e7" providerId="ADAL" clId="{6522DB22-9B34-43BC-AD9C-03E4ABD0BD6B}" dt="2020-10-17T18:12:50.876" v="6097" actId="478"/>
          <ac:grpSpMkLst>
            <pc:docMk/>
            <pc:sldMk cId="3917144612" sldId="289"/>
            <ac:grpSpMk id="213" creationId="{3C52C0C0-E478-4F8F-A0EE-5B1C2CE17721}"/>
          </ac:grpSpMkLst>
        </pc:grpChg>
        <pc:picChg chg="del">
          <ac:chgData name="Daniel Schwarz" userId="5bb35bb8-905a-4742-88d9-33d9089732e7" providerId="ADAL" clId="{6522DB22-9B34-43BC-AD9C-03E4ABD0BD6B}" dt="2020-10-17T18:12:50.876" v="6097" actId="478"/>
          <ac:picMkLst>
            <pc:docMk/>
            <pc:sldMk cId="3917144612" sldId="289"/>
            <ac:picMk id="2" creationId="{7CC4BDC0-1856-4C03-B5BB-725EBC0B59F6}"/>
          </ac:picMkLst>
        </pc:picChg>
        <pc:picChg chg="add mod modCrop">
          <ac:chgData name="Daniel Schwarz" userId="5bb35bb8-905a-4742-88d9-33d9089732e7" providerId="ADAL" clId="{6522DB22-9B34-43BC-AD9C-03E4ABD0BD6B}" dt="2020-10-17T18:14:10.692" v="6107" actId="1076"/>
          <ac:picMkLst>
            <pc:docMk/>
            <pc:sldMk cId="3917144612" sldId="289"/>
            <ac:picMk id="6" creationId="{F68AB942-40AD-4379-B2AF-DA015DE78E7C}"/>
          </ac:picMkLst>
        </pc:picChg>
      </pc:sldChg>
      <pc:sldChg chg="del">
        <pc:chgData name="Daniel Schwarz" userId="5bb35bb8-905a-4742-88d9-33d9089732e7" providerId="ADAL" clId="{6522DB22-9B34-43BC-AD9C-03E4ABD0BD6B}" dt="2020-10-10T19:56:58.111" v="0" actId="47"/>
        <pc:sldMkLst>
          <pc:docMk/>
          <pc:sldMk cId="1862711636" sldId="290"/>
        </pc:sldMkLst>
      </pc:sldChg>
      <pc:sldChg chg="modSp new mod modAnim modNotesTx">
        <pc:chgData name="Daniel Schwarz" userId="5bb35bb8-905a-4742-88d9-33d9089732e7" providerId="ADAL" clId="{6522DB22-9B34-43BC-AD9C-03E4ABD0BD6B}" dt="2020-10-17T18:30:37.870" v="6526"/>
        <pc:sldMkLst>
          <pc:docMk/>
          <pc:sldMk cId="3419683313" sldId="290"/>
        </pc:sldMkLst>
        <pc:spChg chg="mod">
          <ac:chgData name="Daniel Schwarz" userId="5bb35bb8-905a-4742-88d9-33d9089732e7" providerId="ADAL" clId="{6522DB22-9B34-43BC-AD9C-03E4ABD0BD6B}" dt="2020-10-17T18:16:00.926" v="6131" actId="20577"/>
          <ac:spMkLst>
            <pc:docMk/>
            <pc:sldMk cId="3419683313" sldId="290"/>
            <ac:spMk id="2" creationId="{4521E678-8D9B-4778-AD03-3E8E02A99384}"/>
          </ac:spMkLst>
        </pc:spChg>
        <pc:spChg chg="mod">
          <ac:chgData name="Daniel Schwarz" userId="5bb35bb8-905a-4742-88d9-33d9089732e7" providerId="ADAL" clId="{6522DB22-9B34-43BC-AD9C-03E4ABD0BD6B}" dt="2020-10-17T18:30:09.718" v="6525" actId="27636"/>
          <ac:spMkLst>
            <pc:docMk/>
            <pc:sldMk cId="3419683313" sldId="290"/>
            <ac:spMk id="3" creationId="{3D6F335E-EFB5-4A30-8609-261905205445}"/>
          </ac:spMkLst>
        </pc:spChg>
      </pc:sldChg>
      <pc:sldChg chg="addSp delSp modSp add mod delAnim modAnim">
        <pc:chgData name="Daniel Schwarz" userId="5bb35bb8-905a-4742-88d9-33d9089732e7" providerId="ADAL" clId="{6522DB22-9B34-43BC-AD9C-03E4ABD0BD6B}" dt="2020-10-17T18:26:21.750" v="6517"/>
        <pc:sldMkLst>
          <pc:docMk/>
          <pc:sldMk cId="1510794045" sldId="291"/>
        </pc:sldMkLst>
        <pc:spChg chg="mod">
          <ac:chgData name="Daniel Schwarz" userId="5bb35bb8-905a-4742-88d9-33d9089732e7" providerId="ADAL" clId="{6522DB22-9B34-43BC-AD9C-03E4ABD0BD6B}" dt="2020-10-17T18:25:02.956" v="6504" actId="20577"/>
          <ac:spMkLst>
            <pc:docMk/>
            <pc:sldMk cId="1510794045" sldId="291"/>
            <ac:spMk id="5" creationId="{BE88D69B-5289-48D2-B2AE-51CFF1D2E449}"/>
          </ac:spMkLst>
        </pc:spChg>
        <pc:spChg chg="del">
          <ac:chgData name="Daniel Schwarz" userId="5bb35bb8-905a-4742-88d9-33d9089732e7" providerId="ADAL" clId="{6522DB22-9B34-43BC-AD9C-03E4ABD0BD6B}" dt="2020-10-17T18:25:12.335" v="6506" actId="478"/>
          <ac:spMkLst>
            <pc:docMk/>
            <pc:sldMk cId="1510794045" sldId="291"/>
            <ac:spMk id="100" creationId="{5C1E05F4-2846-43C6-B2C3-FD3D70BAC1C5}"/>
          </ac:spMkLst>
        </pc:spChg>
        <pc:spChg chg="del">
          <ac:chgData name="Daniel Schwarz" userId="5bb35bb8-905a-4742-88d9-33d9089732e7" providerId="ADAL" clId="{6522DB22-9B34-43BC-AD9C-03E4ABD0BD6B}" dt="2020-10-17T18:25:08.704" v="6505" actId="478"/>
          <ac:spMkLst>
            <pc:docMk/>
            <pc:sldMk cId="1510794045" sldId="291"/>
            <ac:spMk id="105" creationId="{B48C6D2F-752C-45EE-99FD-0A62CDFB596D}"/>
          </ac:spMkLst>
        </pc:spChg>
        <pc:spChg chg="add mod">
          <ac:chgData name="Daniel Schwarz" userId="5bb35bb8-905a-4742-88d9-33d9089732e7" providerId="ADAL" clId="{6522DB22-9B34-43BC-AD9C-03E4ABD0BD6B}" dt="2020-10-17T18:25:49.780" v="6511" actId="1076"/>
          <ac:spMkLst>
            <pc:docMk/>
            <pc:sldMk cId="1510794045" sldId="291"/>
            <ac:spMk id="110" creationId="{417464A9-A9B7-4088-838B-ECCF997379FA}"/>
          </ac:spMkLst>
        </pc:spChg>
        <pc:grpChg chg="del">
          <ac:chgData name="Daniel Schwarz" userId="5bb35bb8-905a-4742-88d9-33d9089732e7" providerId="ADAL" clId="{6522DB22-9B34-43BC-AD9C-03E4ABD0BD6B}" dt="2020-10-17T18:25:08.704" v="6505" actId="478"/>
          <ac:grpSpMkLst>
            <pc:docMk/>
            <pc:sldMk cId="1510794045" sldId="291"/>
            <ac:grpSpMk id="29" creationId="{9CBA1E95-E128-469B-A0BB-1CB517787D37}"/>
          </ac:grpSpMkLst>
        </pc:grpChg>
        <pc:grpChg chg="del">
          <ac:chgData name="Daniel Schwarz" userId="5bb35bb8-905a-4742-88d9-33d9089732e7" providerId="ADAL" clId="{6522DB22-9B34-43BC-AD9C-03E4ABD0BD6B}" dt="2020-10-17T18:25:08.704" v="6505" actId="478"/>
          <ac:grpSpMkLst>
            <pc:docMk/>
            <pc:sldMk cId="1510794045" sldId="291"/>
            <ac:grpSpMk id="59" creationId="{E956D490-2E2A-4F7E-8E41-871270170777}"/>
          </ac:grpSpMkLst>
        </pc:grpChg>
        <pc:grpChg chg="del">
          <ac:chgData name="Daniel Schwarz" userId="5bb35bb8-905a-4742-88d9-33d9089732e7" providerId="ADAL" clId="{6522DB22-9B34-43BC-AD9C-03E4ABD0BD6B}" dt="2020-10-17T18:25:08.704" v="6505" actId="478"/>
          <ac:grpSpMkLst>
            <pc:docMk/>
            <pc:sldMk cId="1510794045" sldId="291"/>
            <ac:grpSpMk id="79" creationId="{41AD76EE-7148-49C1-AE7E-81E888464118}"/>
          </ac:grpSpMkLst>
        </pc:grpChg>
        <pc:grpChg chg="del">
          <ac:chgData name="Daniel Schwarz" userId="5bb35bb8-905a-4742-88d9-33d9089732e7" providerId="ADAL" clId="{6522DB22-9B34-43BC-AD9C-03E4ABD0BD6B}" dt="2020-10-17T18:25:08.704" v="6505" actId="478"/>
          <ac:grpSpMkLst>
            <pc:docMk/>
            <pc:sldMk cId="1510794045" sldId="291"/>
            <ac:grpSpMk id="103" creationId="{1CB3C09E-1777-4CFB-B625-B8F89D62A4A4}"/>
          </ac:grpSpMkLst>
        </pc:grpChg>
        <pc:grpChg chg="del">
          <ac:chgData name="Daniel Schwarz" userId="5bb35bb8-905a-4742-88d9-33d9089732e7" providerId="ADAL" clId="{6522DB22-9B34-43BC-AD9C-03E4ABD0BD6B}" dt="2020-10-17T18:25:08.704" v="6505" actId="478"/>
          <ac:grpSpMkLst>
            <pc:docMk/>
            <pc:sldMk cId="1510794045" sldId="291"/>
            <ac:grpSpMk id="116" creationId="{2F555665-9BE9-47D7-850F-5CD8DC30C5D5}"/>
          </ac:grpSpMkLst>
        </pc:grpChg>
        <pc:grpChg chg="del">
          <ac:chgData name="Daniel Schwarz" userId="5bb35bb8-905a-4742-88d9-33d9089732e7" providerId="ADAL" clId="{6522DB22-9B34-43BC-AD9C-03E4ABD0BD6B}" dt="2020-10-17T18:25:08.704" v="6505" actId="478"/>
          <ac:grpSpMkLst>
            <pc:docMk/>
            <pc:sldMk cId="1510794045" sldId="291"/>
            <ac:grpSpMk id="120" creationId="{F409C971-262F-4912-8FEC-62C26FD8B2CF}"/>
          </ac:grpSpMkLst>
        </pc:grpChg>
        <pc:grpChg chg="del">
          <ac:chgData name="Daniel Schwarz" userId="5bb35bb8-905a-4742-88d9-33d9089732e7" providerId="ADAL" clId="{6522DB22-9B34-43BC-AD9C-03E4ABD0BD6B}" dt="2020-10-17T18:25:08.704" v="6505" actId="478"/>
          <ac:grpSpMkLst>
            <pc:docMk/>
            <pc:sldMk cId="1510794045" sldId="291"/>
            <ac:grpSpMk id="121" creationId="{2774DC9C-2D36-44CB-B31E-7552269D6C20}"/>
          </ac:grpSpMkLst>
        </pc:grpChg>
        <pc:grpChg chg="del">
          <ac:chgData name="Daniel Schwarz" userId="5bb35bb8-905a-4742-88d9-33d9089732e7" providerId="ADAL" clId="{6522DB22-9B34-43BC-AD9C-03E4ABD0BD6B}" dt="2020-10-17T18:25:08.704" v="6505" actId="478"/>
          <ac:grpSpMkLst>
            <pc:docMk/>
            <pc:sldMk cId="1510794045" sldId="291"/>
            <ac:grpSpMk id="132" creationId="{7A577037-84A7-4447-B8EC-F130FFEB34BB}"/>
          </ac:grpSpMkLst>
        </pc:grpChg>
        <pc:grpChg chg="del">
          <ac:chgData name="Daniel Schwarz" userId="5bb35bb8-905a-4742-88d9-33d9089732e7" providerId="ADAL" clId="{6522DB22-9B34-43BC-AD9C-03E4ABD0BD6B}" dt="2020-10-17T18:25:08.704" v="6505" actId="478"/>
          <ac:grpSpMkLst>
            <pc:docMk/>
            <pc:sldMk cId="1510794045" sldId="291"/>
            <ac:grpSpMk id="138" creationId="{FAE2D8F7-518D-4F0E-81A8-25C1B4CE04EA}"/>
          </ac:grpSpMkLst>
        </pc:grpChg>
        <pc:picChg chg="del">
          <ac:chgData name="Daniel Schwarz" userId="5bb35bb8-905a-4742-88d9-33d9089732e7" providerId="ADAL" clId="{6522DB22-9B34-43BC-AD9C-03E4ABD0BD6B}" dt="2020-10-17T18:25:08.704" v="6505" actId="478"/>
          <ac:picMkLst>
            <pc:docMk/>
            <pc:sldMk cId="1510794045" sldId="291"/>
            <ac:picMk id="2" creationId="{7CC4BDC0-1856-4C03-B5BB-725EBC0B59F6}"/>
          </ac:picMkLst>
        </pc:picChg>
        <pc:picChg chg="add mod">
          <ac:chgData name="Daniel Schwarz" userId="5bb35bb8-905a-4742-88d9-33d9089732e7" providerId="ADAL" clId="{6522DB22-9B34-43BC-AD9C-03E4ABD0BD6B}" dt="2020-10-17T18:25:53.380" v="6512" actId="1076"/>
          <ac:picMkLst>
            <pc:docMk/>
            <pc:sldMk cId="1510794045" sldId="291"/>
            <ac:picMk id="4" creationId="{509F4F3E-462A-4A53-8386-BE07B3EF776C}"/>
          </ac:picMkLst>
        </pc:picChg>
        <pc:picChg chg="del">
          <ac:chgData name="Daniel Schwarz" userId="5bb35bb8-905a-4742-88d9-33d9089732e7" providerId="ADAL" clId="{6522DB22-9B34-43BC-AD9C-03E4ABD0BD6B}" dt="2020-10-17T18:25:08.704" v="6505" actId="478"/>
          <ac:picMkLst>
            <pc:docMk/>
            <pc:sldMk cId="1510794045" sldId="291"/>
            <ac:picMk id="135" creationId="{DAF6765D-D021-4AEF-AB0E-B89AA86EF415}"/>
          </ac:picMkLst>
        </pc:picChg>
        <pc:picChg chg="del">
          <ac:chgData name="Daniel Schwarz" userId="5bb35bb8-905a-4742-88d9-33d9089732e7" providerId="ADAL" clId="{6522DB22-9B34-43BC-AD9C-03E4ABD0BD6B}" dt="2020-10-17T18:25:08.704" v="6505" actId="478"/>
          <ac:picMkLst>
            <pc:docMk/>
            <pc:sldMk cId="1510794045" sldId="291"/>
            <ac:picMk id="136" creationId="{BF9F14F1-EF93-4466-813B-F1111A127CAA}"/>
          </ac:picMkLst>
        </pc:picChg>
        <pc:picChg chg="del">
          <ac:chgData name="Daniel Schwarz" userId="5bb35bb8-905a-4742-88d9-33d9089732e7" providerId="ADAL" clId="{6522DB22-9B34-43BC-AD9C-03E4ABD0BD6B}" dt="2020-10-17T18:25:08.704" v="6505" actId="478"/>
          <ac:picMkLst>
            <pc:docMk/>
            <pc:sldMk cId="1510794045" sldId="291"/>
            <ac:picMk id="137" creationId="{6CBCD484-6705-4022-A9B1-5633A093A882}"/>
          </ac:picMkLst>
        </pc:picChg>
        <pc:inkChg chg="del">
          <ac:chgData name="Daniel Schwarz" userId="5bb35bb8-905a-4742-88d9-33d9089732e7" providerId="ADAL" clId="{6522DB22-9B34-43BC-AD9C-03E4ABD0BD6B}" dt="2020-10-17T18:25:08.704" v="6505" actId="478"/>
          <ac:inkMkLst>
            <pc:docMk/>
            <pc:sldMk cId="1510794045" sldId="291"/>
            <ac:inkMk id="7" creationId="{A301C9D1-9954-4118-A379-351311569BCA}"/>
          </ac:inkMkLst>
        </pc:inkChg>
      </pc:sldChg>
      <pc:sldChg chg="del">
        <pc:chgData name="Daniel Schwarz" userId="5bb35bb8-905a-4742-88d9-33d9089732e7" providerId="ADAL" clId="{6522DB22-9B34-43BC-AD9C-03E4ABD0BD6B}" dt="2020-10-10T19:56:58.111" v="0" actId="47"/>
        <pc:sldMkLst>
          <pc:docMk/>
          <pc:sldMk cId="2682076118" sldId="291"/>
        </pc:sldMkLst>
      </pc:sldChg>
      <pc:sldChg chg="addSp delSp modSp new mod modClrScheme modAnim chgLayout">
        <pc:chgData name="Daniel Schwarz" userId="5bb35bb8-905a-4742-88d9-33d9089732e7" providerId="ADAL" clId="{6522DB22-9B34-43BC-AD9C-03E4ABD0BD6B}" dt="2020-10-17T19:51:56.375" v="7158" actId="1076"/>
        <pc:sldMkLst>
          <pc:docMk/>
          <pc:sldMk cId="1414232668" sldId="292"/>
        </pc:sldMkLst>
        <pc:spChg chg="add mod">
          <ac:chgData name="Daniel Schwarz" userId="5bb35bb8-905a-4742-88d9-33d9089732e7" providerId="ADAL" clId="{6522DB22-9B34-43BC-AD9C-03E4ABD0BD6B}" dt="2020-10-17T19:29:09.031" v="6568" actId="14100"/>
          <ac:spMkLst>
            <pc:docMk/>
            <pc:sldMk cId="1414232668" sldId="292"/>
            <ac:spMk id="2" creationId="{16429EF4-4487-42EB-8880-13FA80732D7D}"/>
          </ac:spMkLst>
        </pc:spChg>
        <pc:spChg chg="add del mod">
          <ac:chgData name="Daniel Schwarz" userId="5bb35bb8-905a-4742-88d9-33d9089732e7" providerId="ADAL" clId="{6522DB22-9B34-43BC-AD9C-03E4ABD0BD6B}" dt="2020-10-17T19:28:58.823" v="6555" actId="478"/>
          <ac:spMkLst>
            <pc:docMk/>
            <pc:sldMk cId="1414232668" sldId="292"/>
            <ac:spMk id="3" creationId="{25A47670-627E-416E-9032-CA3C3A9D03A4}"/>
          </ac:spMkLst>
        </pc:spChg>
        <pc:spChg chg="add mod">
          <ac:chgData name="Daniel Schwarz" userId="5bb35bb8-905a-4742-88d9-33d9089732e7" providerId="ADAL" clId="{6522DB22-9B34-43BC-AD9C-03E4ABD0BD6B}" dt="2020-10-17T19:29:57.259" v="6569"/>
          <ac:spMkLst>
            <pc:docMk/>
            <pc:sldMk cId="1414232668" sldId="292"/>
            <ac:spMk id="25" creationId="{DCEFD931-8671-44B4-A7C5-8D0692D133E8}"/>
          </ac:spMkLst>
        </pc:spChg>
        <pc:spChg chg="add mod">
          <ac:chgData name="Daniel Schwarz" userId="5bb35bb8-905a-4742-88d9-33d9089732e7" providerId="ADAL" clId="{6522DB22-9B34-43BC-AD9C-03E4ABD0BD6B}" dt="2020-10-17T19:32:17.873" v="6628" actId="5793"/>
          <ac:spMkLst>
            <pc:docMk/>
            <pc:sldMk cId="1414232668" sldId="292"/>
            <ac:spMk id="27" creationId="{675AC6F0-DEF0-4570-83A4-32734E537359}"/>
          </ac:spMkLst>
        </pc:spChg>
        <pc:spChg chg="add mod">
          <ac:chgData name="Daniel Schwarz" userId="5bb35bb8-905a-4742-88d9-33d9089732e7" providerId="ADAL" clId="{6522DB22-9B34-43BC-AD9C-03E4ABD0BD6B}" dt="2020-10-17T19:51:56.375" v="7158" actId="1076"/>
          <ac:spMkLst>
            <pc:docMk/>
            <pc:sldMk cId="1414232668" sldId="292"/>
            <ac:spMk id="28" creationId="{6C5CDD22-156B-4910-8C2A-8FA8FB2FD749}"/>
          </ac:spMkLst>
        </pc:spChg>
        <pc:grpChg chg="add mod">
          <ac:chgData name="Daniel Schwarz" userId="5bb35bb8-905a-4742-88d9-33d9089732e7" providerId="ADAL" clId="{6522DB22-9B34-43BC-AD9C-03E4ABD0BD6B}" dt="2020-10-17T19:29:57.259" v="6569"/>
          <ac:grpSpMkLst>
            <pc:docMk/>
            <pc:sldMk cId="1414232668" sldId="292"/>
            <ac:grpSpMk id="8" creationId="{142FFFAE-F36C-4A89-94A4-751845D6014C}"/>
          </ac:grpSpMkLst>
        </pc:grpChg>
        <pc:grpChg chg="add mod">
          <ac:chgData name="Daniel Schwarz" userId="5bb35bb8-905a-4742-88d9-33d9089732e7" providerId="ADAL" clId="{6522DB22-9B34-43BC-AD9C-03E4ABD0BD6B}" dt="2020-10-17T19:29:57.259" v="6569"/>
          <ac:grpSpMkLst>
            <pc:docMk/>
            <pc:sldMk cId="1414232668" sldId="292"/>
            <ac:grpSpMk id="11" creationId="{8F0F1646-76E0-4CDB-B14A-C3024382E2B3}"/>
          </ac:grpSpMkLst>
        </pc:grpChg>
        <pc:grpChg chg="add mod">
          <ac:chgData name="Daniel Schwarz" userId="5bb35bb8-905a-4742-88d9-33d9089732e7" providerId="ADAL" clId="{6522DB22-9B34-43BC-AD9C-03E4ABD0BD6B}" dt="2020-10-17T19:29:57.259" v="6569"/>
          <ac:grpSpMkLst>
            <pc:docMk/>
            <pc:sldMk cId="1414232668" sldId="292"/>
            <ac:grpSpMk id="14" creationId="{FC3F861A-9716-4884-930B-E066F67811E2}"/>
          </ac:grpSpMkLst>
        </pc:grpChg>
        <pc:picChg chg="add mod">
          <ac:chgData name="Daniel Schwarz" userId="5bb35bb8-905a-4742-88d9-33d9089732e7" providerId="ADAL" clId="{6522DB22-9B34-43BC-AD9C-03E4ABD0BD6B}" dt="2020-10-17T19:29:57.259" v="6569"/>
          <ac:picMkLst>
            <pc:docMk/>
            <pc:sldMk cId="1414232668" sldId="292"/>
            <ac:picMk id="4" creationId="{C4067D5C-4EAB-4F8E-A44A-FAC072757EE9}"/>
          </ac:picMkLst>
        </pc:picChg>
        <pc:picChg chg="add mod">
          <ac:chgData name="Daniel Schwarz" userId="5bb35bb8-905a-4742-88d9-33d9089732e7" providerId="ADAL" clId="{6522DB22-9B34-43BC-AD9C-03E4ABD0BD6B}" dt="2020-10-17T19:29:57.259" v="6569"/>
          <ac:picMkLst>
            <pc:docMk/>
            <pc:sldMk cId="1414232668" sldId="292"/>
            <ac:picMk id="26" creationId="{3B9BDA58-B5BA-4213-ADAD-95549D1B87F9}"/>
          </ac:picMkLst>
        </pc:picChg>
        <pc:inkChg chg="add mod">
          <ac:chgData name="Daniel Schwarz" userId="5bb35bb8-905a-4742-88d9-33d9089732e7" providerId="ADAL" clId="{6522DB22-9B34-43BC-AD9C-03E4ABD0BD6B}" dt="2020-10-17T19:29:57.259" v="6569"/>
          <ac:inkMkLst>
            <pc:docMk/>
            <pc:sldMk cId="1414232668" sldId="292"/>
            <ac:inkMk id="5" creationId="{C88CF3E6-ED3D-4965-B187-3815EFA7FDFF}"/>
          </ac:inkMkLst>
        </pc:inkChg>
        <pc:inkChg chg="add mod">
          <ac:chgData name="Daniel Schwarz" userId="5bb35bb8-905a-4742-88d9-33d9089732e7" providerId="ADAL" clId="{6522DB22-9B34-43BC-AD9C-03E4ABD0BD6B}" dt="2020-10-17T19:29:57.259" v="6569"/>
          <ac:inkMkLst>
            <pc:docMk/>
            <pc:sldMk cId="1414232668" sldId="292"/>
            <ac:inkMk id="6" creationId="{F3C4D9BE-996E-453E-B3F1-8BB50F7D193B}"/>
          </ac:inkMkLst>
        </pc:inkChg>
        <pc:inkChg chg="add mod">
          <ac:chgData name="Daniel Schwarz" userId="5bb35bb8-905a-4742-88d9-33d9089732e7" providerId="ADAL" clId="{6522DB22-9B34-43BC-AD9C-03E4ABD0BD6B}" dt="2020-10-17T19:29:57.259" v="6569"/>
          <ac:inkMkLst>
            <pc:docMk/>
            <pc:sldMk cId="1414232668" sldId="292"/>
            <ac:inkMk id="7" creationId="{1BF0C5FE-E01B-4F3A-9036-4C821DC8AC96}"/>
          </ac:inkMkLst>
        </pc:inkChg>
        <pc:inkChg chg="mod">
          <ac:chgData name="Daniel Schwarz" userId="5bb35bb8-905a-4742-88d9-33d9089732e7" providerId="ADAL" clId="{6522DB22-9B34-43BC-AD9C-03E4ABD0BD6B}" dt="2020-10-17T19:29:57.259" v="6569"/>
          <ac:inkMkLst>
            <pc:docMk/>
            <pc:sldMk cId="1414232668" sldId="292"/>
            <ac:inkMk id="9" creationId="{87534C3D-30FB-4DE1-8DFC-C5E2B2869622}"/>
          </ac:inkMkLst>
        </pc:inkChg>
        <pc:inkChg chg="mod">
          <ac:chgData name="Daniel Schwarz" userId="5bb35bb8-905a-4742-88d9-33d9089732e7" providerId="ADAL" clId="{6522DB22-9B34-43BC-AD9C-03E4ABD0BD6B}" dt="2020-10-17T19:29:57.259" v="6569"/>
          <ac:inkMkLst>
            <pc:docMk/>
            <pc:sldMk cId="1414232668" sldId="292"/>
            <ac:inkMk id="10" creationId="{D7B18F1E-C4C9-43CB-99BB-8512A87442DB}"/>
          </ac:inkMkLst>
        </pc:inkChg>
        <pc:inkChg chg="mod">
          <ac:chgData name="Daniel Schwarz" userId="5bb35bb8-905a-4742-88d9-33d9089732e7" providerId="ADAL" clId="{6522DB22-9B34-43BC-AD9C-03E4ABD0BD6B}" dt="2020-10-17T19:29:57.259" v="6569"/>
          <ac:inkMkLst>
            <pc:docMk/>
            <pc:sldMk cId="1414232668" sldId="292"/>
            <ac:inkMk id="12" creationId="{51E33820-F9E5-4F2E-AAAB-AA9699D8F76B}"/>
          </ac:inkMkLst>
        </pc:inkChg>
        <pc:inkChg chg="mod">
          <ac:chgData name="Daniel Schwarz" userId="5bb35bb8-905a-4742-88d9-33d9089732e7" providerId="ADAL" clId="{6522DB22-9B34-43BC-AD9C-03E4ABD0BD6B}" dt="2020-10-17T19:29:57.259" v="6569"/>
          <ac:inkMkLst>
            <pc:docMk/>
            <pc:sldMk cId="1414232668" sldId="292"/>
            <ac:inkMk id="13" creationId="{A02C8390-CF7E-48FE-B0FB-436FD147A14E}"/>
          </ac:inkMkLst>
        </pc:inkChg>
        <pc:inkChg chg="mod">
          <ac:chgData name="Daniel Schwarz" userId="5bb35bb8-905a-4742-88d9-33d9089732e7" providerId="ADAL" clId="{6522DB22-9B34-43BC-AD9C-03E4ABD0BD6B}" dt="2020-10-17T19:29:57.259" v="6569"/>
          <ac:inkMkLst>
            <pc:docMk/>
            <pc:sldMk cId="1414232668" sldId="292"/>
            <ac:inkMk id="15" creationId="{C08932A3-4D45-4BA3-9AE2-B4B430EDBD00}"/>
          </ac:inkMkLst>
        </pc:inkChg>
        <pc:inkChg chg="mod">
          <ac:chgData name="Daniel Schwarz" userId="5bb35bb8-905a-4742-88d9-33d9089732e7" providerId="ADAL" clId="{6522DB22-9B34-43BC-AD9C-03E4ABD0BD6B}" dt="2020-10-17T19:29:57.259" v="6569"/>
          <ac:inkMkLst>
            <pc:docMk/>
            <pc:sldMk cId="1414232668" sldId="292"/>
            <ac:inkMk id="16" creationId="{A67B0880-FAD2-401E-B019-BA0EB6DAC60E}"/>
          </ac:inkMkLst>
        </pc:inkChg>
        <pc:inkChg chg="mod">
          <ac:chgData name="Daniel Schwarz" userId="5bb35bb8-905a-4742-88d9-33d9089732e7" providerId="ADAL" clId="{6522DB22-9B34-43BC-AD9C-03E4ABD0BD6B}" dt="2020-10-17T19:29:57.259" v="6569"/>
          <ac:inkMkLst>
            <pc:docMk/>
            <pc:sldMk cId="1414232668" sldId="292"/>
            <ac:inkMk id="17" creationId="{62529E78-34AA-4F86-80D8-D8C3CD594A70}"/>
          </ac:inkMkLst>
        </pc:inkChg>
        <pc:inkChg chg="mod">
          <ac:chgData name="Daniel Schwarz" userId="5bb35bb8-905a-4742-88d9-33d9089732e7" providerId="ADAL" clId="{6522DB22-9B34-43BC-AD9C-03E4ABD0BD6B}" dt="2020-10-17T19:29:57.259" v="6569"/>
          <ac:inkMkLst>
            <pc:docMk/>
            <pc:sldMk cId="1414232668" sldId="292"/>
            <ac:inkMk id="18" creationId="{1452067B-4BCE-4099-9D14-FA60B23DCDF5}"/>
          </ac:inkMkLst>
        </pc:inkChg>
        <pc:inkChg chg="mod">
          <ac:chgData name="Daniel Schwarz" userId="5bb35bb8-905a-4742-88d9-33d9089732e7" providerId="ADAL" clId="{6522DB22-9B34-43BC-AD9C-03E4ABD0BD6B}" dt="2020-10-17T19:29:57.259" v="6569"/>
          <ac:inkMkLst>
            <pc:docMk/>
            <pc:sldMk cId="1414232668" sldId="292"/>
            <ac:inkMk id="19" creationId="{85969D95-74F4-4373-AF90-0C2DC71A3251}"/>
          </ac:inkMkLst>
        </pc:inkChg>
        <pc:inkChg chg="mod">
          <ac:chgData name="Daniel Schwarz" userId="5bb35bb8-905a-4742-88d9-33d9089732e7" providerId="ADAL" clId="{6522DB22-9B34-43BC-AD9C-03E4ABD0BD6B}" dt="2020-10-17T19:29:57.259" v="6569"/>
          <ac:inkMkLst>
            <pc:docMk/>
            <pc:sldMk cId="1414232668" sldId="292"/>
            <ac:inkMk id="20" creationId="{EC00FE7C-5471-474D-B36D-D2D96D05D502}"/>
          </ac:inkMkLst>
        </pc:inkChg>
        <pc:inkChg chg="mod">
          <ac:chgData name="Daniel Schwarz" userId="5bb35bb8-905a-4742-88d9-33d9089732e7" providerId="ADAL" clId="{6522DB22-9B34-43BC-AD9C-03E4ABD0BD6B}" dt="2020-10-17T19:29:57.259" v="6569"/>
          <ac:inkMkLst>
            <pc:docMk/>
            <pc:sldMk cId="1414232668" sldId="292"/>
            <ac:inkMk id="21" creationId="{A33EAE61-5C0E-4BB4-B2CB-AFB5F9E1C369}"/>
          </ac:inkMkLst>
        </pc:inkChg>
        <pc:inkChg chg="mod">
          <ac:chgData name="Daniel Schwarz" userId="5bb35bb8-905a-4742-88d9-33d9089732e7" providerId="ADAL" clId="{6522DB22-9B34-43BC-AD9C-03E4ABD0BD6B}" dt="2020-10-17T19:29:57.259" v="6569"/>
          <ac:inkMkLst>
            <pc:docMk/>
            <pc:sldMk cId="1414232668" sldId="292"/>
            <ac:inkMk id="22" creationId="{B8D96A2A-E105-4C12-AA11-9A920342BD49}"/>
          </ac:inkMkLst>
        </pc:inkChg>
        <pc:inkChg chg="mod">
          <ac:chgData name="Daniel Schwarz" userId="5bb35bb8-905a-4742-88d9-33d9089732e7" providerId="ADAL" clId="{6522DB22-9B34-43BC-AD9C-03E4ABD0BD6B}" dt="2020-10-17T19:29:57.259" v="6569"/>
          <ac:inkMkLst>
            <pc:docMk/>
            <pc:sldMk cId="1414232668" sldId="292"/>
            <ac:inkMk id="23" creationId="{FE8C0937-26D9-4B75-968F-F93928364C4F}"/>
          </ac:inkMkLst>
        </pc:inkChg>
        <pc:inkChg chg="mod">
          <ac:chgData name="Daniel Schwarz" userId="5bb35bb8-905a-4742-88d9-33d9089732e7" providerId="ADAL" clId="{6522DB22-9B34-43BC-AD9C-03E4ABD0BD6B}" dt="2020-10-17T19:29:57.259" v="6569"/>
          <ac:inkMkLst>
            <pc:docMk/>
            <pc:sldMk cId="1414232668" sldId="292"/>
            <ac:inkMk id="24" creationId="{3989FE5F-1259-4919-9CA1-28DC8C852348}"/>
          </ac:inkMkLst>
        </pc:inkChg>
      </pc:sldChg>
      <pc:sldChg chg="addSp delSp modSp new mod modClrScheme chgLayout">
        <pc:chgData name="Daniel Schwarz" userId="5bb35bb8-905a-4742-88d9-33d9089732e7" providerId="ADAL" clId="{6522DB22-9B34-43BC-AD9C-03E4ABD0BD6B}" dt="2020-10-17T19:39:49.680" v="6635" actId="732"/>
        <pc:sldMkLst>
          <pc:docMk/>
          <pc:sldMk cId="643004699" sldId="293"/>
        </pc:sldMkLst>
        <pc:spChg chg="del">
          <ac:chgData name="Daniel Schwarz" userId="5bb35bb8-905a-4742-88d9-33d9089732e7" providerId="ADAL" clId="{6522DB22-9B34-43BC-AD9C-03E4ABD0BD6B}" dt="2020-10-17T19:38:32.271" v="6631" actId="700"/>
          <ac:spMkLst>
            <pc:docMk/>
            <pc:sldMk cId="643004699" sldId="293"/>
            <ac:spMk id="2" creationId="{7A5D02AB-A3E6-4D7F-8643-F2A3105837AB}"/>
          </ac:spMkLst>
        </pc:spChg>
        <pc:picChg chg="add del">
          <ac:chgData name="Daniel Schwarz" userId="5bb35bb8-905a-4742-88d9-33d9089732e7" providerId="ADAL" clId="{6522DB22-9B34-43BC-AD9C-03E4ABD0BD6B}" dt="2020-10-17T19:39:42.824" v="6633" actId="478"/>
          <ac:picMkLst>
            <pc:docMk/>
            <pc:sldMk cId="643004699" sldId="293"/>
            <ac:picMk id="3" creationId="{01A92B66-8DB6-47ED-8C51-CF487644E78C}"/>
          </ac:picMkLst>
        </pc:picChg>
        <pc:picChg chg="add mod modCrop">
          <ac:chgData name="Daniel Schwarz" userId="5bb35bb8-905a-4742-88d9-33d9089732e7" providerId="ADAL" clId="{6522DB22-9B34-43BC-AD9C-03E4ABD0BD6B}" dt="2020-10-17T19:39:49.680" v="6635" actId="732"/>
          <ac:picMkLst>
            <pc:docMk/>
            <pc:sldMk cId="643004699" sldId="293"/>
            <ac:picMk id="4" creationId="{BFDB008D-2BA8-43A6-8CE8-ABB0F470DEFB}"/>
          </ac:picMkLst>
        </pc:picChg>
      </pc:sldChg>
      <pc:sldChg chg="addSp modSp new mod">
        <pc:chgData name="Daniel Schwarz" userId="5bb35bb8-905a-4742-88d9-33d9089732e7" providerId="ADAL" clId="{6522DB22-9B34-43BC-AD9C-03E4ABD0BD6B}" dt="2020-10-17T19:40:32.544" v="6638" actId="732"/>
        <pc:sldMkLst>
          <pc:docMk/>
          <pc:sldMk cId="2375899411" sldId="294"/>
        </pc:sldMkLst>
        <pc:picChg chg="add mod modCrop">
          <ac:chgData name="Daniel Schwarz" userId="5bb35bb8-905a-4742-88d9-33d9089732e7" providerId="ADAL" clId="{6522DB22-9B34-43BC-AD9C-03E4ABD0BD6B}" dt="2020-10-17T19:40:32.544" v="6638" actId="732"/>
          <ac:picMkLst>
            <pc:docMk/>
            <pc:sldMk cId="2375899411" sldId="294"/>
            <ac:picMk id="2" creationId="{FB3A2BA9-51B7-40E8-9644-95C9B5707EB1}"/>
          </ac:picMkLst>
        </pc:picChg>
      </pc:sldChg>
      <pc:sldChg chg="addSp delSp modSp new del mod modClrScheme chgLayout">
        <pc:chgData name="Daniel Schwarz" userId="5bb35bb8-905a-4742-88d9-33d9089732e7" providerId="ADAL" clId="{6522DB22-9B34-43BC-AD9C-03E4ABD0BD6B}" dt="2020-10-17T21:30:38.184" v="9049" actId="47"/>
        <pc:sldMkLst>
          <pc:docMk/>
          <pc:sldMk cId="1740128541" sldId="295"/>
        </pc:sldMkLst>
        <pc:spChg chg="add del mod ord">
          <ac:chgData name="Daniel Schwarz" userId="5bb35bb8-905a-4742-88d9-33d9089732e7" providerId="ADAL" clId="{6522DB22-9B34-43BC-AD9C-03E4ABD0BD6B}" dt="2020-10-17T21:23:49.854" v="9031" actId="700"/>
          <ac:spMkLst>
            <pc:docMk/>
            <pc:sldMk cId="1740128541" sldId="295"/>
            <ac:spMk id="2" creationId="{2720E233-0DA8-4685-8796-C19F262CABE3}"/>
          </ac:spMkLst>
        </pc:spChg>
        <pc:spChg chg="add del mod">
          <ac:chgData name="Daniel Schwarz" userId="5bb35bb8-905a-4742-88d9-33d9089732e7" providerId="ADAL" clId="{6522DB22-9B34-43BC-AD9C-03E4ABD0BD6B}" dt="2020-10-17T21:23:49.854" v="9031" actId="700"/>
          <ac:spMkLst>
            <pc:docMk/>
            <pc:sldMk cId="1740128541" sldId="295"/>
            <ac:spMk id="3" creationId="{2CD85CB8-438E-4014-A721-BF5488EE9E66}"/>
          </ac:spMkLst>
        </pc:spChg>
        <pc:spChg chg="add mod ord">
          <ac:chgData name="Daniel Schwarz" userId="5bb35bb8-905a-4742-88d9-33d9089732e7" providerId="ADAL" clId="{6522DB22-9B34-43BC-AD9C-03E4ABD0BD6B}" dt="2020-10-17T21:23:56.020" v="9047" actId="20577"/>
          <ac:spMkLst>
            <pc:docMk/>
            <pc:sldMk cId="1740128541" sldId="295"/>
            <ac:spMk id="4" creationId="{317B34CE-BF52-4B41-8D1C-152122D87A73}"/>
          </ac:spMkLst>
        </pc:spChg>
      </pc:sldChg>
      <pc:sldChg chg="modSp add mod modNotesTx">
        <pc:chgData name="Daniel Schwarz" userId="5bb35bb8-905a-4742-88d9-33d9089732e7" providerId="ADAL" clId="{6522DB22-9B34-43BC-AD9C-03E4ABD0BD6B}" dt="2020-10-18T19:13:16.209" v="16487" actId="20577"/>
        <pc:sldMkLst>
          <pc:docMk/>
          <pc:sldMk cId="1327118210" sldId="296"/>
        </pc:sldMkLst>
        <pc:spChg chg="mod">
          <ac:chgData name="Daniel Schwarz" userId="5bb35bb8-905a-4742-88d9-33d9089732e7" providerId="ADAL" clId="{6522DB22-9B34-43BC-AD9C-03E4ABD0BD6B}" dt="2020-10-17T19:44:12.448" v="6857" actId="20577"/>
          <ac:spMkLst>
            <pc:docMk/>
            <pc:sldMk cId="1327118210" sldId="296"/>
            <ac:spMk id="3" creationId="{170F1F03-AD3B-40D4-A9A4-A23B6630DB7A}"/>
          </ac:spMkLst>
        </pc:spChg>
        <pc:spChg chg="mod">
          <ac:chgData name="Daniel Schwarz" userId="5bb35bb8-905a-4742-88d9-33d9089732e7" providerId="ADAL" clId="{6522DB22-9B34-43BC-AD9C-03E4ABD0BD6B}" dt="2020-10-18T19:10:49.200" v="16359" actId="20577"/>
          <ac:spMkLst>
            <pc:docMk/>
            <pc:sldMk cId="1327118210" sldId="296"/>
            <ac:spMk id="4" creationId="{478AB046-1B68-488D-AE60-8F01F95A10E4}"/>
          </ac:spMkLst>
        </pc:spChg>
      </pc:sldChg>
      <pc:sldChg chg="addSp delSp modSp add mod modAnim">
        <pc:chgData name="Daniel Schwarz" userId="5bb35bb8-905a-4742-88d9-33d9089732e7" providerId="ADAL" clId="{6522DB22-9B34-43BC-AD9C-03E4ABD0BD6B}" dt="2020-10-17T20:32:59.266" v="7671" actId="6549"/>
        <pc:sldMkLst>
          <pc:docMk/>
          <pc:sldMk cId="2711963194" sldId="297"/>
        </pc:sldMkLst>
        <pc:spChg chg="mod">
          <ac:chgData name="Daniel Schwarz" userId="5bb35bb8-905a-4742-88d9-33d9089732e7" providerId="ADAL" clId="{6522DB22-9B34-43BC-AD9C-03E4ABD0BD6B}" dt="2020-10-17T19:47:00.497" v="7101" actId="20577"/>
          <ac:spMkLst>
            <pc:docMk/>
            <pc:sldMk cId="2711963194" sldId="297"/>
            <ac:spMk id="2" creationId="{16429EF4-4487-42EB-8880-13FA80732D7D}"/>
          </ac:spMkLst>
        </pc:spChg>
        <pc:spChg chg="mod">
          <ac:chgData name="Daniel Schwarz" userId="5bb35bb8-905a-4742-88d9-33d9089732e7" providerId="ADAL" clId="{6522DB22-9B34-43BC-AD9C-03E4ABD0BD6B}" dt="2020-10-17T19:52:33.769" v="7189" actId="1037"/>
          <ac:spMkLst>
            <pc:docMk/>
            <pc:sldMk cId="2711963194" sldId="297"/>
            <ac:spMk id="25" creationId="{DCEFD931-8671-44B4-A7C5-8D0692D133E8}"/>
          </ac:spMkLst>
        </pc:spChg>
        <pc:spChg chg="mod">
          <ac:chgData name="Daniel Schwarz" userId="5bb35bb8-905a-4742-88d9-33d9089732e7" providerId="ADAL" clId="{6522DB22-9B34-43BC-AD9C-03E4ABD0BD6B}" dt="2020-10-17T20:30:06.433" v="7661" actId="6549"/>
          <ac:spMkLst>
            <pc:docMk/>
            <pc:sldMk cId="2711963194" sldId="297"/>
            <ac:spMk id="27" creationId="{675AC6F0-DEF0-4570-83A4-32734E537359}"/>
          </ac:spMkLst>
        </pc:spChg>
        <pc:grpChg chg="mod">
          <ac:chgData name="Daniel Schwarz" userId="5bb35bb8-905a-4742-88d9-33d9089732e7" providerId="ADAL" clId="{6522DB22-9B34-43BC-AD9C-03E4ABD0BD6B}" dt="2020-10-17T19:52:33.769" v="7189" actId="1037"/>
          <ac:grpSpMkLst>
            <pc:docMk/>
            <pc:sldMk cId="2711963194" sldId="297"/>
            <ac:grpSpMk id="8" creationId="{142FFFAE-F36C-4A89-94A4-751845D6014C}"/>
          </ac:grpSpMkLst>
        </pc:grpChg>
        <pc:grpChg chg="mod">
          <ac:chgData name="Daniel Schwarz" userId="5bb35bb8-905a-4742-88d9-33d9089732e7" providerId="ADAL" clId="{6522DB22-9B34-43BC-AD9C-03E4ABD0BD6B}" dt="2020-10-17T19:52:33.769" v="7189" actId="1037"/>
          <ac:grpSpMkLst>
            <pc:docMk/>
            <pc:sldMk cId="2711963194" sldId="297"/>
            <ac:grpSpMk id="11" creationId="{8F0F1646-76E0-4CDB-B14A-C3024382E2B3}"/>
          </ac:grpSpMkLst>
        </pc:grpChg>
        <pc:grpChg chg="mod">
          <ac:chgData name="Daniel Schwarz" userId="5bb35bb8-905a-4742-88d9-33d9089732e7" providerId="ADAL" clId="{6522DB22-9B34-43BC-AD9C-03E4ABD0BD6B}" dt="2020-10-17T19:52:33.769" v="7189" actId="1037"/>
          <ac:grpSpMkLst>
            <pc:docMk/>
            <pc:sldMk cId="2711963194" sldId="297"/>
            <ac:grpSpMk id="14" creationId="{FC3F861A-9716-4884-930B-E066F67811E2}"/>
          </ac:grpSpMkLst>
        </pc:grpChg>
        <pc:grpChg chg="mod">
          <ac:chgData name="Daniel Schwarz" userId="5bb35bb8-905a-4742-88d9-33d9089732e7" providerId="ADAL" clId="{6522DB22-9B34-43BC-AD9C-03E4ABD0BD6B}" dt="2020-10-17T19:53:04.668" v="7194"/>
          <ac:grpSpMkLst>
            <pc:docMk/>
            <pc:sldMk cId="2711963194" sldId="297"/>
            <ac:grpSpMk id="29" creationId="{B0F568D2-3FD1-4FD5-B72B-470889E91335}"/>
          </ac:grpSpMkLst>
        </pc:grpChg>
        <pc:grpChg chg="add del mod">
          <ac:chgData name="Daniel Schwarz" userId="5bb35bb8-905a-4742-88d9-33d9089732e7" providerId="ADAL" clId="{6522DB22-9B34-43BC-AD9C-03E4ABD0BD6B}" dt="2020-10-17T19:53:27.201" v="7214"/>
          <ac:grpSpMkLst>
            <pc:docMk/>
            <pc:sldMk cId="2711963194" sldId="297"/>
            <ac:grpSpMk id="32" creationId="{A613722C-B3E3-4E6A-8316-162737F1CD8B}"/>
          </ac:grpSpMkLst>
        </pc:grpChg>
        <pc:grpChg chg="mod">
          <ac:chgData name="Daniel Schwarz" userId="5bb35bb8-905a-4742-88d9-33d9089732e7" providerId="ADAL" clId="{6522DB22-9B34-43BC-AD9C-03E4ABD0BD6B}" dt="2020-10-17T19:53:25.786" v="7207"/>
          <ac:grpSpMkLst>
            <pc:docMk/>
            <pc:sldMk cId="2711963194" sldId="297"/>
            <ac:grpSpMk id="39" creationId="{81F4348D-A4A8-48D0-B44B-F8796926CFEB}"/>
          </ac:grpSpMkLst>
        </pc:grpChg>
        <pc:grpChg chg="mod">
          <ac:chgData name="Daniel Schwarz" userId="5bb35bb8-905a-4742-88d9-33d9089732e7" providerId="ADAL" clId="{6522DB22-9B34-43BC-AD9C-03E4ABD0BD6B}" dt="2020-10-17T19:53:43.722" v="7223"/>
          <ac:grpSpMkLst>
            <pc:docMk/>
            <pc:sldMk cId="2711963194" sldId="297"/>
            <ac:grpSpMk id="45" creationId="{B42A995E-4637-44C8-B1E3-08097B462F1C}"/>
          </ac:grpSpMkLst>
        </pc:grpChg>
        <pc:grpChg chg="del mod">
          <ac:chgData name="Daniel Schwarz" userId="5bb35bb8-905a-4742-88d9-33d9089732e7" providerId="ADAL" clId="{6522DB22-9B34-43BC-AD9C-03E4ABD0BD6B}" dt="2020-10-17T19:53:54.175" v="7231"/>
          <ac:grpSpMkLst>
            <pc:docMk/>
            <pc:sldMk cId="2711963194" sldId="297"/>
            <ac:grpSpMk id="49" creationId="{64BEA737-7E1E-414D-A8B8-7DE544CB1362}"/>
          </ac:grpSpMkLst>
        </pc:grpChg>
        <pc:grpChg chg="del mod">
          <ac:chgData name="Daniel Schwarz" userId="5bb35bb8-905a-4742-88d9-33d9089732e7" providerId="ADAL" clId="{6522DB22-9B34-43BC-AD9C-03E4ABD0BD6B}" dt="2020-10-17T19:53:57.198" v="7235"/>
          <ac:grpSpMkLst>
            <pc:docMk/>
            <pc:sldMk cId="2711963194" sldId="297"/>
            <ac:grpSpMk id="51" creationId="{6C6C83D8-EE43-4383-BCF4-856D5C044875}"/>
          </ac:grpSpMkLst>
        </pc:grpChg>
        <pc:grpChg chg="del mod">
          <ac:chgData name="Daniel Schwarz" userId="5bb35bb8-905a-4742-88d9-33d9089732e7" providerId="ADAL" clId="{6522DB22-9B34-43BC-AD9C-03E4ABD0BD6B}" dt="2020-10-17T19:54:06.387" v="7237"/>
          <ac:grpSpMkLst>
            <pc:docMk/>
            <pc:sldMk cId="2711963194" sldId="297"/>
            <ac:grpSpMk id="55" creationId="{3561E2AC-F844-4305-9D4E-509DB11CBCCB}"/>
          </ac:grpSpMkLst>
        </pc:grpChg>
        <pc:grpChg chg="del mod">
          <ac:chgData name="Daniel Schwarz" userId="5bb35bb8-905a-4742-88d9-33d9089732e7" providerId="ADAL" clId="{6522DB22-9B34-43BC-AD9C-03E4ABD0BD6B}" dt="2020-10-17T19:54:08.106" v="7239"/>
          <ac:grpSpMkLst>
            <pc:docMk/>
            <pc:sldMk cId="2711963194" sldId="297"/>
            <ac:grpSpMk id="57" creationId="{43588E0D-6D81-4691-A6BB-F653D49163B4}"/>
          </ac:grpSpMkLst>
        </pc:grpChg>
        <pc:grpChg chg="mod">
          <ac:chgData name="Daniel Schwarz" userId="5bb35bb8-905a-4742-88d9-33d9089732e7" providerId="ADAL" clId="{6522DB22-9B34-43BC-AD9C-03E4ABD0BD6B}" dt="2020-10-17T19:54:26.080" v="7243" actId="1076"/>
          <ac:grpSpMkLst>
            <pc:docMk/>
            <pc:sldMk cId="2711963194" sldId="297"/>
            <ac:grpSpMk id="59" creationId="{DC2108F1-C5EF-4016-A3E6-52F48C766E4B}"/>
          </ac:grpSpMkLst>
        </pc:grpChg>
        <pc:grpChg chg="mod">
          <ac:chgData name="Daniel Schwarz" userId="5bb35bb8-905a-4742-88d9-33d9089732e7" providerId="ADAL" clId="{6522DB22-9B34-43BC-AD9C-03E4ABD0BD6B}" dt="2020-10-17T19:54:26.080" v="7243" actId="1076"/>
          <ac:grpSpMkLst>
            <pc:docMk/>
            <pc:sldMk cId="2711963194" sldId="297"/>
            <ac:grpSpMk id="62" creationId="{B53C2B39-2490-4233-85EA-8401E46EA8A6}"/>
          </ac:grpSpMkLst>
        </pc:grpChg>
        <pc:grpChg chg="del mod">
          <ac:chgData name="Daniel Schwarz" userId="5bb35bb8-905a-4742-88d9-33d9089732e7" providerId="ADAL" clId="{6522DB22-9B34-43BC-AD9C-03E4ABD0BD6B}" dt="2020-10-17T19:54:45.232" v="7258"/>
          <ac:grpSpMkLst>
            <pc:docMk/>
            <pc:sldMk cId="2711963194" sldId="297"/>
            <ac:grpSpMk id="71" creationId="{A4E38FC0-CFE9-4A8C-8159-681B0B66F0EA}"/>
          </ac:grpSpMkLst>
        </pc:grpChg>
        <pc:grpChg chg="add del mod">
          <ac:chgData name="Daniel Schwarz" userId="5bb35bb8-905a-4742-88d9-33d9089732e7" providerId="ADAL" clId="{6522DB22-9B34-43BC-AD9C-03E4ABD0BD6B}" dt="2020-10-17T19:55:39.127" v="7287"/>
          <ac:grpSpMkLst>
            <pc:docMk/>
            <pc:sldMk cId="2711963194" sldId="297"/>
            <ac:grpSpMk id="77" creationId="{9C39CB4E-58E9-41E4-AAD9-194A6E6D1530}"/>
          </ac:grpSpMkLst>
        </pc:grpChg>
        <pc:grpChg chg="add del mod">
          <ac:chgData name="Daniel Schwarz" userId="5bb35bb8-905a-4742-88d9-33d9089732e7" providerId="ADAL" clId="{6522DB22-9B34-43BC-AD9C-03E4ABD0BD6B}" dt="2020-10-17T19:55:17.178" v="7274"/>
          <ac:grpSpMkLst>
            <pc:docMk/>
            <pc:sldMk cId="2711963194" sldId="297"/>
            <ac:grpSpMk id="84" creationId="{222D8003-B241-479D-B656-891C5DF4DC86}"/>
          </ac:grpSpMkLst>
        </pc:grpChg>
        <pc:grpChg chg="mod">
          <ac:chgData name="Daniel Schwarz" userId="5bb35bb8-905a-4742-88d9-33d9089732e7" providerId="ADAL" clId="{6522DB22-9B34-43BC-AD9C-03E4ABD0BD6B}" dt="2020-10-17T19:55:15.045" v="7272"/>
          <ac:grpSpMkLst>
            <pc:docMk/>
            <pc:sldMk cId="2711963194" sldId="297"/>
            <ac:grpSpMk id="86" creationId="{6367EA15-2C29-4FE9-A375-9CA1B825D4D3}"/>
          </ac:grpSpMkLst>
        </pc:grpChg>
        <pc:grpChg chg="mod">
          <ac:chgData name="Daniel Schwarz" userId="5bb35bb8-905a-4742-88d9-33d9089732e7" providerId="ADAL" clId="{6522DB22-9B34-43BC-AD9C-03E4ABD0BD6B}" dt="2020-10-17T19:55:34.476" v="7283"/>
          <ac:grpSpMkLst>
            <pc:docMk/>
            <pc:sldMk cId="2711963194" sldId="297"/>
            <ac:grpSpMk id="89" creationId="{67491463-760C-418C-A8E5-CA4521F37142}"/>
          </ac:grpSpMkLst>
        </pc:grpChg>
        <pc:grpChg chg="del mod">
          <ac:chgData name="Daniel Schwarz" userId="5bb35bb8-905a-4742-88d9-33d9089732e7" providerId="ADAL" clId="{6522DB22-9B34-43BC-AD9C-03E4ABD0BD6B}" dt="2020-10-17T19:55:47.232" v="7289"/>
          <ac:grpSpMkLst>
            <pc:docMk/>
            <pc:sldMk cId="2711963194" sldId="297"/>
            <ac:grpSpMk id="93" creationId="{80EB363B-A677-420B-BCC7-23DB4D92990D}"/>
          </ac:grpSpMkLst>
        </pc:grpChg>
        <pc:grpChg chg="mod">
          <ac:chgData name="Daniel Schwarz" userId="5bb35bb8-905a-4742-88d9-33d9089732e7" providerId="ADAL" clId="{6522DB22-9B34-43BC-AD9C-03E4ABD0BD6B}" dt="2020-10-17T19:57:05.091" v="7340" actId="1076"/>
          <ac:grpSpMkLst>
            <pc:docMk/>
            <pc:sldMk cId="2711963194" sldId="297"/>
            <ac:grpSpMk id="95" creationId="{7F843818-C04D-43A3-997F-64C8E972E3B5}"/>
          </ac:grpSpMkLst>
        </pc:grpChg>
        <pc:grpChg chg="add del mod">
          <ac:chgData name="Daniel Schwarz" userId="5bb35bb8-905a-4742-88d9-33d9089732e7" providerId="ADAL" clId="{6522DB22-9B34-43BC-AD9C-03E4ABD0BD6B}" dt="2020-10-17T19:56:48.806" v="7332"/>
          <ac:grpSpMkLst>
            <pc:docMk/>
            <pc:sldMk cId="2711963194" sldId="297"/>
            <ac:grpSpMk id="106" creationId="{1CF494C2-B1EC-4A04-A30C-2F01B0A69904}"/>
          </ac:grpSpMkLst>
        </pc:grpChg>
        <pc:grpChg chg="del mod">
          <ac:chgData name="Daniel Schwarz" userId="5bb35bb8-905a-4742-88d9-33d9089732e7" providerId="ADAL" clId="{6522DB22-9B34-43BC-AD9C-03E4ABD0BD6B}" dt="2020-10-17T19:56:29.094" v="7312"/>
          <ac:grpSpMkLst>
            <pc:docMk/>
            <pc:sldMk cId="2711963194" sldId="297"/>
            <ac:grpSpMk id="111" creationId="{A59A1EA5-4526-43AE-A566-A035AEBAC314}"/>
          </ac:grpSpMkLst>
        </pc:grpChg>
        <pc:grpChg chg="del mod">
          <ac:chgData name="Daniel Schwarz" userId="5bb35bb8-905a-4742-88d9-33d9089732e7" providerId="ADAL" clId="{6522DB22-9B34-43BC-AD9C-03E4ABD0BD6B}" dt="2020-10-17T19:56:33.879" v="7319"/>
          <ac:grpSpMkLst>
            <pc:docMk/>
            <pc:sldMk cId="2711963194" sldId="297"/>
            <ac:grpSpMk id="118" creationId="{E233FF6C-1AA0-4B9C-B42D-AD3C33CA2C1B}"/>
          </ac:grpSpMkLst>
        </pc:grpChg>
        <pc:grpChg chg="del mod">
          <ac:chgData name="Daniel Schwarz" userId="5bb35bb8-905a-4742-88d9-33d9089732e7" providerId="ADAL" clId="{6522DB22-9B34-43BC-AD9C-03E4ABD0BD6B}" dt="2020-10-17T19:56:37.516" v="7326"/>
          <ac:grpSpMkLst>
            <pc:docMk/>
            <pc:sldMk cId="2711963194" sldId="297"/>
            <ac:grpSpMk id="125" creationId="{BAAADD48-BB9E-440A-9D85-1F7C2BC8B796}"/>
          </ac:grpSpMkLst>
        </pc:grpChg>
        <pc:grpChg chg="add del mod">
          <ac:chgData name="Daniel Schwarz" userId="5bb35bb8-905a-4742-88d9-33d9089732e7" providerId="ADAL" clId="{6522DB22-9B34-43BC-AD9C-03E4ABD0BD6B}" dt="2020-10-17T19:56:48.806" v="7332"/>
          <ac:grpSpMkLst>
            <pc:docMk/>
            <pc:sldMk cId="2711963194" sldId="297"/>
            <ac:grpSpMk id="132" creationId="{407F3A9A-FF50-48AE-80AF-4574BFD08805}"/>
          </ac:grpSpMkLst>
        </pc:grpChg>
        <pc:grpChg chg="mod">
          <ac:chgData name="Daniel Schwarz" userId="5bb35bb8-905a-4742-88d9-33d9089732e7" providerId="ADAL" clId="{6522DB22-9B34-43BC-AD9C-03E4ABD0BD6B}" dt="2020-10-17T19:56:43.575" v="7330"/>
          <ac:grpSpMkLst>
            <pc:docMk/>
            <pc:sldMk cId="2711963194" sldId="297"/>
            <ac:grpSpMk id="134" creationId="{B0EBDC45-8B51-4D6A-B9F2-ED9CA1736980}"/>
          </ac:grpSpMkLst>
        </pc:grpChg>
        <pc:grpChg chg="mod">
          <ac:chgData name="Daniel Schwarz" userId="5bb35bb8-905a-4742-88d9-33d9089732e7" providerId="ADAL" clId="{6522DB22-9B34-43BC-AD9C-03E4ABD0BD6B}" dt="2020-10-17T19:57:05.091" v="7340" actId="1076"/>
          <ac:grpSpMkLst>
            <pc:docMk/>
            <pc:sldMk cId="2711963194" sldId="297"/>
            <ac:grpSpMk id="136" creationId="{A53D0267-6D0E-4275-B37A-AAAAF65C7515}"/>
          </ac:grpSpMkLst>
        </pc:grpChg>
        <pc:grpChg chg="mod">
          <ac:chgData name="Daniel Schwarz" userId="5bb35bb8-905a-4742-88d9-33d9089732e7" providerId="ADAL" clId="{6522DB22-9B34-43BC-AD9C-03E4ABD0BD6B}" dt="2020-10-17T19:57:05.091" v="7340" actId="1076"/>
          <ac:grpSpMkLst>
            <pc:docMk/>
            <pc:sldMk cId="2711963194" sldId="297"/>
            <ac:grpSpMk id="143" creationId="{5DF58C66-06A1-4993-BD20-128280CFEC8D}"/>
          </ac:grpSpMkLst>
        </pc:grpChg>
        <pc:grpChg chg="mod">
          <ac:chgData name="Daniel Schwarz" userId="5bb35bb8-905a-4742-88d9-33d9089732e7" providerId="ADAL" clId="{6522DB22-9B34-43BC-AD9C-03E4ABD0BD6B}" dt="2020-10-17T19:57:05.091" v="7340" actId="1076"/>
          <ac:grpSpMkLst>
            <pc:docMk/>
            <pc:sldMk cId="2711963194" sldId="297"/>
            <ac:grpSpMk id="144" creationId="{7C5F0E5C-E43E-4097-8F1B-B36FABF81D7E}"/>
          </ac:grpSpMkLst>
        </pc:grpChg>
        <pc:picChg chg="mod">
          <ac:chgData name="Daniel Schwarz" userId="5bb35bb8-905a-4742-88d9-33d9089732e7" providerId="ADAL" clId="{6522DB22-9B34-43BC-AD9C-03E4ABD0BD6B}" dt="2020-10-17T19:52:33.769" v="7189" actId="1037"/>
          <ac:picMkLst>
            <pc:docMk/>
            <pc:sldMk cId="2711963194" sldId="297"/>
            <ac:picMk id="4" creationId="{C4067D5C-4EAB-4F8E-A44A-FAC072757EE9}"/>
          </ac:picMkLst>
        </pc:picChg>
        <pc:picChg chg="mod">
          <ac:chgData name="Daniel Schwarz" userId="5bb35bb8-905a-4742-88d9-33d9089732e7" providerId="ADAL" clId="{6522DB22-9B34-43BC-AD9C-03E4ABD0BD6B}" dt="2020-10-17T19:52:33.769" v="7189" actId="1037"/>
          <ac:picMkLst>
            <pc:docMk/>
            <pc:sldMk cId="2711963194" sldId="297"/>
            <ac:picMk id="26" creationId="{3B9BDA58-B5BA-4213-ADAD-95549D1B87F9}"/>
          </ac:picMkLst>
        </pc:picChg>
        <pc:inkChg chg="add del mod">
          <ac:chgData name="Daniel Schwarz" userId="5bb35bb8-905a-4742-88d9-33d9089732e7" providerId="ADAL" clId="{6522DB22-9B34-43BC-AD9C-03E4ABD0BD6B}" dt="2020-10-17T19:53:04.898" v="7195" actId="9405"/>
          <ac:inkMkLst>
            <pc:docMk/>
            <pc:sldMk cId="2711963194" sldId="297"/>
            <ac:inkMk id="3" creationId="{98D71106-2B11-4D4F-BFD5-9D79353F864D}"/>
          </ac:inkMkLst>
        </pc:inkChg>
        <pc:inkChg chg="mod">
          <ac:chgData name="Daniel Schwarz" userId="5bb35bb8-905a-4742-88d9-33d9089732e7" providerId="ADAL" clId="{6522DB22-9B34-43BC-AD9C-03E4ABD0BD6B}" dt="2020-10-17T19:52:33.769" v="7189" actId="1037"/>
          <ac:inkMkLst>
            <pc:docMk/>
            <pc:sldMk cId="2711963194" sldId="297"/>
            <ac:inkMk id="5" creationId="{C88CF3E6-ED3D-4965-B187-3815EFA7FDFF}"/>
          </ac:inkMkLst>
        </pc:inkChg>
        <pc:inkChg chg="mod">
          <ac:chgData name="Daniel Schwarz" userId="5bb35bb8-905a-4742-88d9-33d9089732e7" providerId="ADAL" clId="{6522DB22-9B34-43BC-AD9C-03E4ABD0BD6B}" dt="2020-10-17T19:52:33.769" v="7189" actId="1037"/>
          <ac:inkMkLst>
            <pc:docMk/>
            <pc:sldMk cId="2711963194" sldId="297"/>
            <ac:inkMk id="6" creationId="{F3C4D9BE-996E-453E-B3F1-8BB50F7D193B}"/>
          </ac:inkMkLst>
        </pc:inkChg>
        <pc:inkChg chg="mod">
          <ac:chgData name="Daniel Schwarz" userId="5bb35bb8-905a-4742-88d9-33d9089732e7" providerId="ADAL" clId="{6522DB22-9B34-43BC-AD9C-03E4ABD0BD6B}" dt="2020-10-17T19:52:33.769" v="7189" actId="1037"/>
          <ac:inkMkLst>
            <pc:docMk/>
            <pc:sldMk cId="2711963194" sldId="297"/>
            <ac:inkMk id="7" creationId="{1BF0C5FE-E01B-4F3A-9036-4C821DC8AC96}"/>
          </ac:inkMkLst>
        </pc:inkChg>
        <pc:inkChg chg="add del mod">
          <ac:chgData name="Daniel Schwarz" userId="5bb35bb8-905a-4742-88d9-33d9089732e7" providerId="ADAL" clId="{6522DB22-9B34-43BC-AD9C-03E4ABD0BD6B}" dt="2020-10-17T19:53:04.668" v="7194"/>
          <ac:inkMkLst>
            <pc:docMk/>
            <pc:sldMk cId="2711963194" sldId="297"/>
            <ac:inkMk id="28" creationId="{C7774899-2986-4692-81B5-A894D00636CD}"/>
          </ac:inkMkLst>
        </pc:inkChg>
        <pc:inkChg chg="add del mod">
          <ac:chgData name="Daniel Schwarz" userId="5bb35bb8-905a-4742-88d9-33d9089732e7" providerId="ADAL" clId="{6522DB22-9B34-43BC-AD9C-03E4ABD0BD6B}" dt="2020-10-17T19:53:27.563" v="7215" actId="9405"/>
          <ac:inkMkLst>
            <pc:docMk/>
            <pc:sldMk cId="2711963194" sldId="297"/>
            <ac:inkMk id="30" creationId="{EA29D8FA-F5C8-4F5C-A505-95F0BFAC62EF}"/>
          </ac:inkMkLst>
        </pc:inkChg>
        <pc:inkChg chg="add del mod">
          <ac:chgData name="Daniel Schwarz" userId="5bb35bb8-905a-4742-88d9-33d9089732e7" providerId="ADAL" clId="{6522DB22-9B34-43BC-AD9C-03E4ABD0BD6B}" dt="2020-10-17T19:53:27.201" v="7214"/>
          <ac:inkMkLst>
            <pc:docMk/>
            <pc:sldMk cId="2711963194" sldId="297"/>
            <ac:inkMk id="31" creationId="{CA5C19AB-008D-4823-979D-96B6F1917B63}"/>
          </ac:inkMkLst>
        </pc:inkChg>
        <pc:inkChg chg="add del mod">
          <ac:chgData name="Daniel Schwarz" userId="5bb35bb8-905a-4742-88d9-33d9089732e7" providerId="ADAL" clId="{6522DB22-9B34-43BC-AD9C-03E4ABD0BD6B}" dt="2020-10-17T19:53:26.881" v="7212" actId="9405"/>
          <ac:inkMkLst>
            <pc:docMk/>
            <pc:sldMk cId="2711963194" sldId="297"/>
            <ac:inkMk id="33" creationId="{6C64E761-9DED-4B9F-974E-CACC677E4DB5}"/>
          </ac:inkMkLst>
        </pc:inkChg>
        <pc:inkChg chg="add del mod">
          <ac:chgData name="Daniel Schwarz" userId="5bb35bb8-905a-4742-88d9-33d9089732e7" providerId="ADAL" clId="{6522DB22-9B34-43BC-AD9C-03E4ABD0BD6B}" dt="2020-10-17T19:53:26.538" v="7211" actId="9405"/>
          <ac:inkMkLst>
            <pc:docMk/>
            <pc:sldMk cId="2711963194" sldId="297"/>
            <ac:inkMk id="34" creationId="{9DE854EF-C4BA-4DD1-A343-F4DF6CF9188E}"/>
          </ac:inkMkLst>
        </pc:inkChg>
        <pc:inkChg chg="add del mod">
          <ac:chgData name="Daniel Schwarz" userId="5bb35bb8-905a-4742-88d9-33d9089732e7" providerId="ADAL" clId="{6522DB22-9B34-43BC-AD9C-03E4ABD0BD6B}" dt="2020-10-17T19:53:26.377" v="7210" actId="9405"/>
          <ac:inkMkLst>
            <pc:docMk/>
            <pc:sldMk cId="2711963194" sldId="297"/>
            <ac:inkMk id="35" creationId="{56068A95-F89D-41BD-B122-5FFBBA6D5CB2}"/>
          </ac:inkMkLst>
        </pc:inkChg>
        <pc:inkChg chg="add del mod">
          <ac:chgData name="Daniel Schwarz" userId="5bb35bb8-905a-4742-88d9-33d9089732e7" providerId="ADAL" clId="{6522DB22-9B34-43BC-AD9C-03E4ABD0BD6B}" dt="2020-10-17T19:53:26.248" v="7209" actId="9405"/>
          <ac:inkMkLst>
            <pc:docMk/>
            <pc:sldMk cId="2711963194" sldId="297"/>
            <ac:inkMk id="36" creationId="{9DD27DF6-BBD7-472F-8A40-C1931764247E}"/>
          </ac:inkMkLst>
        </pc:inkChg>
        <pc:inkChg chg="add del mod">
          <ac:chgData name="Daniel Schwarz" userId="5bb35bb8-905a-4742-88d9-33d9089732e7" providerId="ADAL" clId="{6522DB22-9B34-43BC-AD9C-03E4ABD0BD6B}" dt="2020-10-17T19:53:26.059" v="7208" actId="9405"/>
          <ac:inkMkLst>
            <pc:docMk/>
            <pc:sldMk cId="2711963194" sldId="297"/>
            <ac:inkMk id="37" creationId="{A109AA81-5269-4EB0-A713-B749535738C1}"/>
          </ac:inkMkLst>
        </pc:inkChg>
        <pc:inkChg chg="add del mod">
          <ac:chgData name="Daniel Schwarz" userId="5bb35bb8-905a-4742-88d9-33d9089732e7" providerId="ADAL" clId="{6522DB22-9B34-43BC-AD9C-03E4ABD0BD6B}" dt="2020-10-17T19:53:25.786" v="7207"/>
          <ac:inkMkLst>
            <pc:docMk/>
            <pc:sldMk cId="2711963194" sldId="297"/>
            <ac:inkMk id="38" creationId="{6A2CCE07-97B0-406D-9E54-AB93E11F4AFC}"/>
          </ac:inkMkLst>
        </pc:inkChg>
        <pc:inkChg chg="add mod">
          <ac:chgData name="Daniel Schwarz" userId="5bb35bb8-905a-4742-88d9-33d9089732e7" providerId="ADAL" clId="{6522DB22-9B34-43BC-AD9C-03E4ABD0BD6B}" dt="2020-10-17T19:54:08.106" v="7239"/>
          <ac:inkMkLst>
            <pc:docMk/>
            <pc:sldMk cId="2711963194" sldId="297"/>
            <ac:inkMk id="40" creationId="{AB08FA4D-709B-4A97-9C5B-6636C5D91C02}"/>
          </ac:inkMkLst>
        </pc:inkChg>
        <pc:inkChg chg="add mod">
          <ac:chgData name="Daniel Schwarz" userId="5bb35bb8-905a-4742-88d9-33d9089732e7" providerId="ADAL" clId="{6522DB22-9B34-43BC-AD9C-03E4ABD0BD6B}" dt="2020-10-17T19:54:08.106" v="7239"/>
          <ac:inkMkLst>
            <pc:docMk/>
            <pc:sldMk cId="2711963194" sldId="297"/>
            <ac:inkMk id="41" creationId="{54A98585-7CDE-47FC-AE53-5D61AE4A6E9E}"/>
          </ac:inkMkLst>
        </pc:inkChg>
        <pc:inkChg chg="add del mod">
          <ac:chgData name="Daniel Schwarz" userId="5bb35bb8-905a-4742-88d9-33d9089732e7" providerId="ADAL" clId="{6522DB22-9B34-43BC-AD9C-03E4ABD0BD6B}" dt="2020-10-17T19:53:44.464" v="7225" actId="9405"/>
          <ac:inkMkLst>
            <pc:docMk/>
            <pc:sldMk cId="2711963194" sldId="297"/>
            <ac:inkMk id="42" creationId="{AE000162-C1C6-4578-BCCF-ED58B9F783FF}"/>
          </ac:inkMkLst>
        </pc:inkChg>
        <pc:inkChg chg="add del mod">
          <ac:chgData name="Daniel Schwarz" userId="5bb35bb8-905a-4742-88d9-33d9089732e7" providerId="ADAL" clId="{6522DB22-9B34-43BC-AD9C-03E4ABD0BD6B}" dt="2020-10-17T19:53:44.019" v="7224" actId="9405"/>
          <ac:inkMkLst>
            <pc:docMk/>
            <pc:sldMk cId="2711963194" sldId="297"/>
            <ac:inkMk id="43" creationId="{02F43BDE-103E-43D0-8CA9-29F6BEB7F900}"/>
          </ac:inkMkLst>
        </pc:inkChg>
        <pc:inkChg chg="add del mod">
          <ac:chgData name="Daniel Schwarz" userId="5bb35bb8-905a-4742-88d9-33d9089732e7" providerId="ADAL" clId="{6522DB22-9B34-43BC-AD9C-03E4ABD0BD6B}" dt="2020-10-17T19:53:43.722" v="7223"/>
          <ac:inkMkLst>
            <pc:docMk/>
            <pc:sldMk cId="2711963194" sldId="297"/>
            <ac:inkMk id="44" creationId="{F1604B59-AF11-478F-B853-317B6470799A}"/>
          </ac:inkMkLst>
        </pc:inkChg>
        <pc:inkChg chg="add mod">
          <ac:chgData name="Daniel Schwarz" userId="5bb35bb8-905a-4742-88d9-33d9089732e7" providerId="ADAL" clId="{6522DB22-9B34-43BC-AD9C-03E4ABD0BD6B}" dt="2020-10-17T19:54:08.106" v="7239"/>
          <ac:inkMkLst>
            <pc:docMk/>
            <pc:sldMk cId="2711963194" sldId="297"/>
            <ac:inkMk id="46" creationId="{C5126A38-84D2-4D4E-950E-27DF22621BDE}"/>
          </ac:inkMkLst>
        </pc:inkChg>
        <pc:inkChg chg="add mod">
          <ac:chgData name="Daniel Schwarz" userId="5bb35bb8-905a-4742-88d9-33d9089732e7" providerId="ADAL" clId="{6522DB22-9B34-43BC-AD9C-03E4ABD0BD6B}" dt="2020-10-17T19:54:08.106" v="7239"/>
          <ac:inkMkLst>
            <pc:docMk/>
            <pc:sldMk cId="2711963194" sldId="297"/>
            <ac:inkMk id="47" creationId="{38CB66AD-5C32-4B76-9880-646510733946}"/>
          </ac:inkMkLst>
        </pc:inkChg>
        <pc:inkChg chg="add mod">
          <ac:chgData name="Daniel Schwarz" userId="5bb35bb8-905a-4742-88d9-33d9089732e7" providerId="ADAL" clId="{6522DB22-9B34-43BC-AD9C-03E4ABD0BD6B}" dt="2020-10-17T19:54:08.106" v="7239"/>
          <ac:inkMkLst>
            <pc:docMk/>
            <pc:sldMk cId="2711963194" sldId="297"/>
            <ac:inkMk id="48" creationId="{F7F617C6-70B9-42AE-80E4-B7934AE153BC}"/>
          </ac:inkMkLst>
        </pc:inkChg>
        <pc:inkChg chg="add mod">
          <ac:chgData name="Daniel Schwarz" userId="5bb35bb8-905a-4742-88d9-33d9089732e7" providerId="ADAL" clId="{6522DB22-9B34-43BC-AD9C-03E4ABD0BD6B}" dt="2020-10-17T19:54:08.106" v="7239"/>
          <ac:inkMkLst>
            <pc:docMk/>
            <pc:sldMk cId="2711963194" sldId="297"/>
            <ac:inkMk id="50" creationId="{96084960-13A3-408E-AE1F-CF0BD08EF405}"/>
          </ac:inkMkLst>
        </pc:inkChg>
        <pc:inkChg chg="add mod">
          <ac:chgData name="Daniel Schwarz" userId="5bb35bb8-905a-4742-88d9-33d9089732e7" providerId="ADAL" clId="{6522DB22-9B34-43BC-AD9C-03E4ABD0BD6B}" dt="2020-10-17T19:54:08.106" v="7239"/>
          <ac:inkMkLst>
            <pc:docMk/>
            <pc:sldMk cId="2711963194" sldId="297"/>
            <ac:inkMk id="52" creationId="{1A1E6BFE-78FD-475A-A31E-5245327B5271}"/>
          </ac:inkMkLst>
        </pc:inkChg>
        <pc:inkChg chg="add mod">
          <ac:chgData name="Daniel Schwarz" userId="5bb35bb8-905a-4742-88d9-33d9089732e7" providerId="ADAL" clId="{6522DB22-9B34-43BC-AD9C-03E4ABD0BD6B}" dt="2020-10-17T19:54:08.106" v="7239"/>
          <ac:inkMkLst>
            <pc:docMk/>
            <pc:sldMk cId="2711963194" sldId="297"/>
            <ac:inkMk id="53" creationId="{0CD12286-E161-4526-A7A9-7495EEDBDA14}"/>
          </ac:inkMkLst>
        </pc:inkChg>
        <pc:inkChg chg="add mod">
          <ac:chgData name="Daniel Schwarz" userId="5bb35bb8-905a-4742-88d9-33d9089732e7" providerId="ADAL" clId="{6522DB22-9B34-43BC-AD9C-03E4ABD0BD6B}" dt="2020-10-17T19:54:08.106" v="7239"/>
          <ac:inkMkLst>
            <pc:docMk/>
            <pc:sldMk cId="2711963194" sldId="297"/>
            <ac:inkMk id="54" creationId="{2C653A5D-FFE6-41C3-8AD6-AF5B29F866E3}"/>
          </ac:inkMkLst>
        </pc:inkChg>
        <pc:inkChg chg="add mod">
          <ac:chgData name="Daniel Schwarz" userId="5bb35bb8-905a-4742-88d9-33d9089732e7" providerId="ADAL" clId="{6522DB22-9B34-43BC-AD9C-03E4ABD0BD6B}" dt="2020-10-17T19:54:08.106" v="7239"/>
          <ac:inkMkLst>
            <pc:docMk/>
            <pc:sldMk cId="2711963194" sldId="297"/>
            <ac:inkMk id="56" creationId="{22F411E7-DA29-4EC4-8797-66953FC8474C}"/>
          </ac:inkMkLst>
        </pc:inkChg>
        <pc:inkChg chg="add mod">
          <ac:chgData name="Daniel Schwarz" userId="5bb35bb8-905a-4742-88d9-33d9089732e7" providerId="ADAL" clId="{6522DB22-9B34-43BC-AD9C-03E4ABD0BD6B}" dt="2020-10-17T19:54:08.106" v="7239"/>
          <ac:inkMkLst>
            <pc:docMk/>
            <pc:sldMk cId="2711963194" sldId="297"/>
            <ac:inkMk id="58" creationId="{D1D23263-5EDC-4D9B-8C9B-50DEACF76602}"/>
          </ac:inkMkLst>
        </pc:inkChg>
        <pc:inkChg chg="add mod">
          <ac:chgData name="Daniel Schwarz" userId="5bb35bb8-905a-4742-88d9-33d9089732e7" providerId="ADAL" clId="{6522DB22-9B34-43BC-AD9C-03E4ABD0BD6B}" dt="2020-10-17T19:54:13.528" v="7242"/>
          <ac:inkMkLst>
            <pc:docMk/>
            <pc:sldMk cId="2711963194" sldId="297"/>
            <ac:inkMk id="60" creationId="{B2756A0E-332E-4770-B01F-1C5C22D0A7D4}"/>
          </ac:inkMkLst>
        </pc:inkChg>
        <pc:inkChg chg="add mod">
          <ac:chgData name="Daniel Schwarz" userId="5bb35bb8-905a-4742-88d9-33d9089732e7" providerId="ADAL" clId="{6522DB22-9B34-43BC-AD9C-03E4ABD0BD6B}" dt="2020-10-17T19:54:13.528" v="7242"/>
          <ac:inkMkLst>
            <pc:docMk/>
            <pc:sldMk cId="2711963194" sldId="297"/>
            <ac:inkMk id="61" creationId="{180BC456-2E90-47D2-98CE-700E69912100}"/>
          </ac:inkMkLst>
        </pc:inkChg>
        <pc:inkChg chg="add mod">
          <ac:chgData name="Daniel Schwarz" userId="5bb35bb8-905a-4742-88d9-33d9089732e7" providerId="ADAL" clId="{6522DB22-9B34-43BC-AD9C-03E4ABD0BD6B}" dt="2020-10-17T19:57:05.091" v="7340" actId="1076"/>
          <ac:inkMkLst>
            <pc:docMk/>
            <pc:sldMk cId="2711963194" sldId="297"/>
            <ac:inkMk id="63" creationId="{AFCEF441-C44D-4218-B875-7EE8A823C78E}"/>
          </ac:inkMkLst>
        </pc:inkChg>
        <pc:inkChg chg="add mod">
          <ac:chgData name="Daniel Schwarz" userId="5bb35bb8-905a-4742-88d9-33d9089732e7" providerId="ADAL" clId="{6522DB22-9B34-43BC-AD9C-03E4ABD0BD6B}" dt="2020-10-17T19:57:05.091" v="7340" actId="1076"/>
          <ac:inkMkLst>
            <pc:docMk/>
            <pc:sldMk cId="2711963194" sldId="297"/>
            <ac:inkMk id="64" creationId="{EF570743-FFF6-49B4-AF44-82F0D19A4D2C}"/>
          </ac:inkMkLst>
        </pc:inkChg>
        <pc:inkChg chg="add mod">
          <ac:chgData name="Daniel Schwarz" userId="5bb35bb8-905a-4742-88d9-33d9089732e7" providerId="ADAL" clId="{6522DB22-9B34-43BC-AD9C-03E4ABD0BD6B}" dt="2020-10-17T19:55:47.232" v="7289"/>
          <ac:inkMkLst>
            <pc:docMk/>
            <pc:sldMk cId="2711963194" sldId="297"/>
            <ac:inkMk id="65" creationId="{8BC4FF01-DBA0-4823-910B-F8570B8ABFE8}"/>
          </ac:inkMkLst>
        </pc:inkChg>
        <pc:inkChg chg="add mod">
          <ac:chgData name="Daniel Schwarz" userId="5bb35bb8-905a-4742-88d9-33d9089732e7" providerId="ADAL" clId="{6522DB22-9B34-43BC-AD9C-03E4ABD0BD6B}" dt="2020-10-17T19:55:47.232" v="7289"/>
          <ac:inkMkLst>
            <pc:docMk/>
            <pc:sldMk cId="2711963194" sldId="297"/>
            <ac:inkMk id="66" creationId="{CA21C56D-8161-451C-BE18-D125C5E564C3}"/>
          </ac:inkMkLst>
        </pc:inkChg>
        <pc:inkChg chg="add mod">
          <ac:chgData name="Daniel Schwarz" userId="5bb35bb8-905a-4742-88d9-33d9089732e7" providerId="ADAL" clId="{6522DB22-9B34-43BC-AD9C-03E4ABD0BD6B}" dt="2020-10-17T19:55:47.232" v="7289"/>
          <ac:inkMkLst>
            <pc:docMk/>
            <pc:sldMk cId="2711963194" sldId="297"/>
            <ac:inkMk id="67" creationId="{163F70B3-3089-4F4B-911C-1CD50EF63D06}"/>
          </ac:inkMkLst>
        </pc:inkChg>
        <pc:inkChg chg="add mod">
          <ac:chgData name="Daniel Schwarz" userId="5bb35bb8-905a-4742-88d9-33d9089732e7" providerId="ADAL" clId="{6522DB22-9B34-43BC-AD9C-03E4ABD0BD6B}" dt="2020-10-17T19:55:47.232" v="7289"/>
          <ac:inkMkLst>
            <pc:docMk/>
            <pc:sldMk cId="2711963194" sldId="297"/>
            <ac:inkMk id="68" creationId="{09CA6806-450D-4044-9057-39C91404C7BB}"/>
          </ac:inkMkLst>
        </pc:inkChg>
        <pc:inkChg chg="add mod">
          <ac:chgData name="Daniel Schwarz" userId="5bb35bb8-905a-4742-88d9-33d9089732e7" providerId="ADAL" clId="{6522DB22-9B34-43BC-AD9C-03E4ABD0BD6B}" dt="2020-10-17T19:55:47.232" v="7289"/>
          <ac:inkMkLst>
            <pc:docMk/>
            <pc:sldMk cId="2711963194" sldId="297"/>
            <ac:inkMk id="69" creationId="{CF7E43CD-E650-4662-866F-1173D0966358}"/>
          </ac:inkMkLst>
        </pc:inkChg>
        <pc:inkChg chg="add mod">
          <ac:chgData name="Daniel Schwarz" userId="5bb35bb8-905a-4742-88d9-33d9089732e7" providerId="ADAL" clId="{6522DB22-9B34-43BC-AD9C-03E4ABD0BD6B}" dt="2020-10-17T19:55:47.232" v="7289"/>
          <ac:inkMkLst>
            <pc:docMk/>
            <pc:sldMk cId="2711963194" sldId="297"/>
            <ac:inkMk id="70" creationId="{87E55148-06B9-4B41-8CDC-627379459254}"/>
          </ac:inkMkLst>
        </pc:inkChg>
        <pc:inkChg chg="add mod">
          <ac:chgData name="Daniel Schwarz" userId="5bb35bb8-905a-4742-88d9-33d9089732e7" providerId="ADAL" clId="{6522DB22-9B34-43BC-AD9C-03E4ABD0BD6B}" dt="2020-10-17T19:55:47.232" v="7289"/>
          <ac:inkMkLst>
            <pc:docMk/>
            <pc:sldMk cId="2711963194" sldId="297"/>
            <ac:inkMk id="72" creationId="{2189D868-FFDB-4B50-820A-9E9D08516237}"/>
          </ac:inkMkLst>
        </pc:inkChg>
        <pc:inkChg chg="add mod">
          <ac:chgData name="Daniel Schwarz" userId="5bb35bb8-905a-4742-88d9-33d9089732e7" providerId="ADAL" clId="{6522DB22-9B34-43BC-AD9C-03E4ABD0BD6B}" dt="2020-10-17T19:55:47.232" v="7289"/>
          <ac:inkMkLst>
            <pc:docMk/>
            <pc:sldMk cId="2711963194" sldId="297"/>
            <ac:inkMk id="73" creationId="{F54A3930-4581-4780-BC77-F37E8A72E01F}"/>
          </ac:inkMkLst>
        </pc:inkChg>
        <pc:inkChg chg="add mod">
          <ac:chgData name="Daniel Schwarz" userId="5bb35bb8-905a-4742-88d9-33d9089732e7" providerId="ADAL" clId="{6522DB22-9B34-43BC-AD9C-03E4ABD0BD6B}" dt="2020-10-17T19:55:47.232" v="7289"/>
          <ac:inkMkLst>
            <pc:docMk/>
            <pc:sldMk cId="2711963194" sldId="297"/>
            <ac:inkMk id="74" creationId="{8A269916-CB81-4E3F-B119-68C252AE7708}"/>
          </ac:inkMkLst>
        </pc:inkChg>
        <pc:inkChg chg="add mod">
          <ac:chgData name="Daniel Schwarz" userId="5bb35bb8-905a-4742-88d9-33d9089732e7" providerId="ADAL" clId="{6522DB22-9B34-43BC-AD9C-03E4ABD0BD6B}" dt="2020-10-17T19:55:47.232" v="7289"/>
          <ac:inkMkLst>
            <pc:docMk/>
            <pc:sldMk cId="2711963194" sldId="297"/>
            <ac:inkMk id="75" creationId="{9EE010FF-190F-49CF-95E4-2DE930B30BAF}"/>
          </ac:inkMkLst>
        </pc:inkChg>
        <pc:inkChg chg="add mod">
          <ac:chgData name="Daniel Schwarz" userId="5bb35bb8-905a-4742-88d9-33d9089732e7" providerId="ADAL" clId="{6522DB22-9B34-43BC-AD9C-03E4ABD0BD6B}" dt="2020-10-17T19:55:47.232" v="7289"/>
          <ac:inkMkLst>
            <pc:docMk/>
            <pc:sldMk cId="2711963194" sldId="297"/>
            <ac:inkMk id="76" creationId="{10D448A9-2EB2-489D-91C3-7C4FDC4674C2}"/>
          </ac:inkMkLst>
        </pc:inkChg>
        <pc:inkChg chg="add del">
          <ac:chgData name="Daniel Schwarz" userId="5bb35bb8-905a-4742-88d9-33d9089732e7" providerId="ADAL" clId="{6522DB22-9B34-43BC-AD9C-03E4ABD0BD6B}" dt="2020-10-17T19:55:04.053" v="7261" actId="9405"/>
          <ac:inkMkLst>
            <pc:docMk/>
            <pc:sldMk cId="2711963194" sldId="297"/>
            <ac:inkMk id="78" creationId="{EADCBF13-CE25-44C7-ACB2-552C7C1D17FE}"/>
          </ac:inkMkLst>
        </pc:inkChg>
        <pc:inkChg chg="add del">
          <ac:chgData name="Daniel Schwarz" userId="5bb35bb8-905a-4742-88d9-33d9089732e7" providerId="ADAL" clId="{6522DB22-9B34-43BC-AD9C-03E4ABD0BD6B}" dt="2020-10-17T19:55:07.585" v="7263" actId="9405"/>
          <ac:inkMkLst>
            <pc:docMk/>
            <pc:sldMk cId="2711963194" sldId="297"/>
            <ac:inkMk id="79" creationId="{0EA7FD64-7247-4DEF-B965-B0A41C6DF342}"/>
          </ac:inkMkLst>
        </pc:inkChg>
        <pc:inkChg chg="add del mod">
          <ac:chgData name="Daniel Schwarz" userId="5bb35bb8-905a-4742-88d9-33d9089732e7" providerId="ADAL" clId="{6522DB22-9B34-43BC-AD9C-03E4ABD0BD6B}" dt="2020-10-17T19:55:25.948" v="7279" actId="9405"/>
          <ac:inkMkLst>
            <pc:docMk/>
            <pc:sldMk cId="2711963194" sldId="297"/>
            <ac:inkMk id="80" creationId="{8166D4A6-344F-4E06-9D5F-7D352A290EFC}"/>
          </ac:inkMkLst>
        </pc:inkChg>
        <pc:inkChg chg="add del mod">
          <ac:chgData name="Daniel Schwarz" userId="5bb35bb8-905a-4742-88d9-33d9089732e7" providerId="ADAL" clId="{6522DB22-9B34-43BC-AD9C-03E4ABD0BD6B}" dt="2020-10-17T19:55:25.152" v="7278" actId="9405"/>
          <ac:inkMkLst>
            <pc:docMk/>
            <pc:sldMk cId="2711963194" sldId="297"/>
            <ac:inkMk id="81" creationId="{FF16DCB8-5273-49EA-BAE0-152B85E54A35}"/>
          </ac:inkMkLst>
        </pc:inkChg>
        <pc:inkChg chg="add del mod">
          <ac:chgData name="Daniel Schwarz" userId="5bb35bb8-905a-4742-88d9-33d9089732e7" providerId="ADAL" clId="{6522DB22-9B34-43BC-AD9C-03E4ABD0BD6B}" dt="2020-10-17T19:55:24.865" v="7277" actId="9405"/>
          <ac:inkMkLst>
            <pc:docMk/>
            <pc:sldMk cId="2711963194" sldId="297"/>
            <ac:inkMk id="82" creationId="{7B7CF663-5DD1-44D8-8B1C-018BE574A485}"/>
          </ac:inkMkLst>
        </pc:inkChg>
        <pc:inkChg chg="add del mod">
          <ac:chgData name="Daniel Schwarz" userId="5bb35bb8-905a-4742-88d9-33d9089732e7" providerId="ADAL" clId="{6522DB22-9B34-43BC-AD9C-03E4ABD0BD6B}" dt="2020-10-17T19:55:17.178" v="7274"/>
          <ac:inkMkLst>
            <pc:docMk/>
            <pc:sldMk cId="2711963194" sldId="297"/>
            <ac:inkMk id="83" creationId="{8920B436-DA7A-4CBD-B037-FA39DCA3E35E}"/>
          </ac:inkMkLst>
        </pc:inkChg>
        <pc:inkChg chg="add del mod">
          <ac:chgData name="Daniel Schwarz" userId="5bb35bb8-905a-4742-88d9-33d9089732e7" providerId="ADAL" clId="{6522DB22-9B34-43BC-AD9C-03E4ABD0BD6B}" dt="2020-10-17T19:55:15.045" v="7272"/>
          <ac:inkMkLst>
            <pc:docMk/>
            <pc:sldMk cId="2711963194" sldId="297"/>
            <ac:inkMk id="85" creationId="{598E1F8F-2960-446E-8C1B-3E47C919EC02}"/>
          </ac:inkMkLst>
        </pc:inkChg>
        <pc:inkChg chg="add del">
          <ac:chgData name="Daniel Schwarz" userId="5bb35bb8-905a-4742-88d9-33d9089732e7" providerId="ADAL" clId="{6522DB22-9B34-43BC-AD9C-03E4ABD0BD6B}" dt="2020-10-17T19:55:24.481" v="7276" actId="9405"/>
          <ac:inkMkLst>
            <pc:docMk/>
            <pc:sldMk cId="2711963194" sldId="297"/>
            <ac:inkMk id="87" creationId="{C8B2B678-101F-4D59-BF4C-45757104B3AD}"/>
          </ac:inkMkLst>
        </pc:inkChg>
        <pc:inkChg chg="add del mod">
          <ac:chgData name="Daniel Schwarz" userId="5bb35bb8-905a-4742-88d9-33d9089732e7" providerId="ADAL" clId="{6522DB22-9B34-43BC-AD9C-03E4ABD0BD6B}" dt="2020-10-17T19:55:34.476" v="7283"/>
          <ac:inkMkLst>
            <pc:docMk/>
            <pc:sldMk cId="2711963194" sldId="297"/>
            <ac:inkMk id="88" creationId="{59D5F6A6-6791-4494-BF4C-C621B2B4B217}"/>
          </ac:inkMkLst>
        </pc:inkChg>
        <pc:inkChg chg="add mod">
          <ac:chgData name="Daniel Schwarz" userId="5bb35bb8-905a-4742-88d9-33d9089732e7" providerId="ADAL" clId="{6522DB22-9B34-43BC-AD9C-03E4ABD0BD6B}" dt="2020-10-17T19:55:47.232" v="7289"/>
          <ac:inkMkLst>
            <pc:docMk/>
            <pc:sldMk cId="2711963194" sldId="297"/>
            <ac:inkMk id="90" creationId="{5114CD55-10B4-416A-AA40-38B391F962A7}"/>
          </ac:inkMkLst>
        </pc:inkChg>
        <pc:inkChg chg="add mod">
          <ac:chgData name="Daniel Schwarz" userId="5bb35bb8-905a-4742-88d9-33d9089732e7" providerId="ADAL" clId="{6522DB22-9B34-43BC-AD9C-03E4ABD0BD6B}" dt="2020-10-17T19:55:47.232" v="7289"/>
          <ac:inkMkLst>
            <pc:docMk/>
            <pc:sldMk cId="2711963194" sldId="297"/>
            <ac:inkMk id="91" creationId="{C87126B1-B4F8-4B5E-982B-681B3308A62D}"/>
          </ac:inkMkLst>
        </pc:inkChg>
        <pc:inkChg chg="add mod">
          <ac:chgData name="Daniel Schwarz" userId="5bb35bb8-905a-4742-88d9-33d9089732e7" providerId="ADAL" clId="{6522DB22-9B34-43BC-AD9C-03E4ABD0BD6B}" dt="2020-10-17T19:55:47.232" v="7289"/>
          <ac:inkMkLst>
            <pc:docMk/>
            <pc:sldMk cId="2711963194" sldId="297"/>
            <ac:inkMk id="92" creationId="{5E0B1D39-D2A6-49BD-A1FD-944964FECF1A}"/>
          </ac:inkMkLst>
        </pc:inkChg>
        <pc:inkChg chg="add mod">
          <ac:chgData name="Daniel Schwarz" userId="5bb35bb8-905a-4742-88d9-33d9089732e7" providerId="ADAL" clId="{6522DB22-9B34-43BC-AD9C-03E4ABD0BD6B}" dt="2020-10-17T19:55:47.232" v="7289"/>
          <ac:inkMkLst>
            <pc:docMk/>
            <pc:sldMk cId="2711963194" sldId="297"/>
            <ac:inkMk id="94" creationId="{D999C720-484B-4F49-AA00-53C842657A5A}"/>
          </ac:inkMkLst>
        </pc:inkChg>
        <pc:inkChg chg="add mod">
          <ac:chgData name="Daniel Schwarz" userId="5bb35bb8-905a-4742-88d9-33d9089732e7" providerId="ADAL" clId="{6522DB22-9B34-43BC-AD9C-03E4ABD0BD6B}" dt="2020-10-17T19:57:05.091" v="7340" actId="1076"/>
          <ac:inkMkLst>
            <pc:docMk/>
            <pc:sldMk cId="2711963194" sldId="297"/>
            <ac:inkMk id="96" creationId="{85D35C59-BE7F-471A-B19F-B3ABFD277C7F}"/>
          </ac:inkMkLst>
        </pc:inkChg>
        <pc:inkChg chg="add mod">
          <ac:chgData name="Daniel Schwarz" userId="5bb35bb8-905a-4742-88d9-33d9089732e7" providerId="ADAL" clId="{6522DB22-9B34-43BC-AD9C-03E4ABD0BD6B}" dt="2020-10-17T19:57:05.091" v="7340" actId="1076"/>
          <ac:inkMkLst>
            <pc:docMk/>
            <pc:sldMk cId="2711963194" sldId="297"/>
            <ac:inkMk id="97" creationId="{78013593-5B6B-482B-97D6-5CAD170D3F9E}"/>
          </ac:inkMkLst>
        </pc:inkChg>
        <pc:inkChg chg="add mod">
          <ac:chgData name="Daniel Schwarz" userId="5bb35bb8-905a-4742-88d9-33d9089732e7" providerId="ADAL" clId="{6522DB22-9B34-43BC-AD9C-03E4ABD0BD6B}" dt="2020-10-17T19:57:05.091" v="7340" actId="1076"/>
          <ac:inkMkLst>
            <pc:docMk/>
            <pc:sldMk cId="2711963194" sldId="297"/>
            <ac:inkMk id="98" creationId="{098FCA25-B656-41ED-86A1-C80D7A8F362B}"/>
          </ac:inkMkLst>
        </pc:inkChg>
        <pc:inkChg chg="add mod">
          <ac:chgData name="Daniel Schwarz" userId="5bb35bb8-905a-4742-88d9-33d9089732e7" providerId="ADAL" clId="{6522DB22-9B34-43BC-AD9C-03E4ABD0BD6B}" dt="2020-10-17T19:57:05.091" v="7340" actId="1076"/>
          <ac:inkMkLst>
            <pc:docMk/>
            <pc:sldMk cId="2711963194" sldId="297"/>
            <ac:inkMk id="99" creationId="{308851A7-F57D-47A8-AF0A-622C37A39EA1}"/>
          </ac:inkMkLst>
        </pc:inkChg>
        <pc:inkChg chg="add mod">
          <ac:chgData name="Daniel Schwarz" userId="5bb35bb8-905a-4742-88d9-33d9089732e7" providerId="ADAL" clId="{6522DB22-9B34-43BC-AD9C-03E4ABD0BD6B}" dt="2020-10-17T19:57:05.091" v="7340" actId="1076"/>
          <ac:inkMkLst>
            <pc:docMk/>
            <pc:sldMk cId="2711963194" sldId="297"/>
            <ac:inkMk id="100" creationId="{D1629600-0C59-4493-8CA8-B70E1D5F1B5C}"/>
          </ac:inkMkLst>
        </pc:inkChg>
        <pc:inkChg chg="add mod">
          <ac:chgData name="Daniel Schwarz" userId="5bb35bb8-905a-4742-88d9-33d9089732e7" providerId="ADAL" clId="{6522DB22-9B34-43BC-AD9C-03E4ABD0BD6B}" dt="2020-10-17T19:57:05.091" v="7340" actId="1076"/>
          <ac:inkMkLst>
            <pc:docMk/>
            <pc:sldMk cId="2711963194" sldId="297"/>
            <ac:inkMk id="101" creationId="{85F4E8D4-5081-4CED-A81B-F18B44E25C3F}"/>
          </ac:inkMkLst>
        </pc:inkChg>
        <pc:inkChg chg="add mod">
          <ac:chgData name="Daniel Schwarz" userId="5bb35bb8-905a-4742-88d9-33d9089732e7" providerId="ADAL" clId="{6522DB22-9B34-43BC-AD9C-03E4ABD0BD6B}" dt="2020-10-17T19:56:48.806" v="7332"/>
          <ac:inkMkLst>
            <pc:docMk/>
            <pc:sldMk cId="2711963194" sldId="297"/>
            <ac:inkMk id="102" creationId="{9EEF0E51-8608-4783-9197-DE64266DCC28}"/>
          </ac:inkMkLst>
        </pc:inkChg>
        <pc:inkChg chg="add mod">
          <ac:chgData name="Daniel Schwarz" userId="5bb35bb8-905a-4742-88d9-33d9089732e7" providerId="ADAL" clId="{6522DB22-9B34-43BC-AD9C-03E4ABD0BD6B}" dt="2020-10-17T19:56:48.806" v="7332"/>
          <ac:inkMkLst>
            <pc:docMk/>
            <pc:sldMk cId="2711963194" sldId="297"/>
            <ac:inkMk id="103" creationId="{14FE0980-CF0C-4C88-B2CB-DB850BA40809}"/>
          </ac:inkMkLst>
        </pc:inkChg>
        <pc:inkChg chg="add mod">
          <ac:chgData name="Daniel Schwarz" userId="5bb35bb8-905a-4742-88d9-33d9089732e7" providerId="ADAL" clId="{6522DB22-9B34-43BC-AD9C-03E4ABD0BD6B}" dt="2020-10-17T19:56:48.806" v="7332"/>
          <ac:inkMkLst>
            <pc:docMk/>
            <pc:sldMk cId="2711963194" sldId="297"/>
            <ac:inkMk id="104" creationId="{1BBDEEC1-2598-4A62-BE00-23B3DA3CD077}"/>
          </ac:inkMkLst>
        </pc:inkChg>
        <pc:inkChg chg="add mod">
          <ac:chgData name="Daniel Schwarz" userId="5bb35bb8-905a-4742-88d9-33d9089732e7" providerId="ADAL" clId="{6522DB22-9B34-43BC-AD9C-03E4ABD0BD6B}" dt="2020-10-17T19:56:48.806" v="7332"/>
          <ac:inkMkLst>
            <pc:docMk/>
            <pc:sldMk cId="2711963194" sldId="297"/>
            <ac:inkMk id="105" creationId="{FDEA957A-2DC7-4BD4-89FB-5E6027C96989}"/>
          </ac:inkMkLst>
        </pc:inkChg>
        <pc:inkChg chg="add mod">
          <ac:chgData name="Daniel Schwarz" userId="5bb35bb8-905a-4742-88d9-33d9089732e7" providerId="ADAL" clId="{6522DB22-9B34-43BC-AD9C-03E4ABD0BD6B}" dt="2020-10-17T19:56:48.806" v="7332"/>
          <ac:inkMkLst>
            <pc:docMk/>
            <pc:sldMk cId="2711963194" sldId="297"/>
            <ac:inkMk id="107" creationId="{46927796-8F06-4958-9D52-4BA12E719487}"/>
          </ac:inkMkLst>
        </pc:inkChg>
        <pc:inkChg chg="add mod">
          <ac:chgData name="Daniel Schwarz" userId="5bb35bb8-905a-4742-88d9-33d9089732e7" providerId="ADAL" clId="{6522DB22-9B34-43BC-AD9C-03E4ABD0BD6B}" dt="2020-10-17T19:56:48.806" v="7332"/>
          <ac:inkMkLst>
            <pc:docMk/>
            <pc:sldMk cId="2711963194" sldId="297"/>
            <ac:inkMk id="108" creationId="{C69EE62A-E7FD-47CF-BE3D-BEF63A08FA25}"/>
          </ac:inkMkLst>
        </pc:inkChg>
        <pc:inkChg chg="add mod">
          <ac:chgData name="Daniel Schwarz" userId="5bb35bb8-905a-4742-88d9-33d9089732e7" providerId="ADAL" clId="{6522DB22-9B34-43BC-AD9C-03E4ABD0BD6B}" dt="2020-10-17T19:56:48.806" v="7332"/>
          <ac:inkMkLst>
            <pc:docMk/>
            <pc:sldMk cId="2711963194" sldId="297"/>
            <ac:inkMk id="109" creationId="{684B8008-9603-4CEF-A884-C3429D404B11}"/>
          </ac:inkMkLst>
        </pc:inkChg>
        <pc:inkChg chg="add mod">
          <ac:chgData name="Daniel Schwarz" userId="5bb35bb8-905a-4742-88d9-33d9089732e7" providerId="ADAL" clId="{6522DB22-9B34-43BC-AD9C-03E4ABD0BD6B}" dt="2020-10-17T19:56:48.806" v="7332"/>
          <ac:inkMkLst>
            <pc:docMk/>
            <pc:sldMk cId="2711963194" sldId="297"/>
            <ac:inkMk id="110" creationId="{EDB2A07B-83E4-4428-968E-37BF2A2A1039}"/>
          </ac:inkMkLst>
        </pc:inkChg>
        <pc:inkChg chg="add mod">
          <ac:chgData name="Daniel Schwarz" userId="5bb35bb8-905a-4742-88d9-33d9089732e7" providerId="ADAL" clId="{6522DB22-9B34-43BC-AD9C-03E4ABD0BD6B}" dt="2020-10-17T19:56:48.806" v="7332"/>
          <ac:inkMkLst>
            <pc:docMk/>
            <pc:sldMk cId="2711963194" sldId="297"/>
            <ac:inkMk id="112" creationId="{882A71DD-39F7-46A8-9713-DD50FF76B359}"/>
          </ac:inkMkLst>
        </pc:inkChg>
        <pc:inkChg chg="add mod">
          <ac:chgData name="Daniel Schwarz" userId="5bb35bb8-905a-4742-88d9-33d9089732e7" providerId="ADAL" clId="{6522DB22-9B34-43BC-AD9C-03E4ABD0BD6B}" dt="2020-10-17T19:56:48.806" v="7332"/>
          <ac:inkMkLst>
            <pc:docMk/>
            <pc:sldMk cId="2711963194" sldId="297"/>
            <ac:inkMk id="113" creationId="{BB86247B-E670-4FB3-B081-9B5C3CD7D70E}"/>
          </ac:inkMkLst>
        </pc:inkChg>
        <pc:inkChg chg="add mod">
          <ac:chgData name="Daniel Schwarz" userId="5bb35bb8-905a-4742-88d9-33d9089732e7" providerId="ADAL" clId="{6522DB22-9B34-43BC-AD9C-03E4ABD0BD6B}" dt="2020-10-17T19:56:48.806" v="7332"/>
          <ac:inkMkLst>
            <pc:docMk/>
            <pc:sldMk cId="2711963194" sldId="297"/>
            <ac:inkMk id="114" creationId="{EE767914-7863-4780-8073-BD710542283F}"/>
          </ac:inkMkLst>
        </pc:inkChg>
        <pc:inkChg chg="add mod">
          <ac:chgData name="Daniel Schwarz" userId="5bb35bb8-905a-4742-88d9-33d9089732e7" providerId="ADAL" clId="{6522DB22-9B34-43BC-AD9C-03E4ABD0BD6B}" dt="2020-10-17T19:56:48.806" v="7332"/>
          <ac:inkMkLst>
            <pc:docMk/>
            <pc:sldMk cId="2711963194" sldId="297"/>
            <ac:inkMk id="115" creationId="{623CAB4A-054F-47C4-8264-1941BB981CB2}"/>
          </ac:inkMkLst>
        </pc:inkChg>
        <pc:inkChg chg="add mod">
          <ac:chgData name="Daniel Schwarz" userId="5bb35bb8-905a-4742-88d9-33d9089732e7" providerId="ADAL" clId="{6522DB22-9B34-43BC-AD9C-03E4ABD0BD6B}" dt="2020-10-17T19:56:48.806" v="7332"/>
          <ac:inkMkLst>
            <pc:docMk/>
            <pc:sldMk cId="2711963194" sldId="297"/>
            <ac:inkMk id="116" creationId="{046485E8-FA29-42EC-851D-DCBD42E96A86}"/>
          </ac:inkMkLst>
        </pc:inkChg>
        <pc:inkChg chg="add mod">
          <ac:chgData name="Daniel Schwarz" userId="5bb35bb8-905a-4742-88d9-33d9089732e7" providerId="ADAL" clId="{6522DB22-9B34-43BC-AD9C-03E4ABD0BD6B}" dt="2020-10-17T19:56:48.806" v="7332"/>
          <ac:inkMkLst>
            <pc:docMk/>
            <pc:sldMk cId="2711963194" sldId="297"/>
            <ac:inkMk id="117" creationId="{2BF42E25-F9FF-43A6-A4D1-573AD64FC3F2}"/>
          </ac:inkMkLst>
        </pc:inkChg>
        <pc:inkChg chg="add mod">
          <ac:chgData name="Daniel Schwarz" userId="5bb35bb8-905a-4742-88d9-33d9089732e7" providerId="ADAL" clId="{6522DB22-9B34-43BC-AD9C-03E4ABD0BD6B}" dt="2020-10-17T19:56:48.806" v="7332"/>
          <ac:inkMkLst>
            <pc:docMk/>
            <pc:sldMk cId="2711963194" sldId="297"/>
            <ac:inkMk id="119" creationId="{3F3D8BD1-BBAE-46AA-9900-8A1D331595F3}"/>
          </ac:inkMkLst>
        </pc:inkChg>
        <pc:inkChg chg="add mod">
          <ac:chgData name="Daniel Schwarz" userId="5bb35bb8-905a-4742-88d9-33d9089732e7" providerId="ADAL" clId="{6522DB22-9B34-43BC-AD9C-03E4ABD0BD6B}" dt="2020-10-17T19:56:48.806" v="7332"/>
          <ac:inkMkLst>
            <pc:docMk/>
            <pc:sldMk cId="2711963194" sldId="297"/>
            <ac:inkMk id="120" creationId="{DFF03F3E-285F-4644-A42E-ABF068AC6EE1}"/>
          </ac:inkMkLst>
        </pc:inkChg>
        <pc:inkChg chg="add mod">
          <ac:chgData name="Daniel Schwarz" userId="5bb35bb8-905a-4742-88d9-33d9089732e7" providerId="ADAL" clId="{6522DB22-9B34-43BC-AD9C-03E4ABD0BD6B}" dt="2020-10-17T19:56:48.806" v="7332"/>
          <ac:inkMkLst>
            <pc:docMk/>
            <pc:sldMk cId="2711963194" sldId="297"/>
            <ac:inkMk id="121" creationId="{BBC6B6D4-9DFF-471A-B680-EF3BB9570A57}"/>
          </ac:inkMkLst>
        </pc:inkChg>
        <pc:inkChg chg="add mod">
          <ac:chgData name="Daniel Schwarz" userId="5bb35bb8-905a-4742-88d9-33d9089732e7" providerId="ADAL" clId="{6522DB22-9B34-43BC-AD9C-03E4ABD0BD6B}" dt="2020-10-17T19:56:48.806" v="7332"/>
          <ac:inkMkLst>
            <pc:docMk/>
            <pc:sldMk cId="2711963194" sldId="297"/>
            <ac:inkMk id="122" creationId="{B9F60755-386B-4D12-B927-8E8F82F48A48}"/>
          </ac:inkMkLst>
        </pc:inkChg>
        <pc:inkChg chg="add mod">
          <ac:chgData name="Daniel Schwarz" userId="5bb35bb8-905a-4742-88d9-33d9089732e7" providerId="ADAL" clId="{6522DB22-9B34-43BC-AD9C-03E4ABD0BD6B}" dt="2020-10-17T19:56:48.806" v="7332"/>
          <ac:inkMkLst>
            <pc:docMk/>
            <pc:sldMk cId="2711963194" sldId="297"/>
            <ac:inkMk id="123" creationId="{8A50D8EB-1B84-48C8-9DB0-C5E4EBDDCCFE}"/>
          </ac:inkMkLst>
        </pc:inkChg>
        <pc:inkChg chg="add mod">
          <ac:chgData name="Daniel Schwarz" userId="5bb35bb8-905a-4742-88d9-33d9089732e7" providerId="ADAL" clId="{6522DB22-9B34-43BC-AD9C-03E4ABD0BD6B}" dt="2020-10-17T19:56:48.806" v="7332"/>
          <ac:inkMkLst>
            <pc:docMk/>
            <pc:sldMk cId="2711963194" sldId="297"/>
            <ac:inkMk id="124" creationId="{8C0BA6B3-F1E1-45C7-8414-029758513BFB}"/>
          </ac:inkMkLst>
        </pc:inkChg>
        <pc:inkChg chg="add mod">
          <ac:chgData name="Daniel Schwarz" userId="5bb35bb8-905a-4742-88d9-33d9089732e7" providerId="ADAL" clId="{6522DB22-9B34-43BC-AD9C-03E4ABD0BD6B}" dt="2020-10-17T19:56:48.806" v="7332"/>
          <ac:inkMkLst>
            <pc:docMk/>
            <pc:sldMk cId="2711963194" sldId="297"/>
            <ac:inkMk id="126" creationId="{B55207A3-A374-4015-A7A5-8FCB8E45BE54}"/>
          </ac:inkMkLst>
        </pc:inkChg>
        <pc:inkChg chg="add mod">
          <ac:chgData name="Daniel Schwarz" userId="5bb35bb8-905a-4742-88d9-33d9089732e7" providerId="ADAL" clId="{6522DB22-9B34-43BC-AD9C-03E4ABD0BD6B}" dt="2020-10-17T19:56:48.806" v="7332"/>
          <ac:inkMkLst>
            <pc:docMk/>
            <pc:sldMk cId="2711963194" sldId="297"/>
            <ac:inkMk id="127" creationId="{493BD16E-3051-4973-ACD9-59CD33ADFCB6}"/>
          </ac:inkMkLst>
        </pc:inkChg>
        <pc:inkChg chg="add mod">
          <ac:chgData name="Daniel Schwarz" userId="5bb35bb8-905a-4742-88d9-33d9089732e7" providerId="ADAL" clId="{6522DB22-9B34-43BC-AD9C-03E4ABD0BD6B}" dt="2020-10-17T19:56:48.806" v="7332"/>
          <ac:inkMkLst>
            <pc:docMk/>
            <pc:sldMk cId="2711963194" sldId="297"/>
            <ac:inkMk id="128" creationId="{4351119A-0474-4D6F-B2EE-0DCBA2AAA047}"/>
          </ac:inkMkLst>
        </pc:inkChg>
        <pc:inkChg chg="add mod">
          <ac:chgData name="Daniel Schwarz" userId="5bb35bb8-905a-4742-88d9-33d9089732e7" providerId="ADAL" clId="{6522DB22-9B34-43BC-AD9C-03E4ABD0BD6B}" dt="2020-10-17T19:56:48.806" v="7332"/>
          <ac:inkMkLst>
            <pc:docMk/>
            <pc:sldMk cId="2711963194" sldId="297"/>
            <ac:inkMk id="129" creationId="{41720971-78AC-4195-8AAB-16E1F6720A33}"/>
          </ac:inkMkLst>
        </pc:inkChg>
        <pc:inkChg chg="add mod">
          <ac:chgData name="Daniel Schwarz" userId="5bb35bb8-905a-4742-88d9-33d9089732e7" providerId="ADAL" clId="{6522DB22-9B34-43BC-AD9C-03E4ABD0BD6B}" dt="2020-10-17T19:56:48.806" v="7332"/>
          <ac:inkMkLst>
            <pc:docMk/>
            <pc:sldMk cId="2711963194" sldId="297"/>
            <ac:inkMk id="130" creationId="{65922FF0-F866-4C93-8622-23794B41788D}"/>
          </ac:inkMkLst>
        </pc:inkChg>
        <pc:inkChg chg="add mod">
          <ac:chgData name="Daniel Schwarz" userId="5bb35bb8-905a-4742-88d9-33d9089732e7" providerId="ADAL" clId="{6522DB22-9B34-43BC-AD9C-03E4ABD0BD6B}" dt="2020-10-17T19:56:48.806" v="7332"/>
          <ac:inkMkLst>
            <pc:docMk/>
            <pc:sldMk cId="2711963194" sldId="297"/>
            <ac:inkMk id="131" creationId="{9E68722E-C85D-4E35-8A24-8CFD9120DFBC}"/>
          </ac:inkMkLst>
        </pc:inkChg>
        <pc:inkChg chg="add del mod">
          <ac:chgData name="Daniel Schwarz" userId="5bb35bb8-905a-4742-88d9-33d9089732e7" providerId="ADAL" clId="{6522DB22-9B34-43BC-AD9C-03E4ABD0BD6B}" dt="2020-10-17T19:56:43.575" v="7330"/>
          <ac:inkMkLst>
            <pc:docMk/>
            <pc:sldMk cId="2711963194" sldId="297"/>
            <ac:inkMk id="133" creationId="{512702C0-DEEA-47C3-9B9A-CBBB318886F8}"/>
          </ac:inkMkLst>
        </pc:inkChg>
        <pc:inkChg chg="add mod">
          <ac:chgData name="Daniel Schwarz" userId="5bb35bb8-905a-4742-88d9-33d9089732e7" providerId="ADAL" clId="{6522DB22-9B34-43BC-AD9C-03E4ABD0BD6B}" dt="2020-10-17T19:56:48.806" v="7332"/>
          <ac:inkMkLst>
            <pc:docMk/>
            <pc:sldMk cId="2711963194" sldId="297"/>
            <ac:inkMk id="135" creationId="{951CC2CC-92D9-476B-9CE1-5B2B7537B5C1}"/>
          </ac:inkMkLst>
        </pc:inkChg>
        <pc:inkChg chg="add mod">
          <ac:chgData name="Daniel Schwarz" userId="5bb35bb8-905a-4742-88d9-33d9089732e7" providerId="ADAL" clId="{6522DB22-9B34-43BC-AD9C-03E4ABD0BD6B}" dt="2020-10-17T19:57:05.091" v="7340" actId="1076"/>
          <ac:inkMkLst>
            <pc:docMk/>
            <pc:sldMk cId="2711963194" sldId="297"/>
            <ac:inkMk id="137" creationId="{D8C6EDA1-9D22-4A5D-8081-CDDFFEECE85D}"/>
          </ac:inkMkLst>
        </pc:inkChg>
        <pc:inkChg chg="add mod">
          <ac:chgData name="Daniel Schwarz" userId="5bb35bb8-905a-4742-88d9-33d9089732e7" providerId="ADAL" clId="{6522DB22-9B34-43BC-AD9C-03E4ABD0BD6B}" dt="2020-10-17T19:56:52.733" v="7339"/>
          <ac:inkMkLst>
            <pc:docMk/>
            <pc:sldMk cId="2711963194" sldId="297"/>
            <ac:inkMk id="138" creationId="{BEE14759-E634-4132-8ACB-2236CD77F7FB}"/>
          </ac:inkMkLst>
        </pc:inkChg>
        <pc:inkChg chg="add mod">
          <ac:chgData name="Daniel Schwarz" userId="5bb35bb8-905a-4742-88d9-33d9089732e7" providerId="ADAL" clId="{6522DB22-9B34-43BC-AD9C-03E4ABD0BD6B}" dt="2020-10-17T19:56:52.733" v="7339"/>
          <ac:inkMkLst>
            <pc:docMk/>
            <pc:sldMk cId="2711963194" sldId="297"/>
            <ac:inkMk id="139" creationId="{03966071-CF77-44EC-AE6C-EEB482D98F53}"/>
          </ac:inkMkLst>
        </pc:inkChg>
        <pc:inkChg chg="add mod">
          <ac:chgData name="Daniel Schwarz" userId="5bb35bb8-905a-4742-88d9-33d9089732e7" providerId="ADAL" clId="{6522DB22-9B34-43BC-AD9C-03E4ABD0BD6B}" dt="2020-10-17T19:56:52.733" v="7339"/>
          <ac:inkMkLst>
            <pc:docMk/>
            <pc:sldMk cId="2711963194" sldId="297"/>
            <ac:inkMk id="140" creationId="{5049ABEA-6988-449E-A0AE-913F7D18FA39}"/>
          </ac:inkMkLst>
        </pc:inkChg>
        <pc:inkChg chg="add mod">
          <ac:chgData name="Daniel Schwarz" userId="5bb35bb8-905a-4742-88d9-33d9089732e7" providerId="ADAL" clId="{6522DB22-9B34-43BC-AD9C-03E4ABD0BD6B}" dt="2020-10-17T19:56:52.733" v="7339"/>
          <ac:inkMkLst>
            <pc:docMk/>
            <pc:sldMk cId="2711963194" sldId="297"/>
            <ac:inkMk id="141" creationId="{DB50B197-49B1-44CC-8EFD-2ED37A63A75E}"/>
          </ac:inkMkLst>
        </pc:inkChg>
        <pc:inkChg chg="add mod">
          <ac:chgData name="Daniel Schwarz" userId="5bb35bb8-905a-4742-88d9-33d9089732e7" providerId="ADAL" clId="{6522DB22-9B34-43BC-AD9C-03E4ABD0BD6B}" dt="2020-10-17T19:56:52.733" v="7339"/>
          <ac:inkMkLst>
            <pc:docMk/>
            <pc:sldMk cId="2711963194" sldId="297"/>
            <ac:inkMk id="142" creationId="{5AC2D382-9889-4CBC-8319-92E63B5A876F}"/>
          </ac:inkMkLst>
        </pc:inkChg>
      </pc:sldChg>
      <pc:sldChg chg="addSp modSp add del mod modClrScheme chgLayout modNotesTx">
        <pc:chgData name="Daniel Schwarz" userId="5bb35bb8-905a-4742-88d9-33d9089732e7" providerId="ADAL" clId="{6522DB22-9B34-43BC-AD9C-03E4ABD0BD6B}" dt="2020-10-17T21:23:07.755" v="9029" actId="47"/>
        <pc:sldMkLst>
          <pc:docMk/>
          <pc:sldMk cId="3468274754" sldId="298"/>
        </pc:sldMkLst>
        <pc:spChg chg="add mod">
          <ac:chgData name="Daniel Schwarz" userId="5bb35bb8-905a-4742-88d9-33d9089732e7" providerId="ADAL" clId="{6522DB22-9B34-43BC-AD9C-03E4ABD0BD6B}" dt="2020-10-17T20:33:10.707" v="7690" actId="20577"/>
          <ac:spMkLst>
            <pc:docMk/>
            <pc:sldMk cId="3468274754" sldId="298"/>
            <ac:spMk id="2" creationId="{FD705A24-6514-4D75-BE72-6FFCE27C7ACB}"/>
          </ac:spMkLst>
        </pc:spChg>
        <pc:spChg chg="add mod">
          <ac:chgData name="Daniel Schwarz" userId="5bb35bb8-905a-4742-88d9-33d9089732e7" providerId="ADAL" clId="{6522DB22-9B34-43BC-AD9C-03E4ABD0BD6B}" dt="2020-10-17T20:33:23.401" v="7693"/>
          <ac:spMkLst>
            <pc:docMk/>
            <pc:sldMk cId="3468274754" sldId="298"/>
            <ac:spMk id="3" creationId="{12F88E59-762B-4E4B-815D-4F670D442F8F}"/>
          </ac:spMkLst>
        </pc:spChg>
      </pc:sldChg>
      <pc:sldChg chg="addSp delSp modSp add mod delAnim modAnim">
        <pc:chgData name="Daniel Schwarz" userId="5bb35bb8-905a-4742-88d9-33d9089732e7" providerId="ADAL" clId="{6522DB22-9B34-43BC-AD9C-03E4ABD0BD6B}" dt="2020-10-17T20:39:32.153" v="7844"/>
        <pc:sldMkLst>
          <pc:docMk/>
          <pc:sldMk cId="4212880305" sldId="299"/>
        </pc:sldMkLst>
        <pc:spChg chg="mod">
          <ac:chgData name="Daniel Schwarz" userId="5bb35bb8-905a-4742-88d9-33d9089732e7" providerId="ADAL" clId="{6522DB22-9B34-43BC-AD9C-03E4ABD0BD6B}" dt="2020-10-17T20:33:00.312" v="7672"/>
          <ac:spMkLst>
            <pc:docMk/>
            <pc:sldMk cId="4212880305" sldId="299"/>
            <ac:spMk id="25" creationId="{DCEFD931-8671-44B4-A7C5-8D0692D133E8}"/>
          </ac:spMkLst>
        </pc:spChg>
        <pc:spChg chg="del">
          <ac:chgData name="Daniel Schwarz" userId="5bb35bb8-905a-4742-88d9-33d9089732e7" providerId="ADAL" clId="{6522DB22-9B34-43BC-AD9C-03E4ABD0BD6B}" dt="2020-10-17T20:00:46.281" v="7372" actId="478"/>
          <ac:spMkLst>
            <pc:docMk/>
            <pc:sldMk cId="4212880305" sldId="299"/>
            <ac:spMk id="27" creationId="{675AC6F0-DEF0-4570-83A4-32734E537359}"/>
          </ac:spMkLst>
        </pc:spChg>
        <pc:spChg chg="add mod">
          <ac:chgData name="Daniel Schwarz" userId="5bb35bb8-905a-4742-88d9-33d9089732e7" providerId="ADAL" clId="{6522DB22-9B34-43BC-AD9C-03E4ABD0BD6B}" dt="2020-10-17T20:39:32.153" v="7844"/>
          <ac:spMkLst>
            <pc:docMk/>
            <pc:sldMk cId="4212880305" sldId="299"/>
            <ac:spMk id="106" creationId="{F6EF0A3E-A303-4467-979B-822EFEE8DF4D}"/>
          </ac:spMkLst>
        </pc:spChg>
        <pc:spChg chg="add mod">
          <ac:chgData name="Daniel Schwarz" userId="5bb35bb8-905a-4742-88d9-33d9089732e7" providerId="ADAL" clId="{6522DB22-9B34-43BC-AD9C-03E4ABD0BD6B}" dt="2020-10-17T20:35:20.951" v="7700"/>
          <ac:spMkLst>
            <pc:docMk/>
            <pc:sldMk cId="4212880305" sldId="299"/>
            <ac:spMk id="154" creationId="{FE239B8C-A7B0-4BC1-8FE7-6FC74D840D54}"/>
          </ac:spMkLst>
        </pc:spChg>
        <pc:grpChg chg="add del mod">
          <ac:chgData name="Daniel Schwarz" userId="5bb35bb8-905a-4742-88d9-33d9089732e7" providerId="ADAL" clId="{6522DB22-9B34-43BC-AD9C-03E4ABD0BD6B}" dt="2020-10-17T20:33:03.229" v="7673" actId="478"/>
          <ac:grpSpMkLst>
            <pc:docMk/>
            <pc:sldMk cId="4212880305" sldId="299"/>
            <ac:grpSpMk id="3" creationId="{F298EA28-4170-40B9-8F3A-B43334C205C0}"/>
          </ac:grpSpMkLst>
        </pc:grpChg>
        <pc:grpChg chg="del">
          <ac:chgData name="Daniel Schwarz" userId="5bb35bb8-905a-4742-88d9-33d9089732e7" providerId="ADAL" clId="{6522DB22-9B34-43BC-AD9C-03E4ABD0BD6B}" dt="2020-10-17T20:00:36.194" v="7371" actId="478"/>
          <ac:grpSpMkLst>
            <pc:docMk/>
            <pc:sldMk cId="4212880305" sldId="299"/>
            <ac:grpSpMk id="59" creationId="{DC2108F1-C5EF-4016-A3E6-52F48C766E4B}"/>
          </ac:grpSpMkLst>
        </pc:grpChg>
        <pc:grpChg chg="del">
          <ac:chgData name="Daniel Schwarz" userId="5bb35bb8-905a-4742-88d9-33d9089732e7" providerId="ADAL" clId="{6522DB22-9B34-43BC-AD9C-03E4ABD0BD6B}" dt="2020-10-17T20:00:36.194" v="7371" actId="478"/>
          <ac:grpSpMkLst>
            <pc:docMk/>
            <pc:sldMk cId="4212880305" sldId="299"/>
            <ac:grpSpMk id="62" creationId="{B53C2B39-2490-4233-85EA-8401E46EA8A6}"/>
          </ac:grpSpMkLst>
        </pc:grpChg>
        <pc:grpChg chg="add mod">
          <ac:chgData name="Daniel Schwarz" userId="5bb35bb8-905a-4742-88d9-33d9089732e7" providerId="ADAL" clId="{6522DB22-9B34-43BC-AD9C-03E4ABD0BD6B}" dt="2020-10-17T20:25:38.388" v="7654" actId="164"/>
          <ac:grpSpMkLst>
            <pc:docMk/>
            <pc:sldMk cId="4212880305" sldId="299"/>
            <ac:grpSpMk id="111" creationId="{21B78095-942B-44F3-A505-F3D960D92739}"/>
          </ac:grpSpMkLst>
        </pc:grpChg>
        <pc:grpChg chg="add mod">
          <ac:chgData name="Daniel Schwarz" userId="5bb35bb8-905a-4742-88d9-33d9089732e7" providerId="ADAL" clId="{6522DB22-9B34-43BC-AD9C-03E4ABD0BD6B}" dt="2020-10-17T20:25:38.388" v="7654" actId="164"/>
          <ac:grpSpMkLst>
            <pc:docMk/>
            <pc:sldMk cId="4212880305" sldId="299"/>
            <ac:grpSpMk id="151" creationId="{2B972CF4-0920-42CA-B16D-AB10E372F2B8}"/>
          </ac:grpSpMkLst>
        </pc:grpChg>
        <pc:picChg chg="del">
          <ac:chgData name="Daniel Schwarz" userId="5bb35bb8-905a-4742-88d9-33d9089732e7" providerId="ADAL" clId="{6522DB22-9B34-43BC-AD9C-03E4ABD0BD6B}" dt="2020-10-17T19:58:54.981" v="7347" actId="478"/>
          <ac:picMkLst>
            <pc:docMk/>
            <pc:sldMk cId="4212880305" sldId="299"/>
            <ac:picMk id="26" creationId="{3B9BDA58-B5BA-4213-ADAD-95549D1B87F9}"/>
          </ac:picMkLst>
        </pc:picChg>
        <pc:inkChg chg="mod">
          <ac:chgData name="Daniel Schwarz" userId="5bb35bb8-905a-4742-88d9-33d9089732e7" providerId="ADAL" clId="{6522DB22-9B34-43BC-AD9C-03E4ABD0BD6B}" dt="2020-10-17T20:25:22.683" v="7653"/>
          <ac:inkMkLst>
            <pc:docMk/>
            <pc:sldMk cId="4212880305" sldId="299"/>
            <ac:inkMk id="118" creationId="{2191D20F-8DD9-459C-B506-0BAFF1983E0D}"/>
          </ac:inkMkLst>
        </pc:inkChg>
        <pc:inkChg chg="mod">
          <ac:chgData name="Daniel Schwarz" userId="5bb35bb8-905a-4742-88d9-33d9089732e7" providerId="ADAL" clId="{6522DB22-9B34-43BC-AD9C-03E4ABD0BD6B}" dt="2020-10-17T20:25:22.683" v="7653"/>
          <ac:inkMkLst>
            <pc:docMk/>
            <pc:sldMk cId="4212880305" sldId="299"/>
            <ac:inkMk id="125" creationId="{1FCC2E36-6890-4928-A02D-A0EDBB43CC7B}"/>
          </ac:inkMkLst>
        </pc:inkChg>
        <pc:inkChg chg="mod">
          <ac:chgData name="Daniel Schwarz" userId="5bb35bb8-905a-4742-88d9-33d9089732e7" providerId="ADAL" clId="{6522DB22-9B34-43BC-AD9C-03E4ABD0BD6B}" dt="2020-10-17T20:25:22.683" v="7653"/>
          <ac:inkMkLst>
            <pc:docMk/>
            <pc:sldMk cId="4212880305" sldId="299"/>
            <ac:inkMk id="132" creationId="{D81EE523-EBFB-4641-A88E-04139F5971F7}"/>
          </ac:inkMkLst>
        </pc:inkChg>
        <pc:inkChg chg="mod">
          <ac:chgData name="Daniel Schwarz" userId="5bb35bb8-905a-4742-88d9-33d9089732e7" providerId="ADAL" clId="{6522DB22-9B34-43BC-AD9C-03E4ABD0BD6B}" dt="2020-10-17T20:25:22.683" v="7653"/>
          <ac:inkMkLst>
            <pc:docMk/>
            <pc:sldMk cId="4212880305" sldId="299"/>
            <ac:inkMk id="133" creationId="{025BCB4D-25BE-41E4-942D-E34152129A6C}"/>
          </ac:inkMkLst>
        </pc:inkChg>
        <pc:inkChg chg="mod">
          <ac:chgData name="Daniel Schwarz" userId="5bb35bb8-905a-4742-88d9-33d9089732e7" providerId="ADAL" clId="{6522DB22-9B34-43BC-AD9C-03E4ABD0BD6B}" dt="2020-10-17T20:25:22.683" v="7653"/>
          <ac:inkMkLst>
            <pc:docMk/>
            <pc:sldMk cId="4212880305" sldId="299"/>
            <ac:inkMk id="134" creationId="{93238430-D322-4A75-BC72-A0E3DFE76D84}"/>
          </ac:inkMkLst>
        </pc:inkChg>
        <pc:inkChg chg="mod">
          <ac:chgData name="Daniel Schwarz" userId="5bb35bb8-905a-4742-88d9-33d9089732e7" providerId="ADAL" clId="{6522DB22-9B34-43BC-AD9C-03E4ABD0BD6B}" dt="2020-10-17T20:25:22.683" v="7653"/>
          <ac:inkMkLst>
            <pc:docMk/>
            <pc:sldMk cId="4212880305" sldId="299"/>
            <ac:inkMk id="145" creationId="{538739D6-A5B5-4CDC-99AD-6EAFEC947488}"/>
          </ac:inkMkLst>
        </pc:inkChg>
        <pc:inkChg chg="mod">
          <ac:chgData name="Daniel Schwarz" userId="5bb35bb8-905a-4742-88d9-33d9089732e7" providerId="ADAL" clId="{6522DB22-9B34-43BC-AD9C-03E4ABD0BD6B}" dt="2020-10-17T20:25:22.683" v="7653"/>
          <ac:inkMkLst>
            <pc:docMk/>
            <pc:sldMk cId="4212880305" sldId="299"/>
            <ac:inkMk id="146" creationId="{F7C3CC8F-6D59-4F50-BE0A-50130E10FDE9}"/>
          </ac:inkMkLst>
        </pc:inkChg>
        <pc:inkChg chg="mod">
          <ac:chgData name="Daniel Schwarz" userId="5bb35bb8-905a-4742-88d9-33d9089732e7" providerId="ADAL" clId="{6522DB22-9B34-43BC-AD9C-03E4ABD0BD6B}" dt="2020-10-17T20:25:22.683" v="7653"/>
          <ac:inkMkLst>
            <pc:docMk/>
            <pc:sldMk cId="4212880305" sldId="299"/>
            <ac:inkMk id="147" creationId="{72715A9A-CBA5-41C1-9EB9-36AD4AA1D0FC}"/>
          </ac:inkMkLst>
        </pc:inkChg>
        <pc:inkChg chg="mod">
          <ac:chgData name="Daniel Schwarz" userId="5bb35bb8-905a-4742-88d9-33d9089732e7" providerId="ADAL" clId="{6522DB22-9B34-43BC-AD9C-03E4ABD0BD6B}" dt="2020-10-17T20:25:22.683" v="7653"/>
          <ac:inkMkLst>
            <pc:docMk/>
            <pc:sldMk cId="4212880305" sldId="299"/>
            <ac:inkMk id="148" creationId="{71260392-4E1E-4FA7-BB44-404F495A2C5D}"/>
          </ac:inkMkLst>
        </pc:inkChg>
        <pc:inkChg chg="mod">
          <ac:chgData name="Daniel Schwarz" userId="5bb35bb8-905a-4742-88d9-33d9089732e7" providerId="ADAL" clId="{6522DB22-9B34-43BC-AD9C-03E4ABD0BD6B}" dt="2020-10-17T20:25:22.683" v="7653"/>
          <ac:inkMkLst>
            <pc:docMk/>
            <pc:sldMk cId="4212880305" sldId="299"/>
            <ac:inkMk id="149" creationId="{610F5C5D-7A19-4A62-9C80-6A88109E0355}"/>
          </ac:inkMkLst>
        </pc:inkChg>
        <pc:inkChg chg="mod">
          <ac:chgData name="Daniel Schwarz" userId="5bb35bb8-905a-4742-88d9-33d9089732e7" providerId="ADAL" clId="{6522DB22-9B34-43BC-AD9C-03E4ABD0BD6B}" dt="2020-10-17T20:25:22.683" v="7653"/>
          <ac:inkMkLst>
            <pc:docMk/>
            <pc:sldMk cId="4212880305" sldId="299"/>
            <ac:inkMk id="150" creationId="{484A0BD8-838A-4F68-9935-A7690C0F9CFF}"/>
          </ac:inkMkLst>
        </pc:inkChg>
        <pc:inkChg chg="mod">
          <ac:chgData name="Daniel Schwarz" userId="5bb35bb8-905a-4742-88d9-33d9089732e7" providerId="ADAL" clId="{6522DB22-9B34-43BC-AD9C-03E4ABD0BD6B}" dt="2020-10-17T20:25:22.683" v="7653"/>
          <ac:inkMkLst>
            <pc:docMk/>
            <pc:sldMk cId="4212880305" sldId="299"/>
            <ac:inkMk id="152" creationId="{77B01E1F-F38B-4281-82B2-EA7806313548}"/>
          </ac:inkMkLst>
        </pc:inkChg>
        <pc:inkChg chg="mod">
          <ac:chgData name="Daniel Schwarz" userId="5bb35bb8-905a-4742-88d9-33d9089732e7" providerId="ADAL" clId="{6522DB22-9B34-43BC-AD9C-03E4ABD0BD6B}" dt="2020-10-17T20:25:22.683" v="7653"/>
          <ac:inkMkLst>
            <pc:docMk/>
            <pc:sldMk cId="4212880305" sldId="299"/>
            <ac:inkMk id="153" creationId="{02045682-A759-4B34-A6FA-6ECBBBB15593}"/>
          </ac:inkMkLst>
        </pc:inkChg>
      </pc:sldChg>
      <pc:sldChg chg="addSp delSp modSp add mod modClrScheme chgLayout modNotesTx">
        <pc:chgData name="Daniel Schwarz" userId="5bb35bb8-905a-4742-88d9-33d9089732e7" providerId="ADAL" clId="{6522DB22-9B34-43BC-AD9C-03E4ABD0BD6B}" dt="2020-10-18T11:29:38.907" v="12323" actId="20577"/>
        <pc:sldMkLst>
          <pc:docMk/>
          <pc:sldMk cId="172233623" sldId="300"/>
        </pc:sldMkLst>
        <pc:spChg chg="add del mod ord">
          <ac:chgData name="Daniel Schwarz" userId="5bb35bb8-905a-4742-88d9-33d9089732e7" providerId="ADAL" clId="{6522DB22-9B34-43BC-AD9C-03E4ABD0BD6B}" dt="2020-10-17T21:20:40.453" v="8998" actId="478"/>
          <ac:spMkLst>
            <pc:docMk/>
            <pc:sldMk cId="172233623" sldId="300"/>
            <ac:spMk id="2" creationId="{848123AA-45F8-478C-BD48-64B782781E52}"/>
          </ac:spMkLst>
        </pc:spChg>
        <pc:spChg chg="mod ord">
          <ac:chgData name="Daniel Schwarz" userId="5bb35bb8-905a-4742-88d9-33d9089732e7" providerId="ADAL" clId="{6522DB22-9B34-43BC-AD9C-03E4ABD0BD6B}" dt="2020-10-17T21:20:26.845" v="8991" actId="700"/>
          <ac:spMkLst>
            <pc:docMk/>
            <pc:sldMk cId="172233623" sldId="300"/>
            <ac:spMk id="3" creationId="{170F1F03-AD3B-40D4-A9A4-A23B6630DB7A}"/>
          </ac:spMkLst>
        </pc:spChg>
        <pc:spChg chg="mod ord">
          <ac:chgData name="Daniel Schwarz" userId="5bb35bb8-905a-4742-88d9-33d9089732e7" providerId="ADAL" clId="{6522DB22-9B34-43BC-AD9C-03E4ABD0BD6B}" dt="2020-10-18T11:28:48.283" v="12312" actId="27636"/>
          <ac:spMkLst>
            <pc:docMk/>
            <pc:sldMk cId="172233623" sldId="300"/>
            <ac:spMk id="4" creationId="{478AB046-1B68-488D-AE60-8F01F95A10E4}"/>
          </ac:spMkLst>
        </pc:spChg>
        <pc:spChg chg="add del mod ord">
          <ac:chgData name="Daniel Schwarz" userId="5bb35bb8-905a-4742-88d9-33d9089732e7" providerId="ADAL" clId="{6522DB22-9B34-43BC-AD9C-03E4ABD0BD6B}" dt="2020-10-17T21:20:41.548" v="8999" actId="478"/>
          <ac:spMkLst>
            <pc:docMk/>
            <pc:sldMk cId="172233623" sldId="300"/>
            <ac:spMk id="6" creationId="{330856DB-9606-45C6-B46F-A4E12E5BF3F9}"/>
          </ac:spMkLst>
        </pc:spChg>
        <pc:spChg chg="add mod ord">
          <ac:chgData name="Daniel Schwarz" userId="5bb35bb8-905a-4742-88d9-33d9089732e7" providerId="ADAL" clId="{6522DB22-9B34-43BC-AD9C-03E4ABD0BD6B}" dt="2020-10-18T11:29:38.907" v="12323" actId="20577"/>
          <ac:spMkLst>
            <pc:docMk/>
            <pc:sldMk cId="172233623" sldId="300"/>
            <ac:spMk id="7" creationId="{04104634-E1B5-456B-ABF8-39949A2E50F5}"/>
          </ac:spMkLst>
        </pc:spChg>
      </pc:sldChg>
      <pc:sldChg chg="addSp delSp modSp add del mod delAnim modAnim">
        <pc:chgData name="Daniel Schwarz" userId="5bb35bb8-905a-4742-88d9-33d9089732e7" providerId="ADAL" clId="{6522DB22-9B34-43BC-AD9C-03E4ABD0BD6B}" dt="2020-10-17T20:37:55.014" v="7765" actId="47"/>
        <pc:sldMkLst>
          <pc:docMk/>
          <pc:sldMk cId="459518054" sldId="300"/>
        </pc:sldMkLst>
        <pc:spChg chg="add mod">
          <ac:chgData name="Daniel Schwarz" userId="5bb35bb8-905a-4742-88d9-33d9089732e7" providerId="ADAL" clId="{6522DB22-9B34-43BC-AD9C-03E4ABD0BD6B}" dt="2020-10-17T20:34:54.234" v="7699" actId="1076"/>
          <ac:spMkLst>
            <pc:docMk/>
            <pc:sldMk cId="459518054" sldId="300"/>
            <ac:spMk id="3" creationId="{1691BE2A-F9D5-44C1-96E6-E3FFE6ED29E0}"/>
          </ac:spMkLst>
        </pc:spChg>
        <pc:spChg chg="add">
          <ac:chgData name="Daniel Schwarz" userId="5bb35bb8-905a-4742-88d9-33d9089732e7" providerId="ADAL" clId="{6522DB22-9B34-43BC-AD9C-03E4ABD0BD6B}" dt="2020-10-17T20:36:13.451" v="7706" actId="22"/>
          <ac:spMkLst>
            <pc:docMk/>
            <pc:sldMk cId="459518054" sldId="300"/>
            <ac:spMk id="26" creationId="{5B331CB5-127B-4198-BCD2-547A1881B0E4}"/>
          </ac:spMkLst>
        </pc:spChg>
        <pc:spChg chg="add mod">
          <ac:chgData name="Daniel Schwarz" userId="5bb35bb8-905a-4742-88d9-33d9089732e7" providerId="ADAL" clId="{6522DB22-9B34-43BC-AD9C-03E4ABD0BD6B}" dt="2020-10-17T20:36:43.058" v="7737" actId="1076"/>
          <ac:spMkLst>
            <pc:docMk/>
            <pc:sldMk cId="459518054" sldId="300"/>
            <ac:spMk id="93" creationId="{4F19E29C-278A-4806-AAEA-3AE370DFEB95}"/>
          </ac:spMkLst>
        </pc:spChg>
        <pc:spChg chg="del">
          <ac:chgData name="Daniel Schwarz" userId="5bb35bb8-905a-4742-88d9-33d9089732e7" providerId="ADAL" clId="{6522DB22-9B34-43BC-AD9C-03E4ABD0BD6B}" dt="2020-10-17T20:34:29.966" v="7695" actId="478"/>
          <ac:spMkLst>
            <pc:docMk/>
            <pc:sldMk cId="459518054" sldId="300"/>
            <ac:spMk id="106" creationId="{F6EF0A3E-A303-4467-979B-822EFEE8DF4D}"/>
          </ac:spMkLst>
        </pc:spChg>
        <pc:spChg chg="add mod">
          <ac:chgData name="Daniel Schwarz" userId="5bb35bb8-905a-4742-88d9-33d9089732e7" providerId="ADAL" clId="{6522DB22-9B34-43BC-AD9C-03E4ABD0BD6B}" dt="2020-10-17T20:37:22.867" v="7764" actId="1076"/>
          <ac:spMkLst>
            <pc:docMk/>
            <pc:sldMk cId="459518054" sldId="300"/>
            <ac:spMk id="111" creationId="{0E5FF47E-55DB-4621-94DF-35E725470BEE}"/>
          </ac:spMkLst>
        </pc:spChg>
        <pc:spChg chg="add mod">
          <ac:chgData name="Daniel Schwarz" userId="5bb35bb8-905a-4742-88d9-33d9089732e7" providerId="ADAL" clId="{6522DB22-9B34-43BC-AD9C-03E4ABD0BD6B}" dt="2020-10-17T20:37:22.867" v="7764" actId="1076"/>
          <ac:spMkLst>
            <pc:docMk/>
            <pc:sldMk cId="459518054" sldId="300"/>
            <ac:spMk id="118" creationId="{54F1E049-6AE6-4136-9ED3-95B1AFF756B5}"/>
          </ac:spMkLst>
        </pc:spChg>
      </pc:sldChg>
      <pc:sldChg chg="modSp add mod modNotesTx">
        <pc:chgData name="Daniel Schwarz" userId="5bb35bb8-905a-4742-88d9-33d9089732e7" providerId="ADAL" clId="{6522DB22-9B34-43BC-AD9C-03E4ABD0BD6B}" dt="2020-10-18T09:57:19.064" v="10377" actId="20577"/>
        <pc:sldMkLst>
          <pc:docMk/>
          <pc:sldMk cId="203430102" sldId="301"/>
        </pc:sldMkLst>
        <pc:spChg chg="mod">
          <ac:chgData name="Daniel Schwarz" userId="5bb35bb8-905a-4742-88d9-33d9089732e7" providerId="ADAL" clId="{6522DB22-9B34-43BC-AD9C-03E4ABD0BD6B}" dt="2020-10-17T21:30:44.492" v="9065" actId="20577"/>
          <ac:spMkLst>
            <pc:docMk/>
            <pc:sldMk cId="203430102" sldId="301"/>
            <ac:spMk id="3" creationId="{170F1F03-AD3B-40D4-A9A4-A23B6630DB7A}"/>
          </ac:spMkLst>
        </pc:spChg>
        <pc:spChg chg="mod">
          <ac:chgData name="Daniel Schwarz" userId="5bb35bb8-905a-4742-88d9-33d9089732e7" providerId="ADAL" clId="{6522DB22-9B34-43BC-AD9C-03E4ABD0BD6B}" dt="2020-10-17T21:50:33.088" v="10284" actId="5793"/>
          <ac:spMkLst>
            <pc:docMk/>
            <pc:sldMk cId="203430102" sldId="301"/>
            <ac:spMk id="4" creationId="{478AB046-1B68-488D-AE60-8F01F95A10E4}"/>
          </ac:spMkLst>
        </pc:spChg>
      </pc:sldChg>
      <pc:sldChg chg="new del">
        <pc:chgData name="Daniel Schwarz" userId="5bb35bb8-905a-4742-88d9-33d9089732e7" providerId="ADAL" clId="{6522DB22-9B34-43BC-AD9C-03E4ABD0BD6B}" dt="2020-10-17T21:19:25.839" v="8977" actId="47"/>
        <pc:sldMkLst>
          <pc:docMk/>
          <pc:sldMk cId="887171388" sldId="301"/>
        </pc:sldMkLst>
      </pc:sldChg>
      <pc:sldChg chg="delSp modSp new del mod modClrScheme chgLayout">
        <pc:chgData name="Daniel Schwarz" userId="5bb35bb8-905a-4742-88d9-33d9089732e7" providerId="ADAL" clId="{6522DB22-9B34-43BC-AD9C-03E4ABD0BD6B}" dt="2020-10-18T11:18:39.729" v="11858" actId="47"/>
        <pc:sldMkLst>
          <pc:docMk/>
          <pc:sldMk cId="239590548" sldId="302"/>
        </pc:sldMkLst>
        <pc:spChg chg="mod ord">
          <ac:chgData name="Daniel Schwarz" userId="5bb35bb8-905a-4742-88d9-33d9089732e7" providerId="ADAL" clId="{6522DB22-9B34-43BC-AD9C-03E4ABD0BD6B}" dt="2020-10-18T10:29:13.049" v="11304" actId="20577"/>
          <ac:spMkLst>
            <pc:docMk/>
            <pc:sldMk cId="239590548" sldId="302"/>
            <ac:spMk id="2" creationId="{DF7E8C56-17FD-401F-AB86-3178D06650D7}"/>
          </ac:spMkLst>
        </pc:spChg>
        <pc:spChg chg="del">
          <ac:chgData name="Daniel Schwarz" userId="5bb35bb8-905a-4742-88d9-33d9089732e7" providerId="ADAL" clId="{6522DB22-9B34-43BC-AD9C-03E4ABD0BD6B}" dt="2020-10-18T10:08:31.036" v="10508" actId="700"/>
          <ac:spMkLst>
            <pc:docMk/>
            <pc:sldMk cId="239590548" sldId="302"/>
            <ac:spMk id="3" creationId="{B1B99A91-7A43-455A-BF61-D89EACBAB13F}"/>
          </ac:spMkLst>
        </pc:spChg>
      </pc:sldChg>
      <pc:sldChg chg="modSp new del mod">
        <pc:chgData name="Daniel Schwarz" userId="5bb35bb8-905a-4742-88d9-33d9089732e7" providerId="ADAL" clId="{6522DB22-9B34-43BC-AD9C-03E4ABD0BD6B}" dt="2020-10-18T19:16:49.620" v="16488" actId="47"/>
        <pc:sldMkLst>
          <pc:docMk/>
          <pc:sldMk cId="1826571045" sldId="303"/>
        </pc:sldMkLst>
        <pc:spChg chg="mod">
          <ac:chgData name="Daniel Schwarz" userId="5bb35bb8-905a-4742-88d9-33d9089732e7" providerId="ADAL" clId="{6522DB22-9B34-43BC-AD9C-03E4ABD0BD6B}" dt="2020-10-17T22:40:58.090" v="10322" actId="20577"/>
          <ac:spMkLst>
            <pc:docMk/>
            <pc:sldMk cId="1826571045" sldId="303"/>
            <ac:spMk id="2" creationId="{7DD5344E-0038-4DAC-A1B8-F8FA30DF88AE}"/>
          </ac:spMkLst>
        </pc:spChg>
      </pc:sldChg>
      <pc:sldChg chg="new del">
        <pc:chgData name="Daniel Schwarz" userId="5bb35bb8-905a-4742-88d9-33d9089732e7" providerId="ADAL" clId="{6522DB22-9B34-43BC-AD9C-03E4ABD0BD6B}" dt="2020-10-18T10:04:24.285" v="10379" actId="47"/>
        <pc:sldMkLst>
          <pc:docMk/>
          <pc:sldMk cId="337854660" sldId="304"/>
        </pc:sldMkLst>
      </pc:sldChg>
      <pc:sldChg chg="addSp delSp modSp add mod modAnim">
        <pc:chgData name="Daniel Schwarz" userId="5bb35bb8-905a-4742-88d9-33d9089732e7" providerId="ADAL" clId="{6522DB22-9B34-43BC-AD9C-03E4ABD0BD6B}" dt="2020-10-18T10:06:46.371" v="10507"/>
        <pc:sldMkLst>
          <pc:docMk/>
          <pc:sldMk cId="945803796" sldId="304"/>
        </pc:sldMkLst>
        <pc:spChg chg="del mod">
          <ac:chgData name="Daniel Schwarz" userId="5bb35bb8-905a-4742-88d9-33d9089732e7" providerId="ADAL" clId="{6522DB22-9B34-43BC-AD9C-03E4ABD0BD6B}" dt="2020-10-18T10:05:40.515" v="10382" actId="478"/>
          <ac:spMkLst>
            <pc:docMk/>
            <pc:sldMk cId="945803796" sldId="304"/>
            <ac:spMk id="2" creationId="{16429EF4-4487-42EB-8880-13FA80732D7D}"/>
          </ac:spMkLst>
        </pc:spChg>
        <pc:spChg chg="add mod">
          <ac:chgData name="Daniel Schwarz" userId="5bb35bb8-905a-4742-88d9-33d9089732e7" providerId="ADAL" clId="{6522DB22-9B34-43BC-AD9C-03E4ABD0BD6B}" dt="2020-10-18T10:06:37.323" v="10506" actId="1076"/>
          <ac:spMkLst>
            <pc:docMk/>
            <pc:sldMk cId="945803796" sldId="304"/>
            <ac:spMk id="87" creationId="{E184AA2C-F32F-4DC3-9817-6A6FBEA4A454}"/>
          </ac:spMkLst>
        </pc:spChg>
        <pc:spChg chg="mod">
          <ac:chgData name="Daniel Schwarz" userId="5bb35bb8-905a-4742-88d9-33d9089732e7" providerId="ADAL" clId="{6522DB22-9B34-43BC-AD9C-03E4ABD0BD6B}" dt="2020-10-18T10:06:08.650" v="10469" actId="20577"/>
          <ac:spMkLst>
            <pc:docMk/>
            <pc:sldMk cId="945803796" sldId="304"/>
            <ac:spMk id="106" creationId="{F6EF0A3E-A303-4467-979B-822EFEE8DF4D}"/>
          </ac:spMkLst>
        </pc:spChg>
      </pc:sldChg>
      <pc:sldChg chg="addSp delSp modSp new mod modClrScheme modAnim chgLayout">
        <pc:chgData name="Daniel Schwarz" userId="5bb35bb8-905a-4742-88d9-33d9089732e7" providerId="ADAL" clId="{6522DB22-9B34-43BC-AD9C-03E4ABD0BD6B}" dt="2020-10-18T11:03:16.228" v="11632" actId="1076"/>
        <pc:sldMkLst>
          <pc:docMk/>
          <pc:sldMk cId="4190681715" sldId="305"/>
        </pc:sldMkLst>
        <pc:spChg chg="del">
          <ac:chgData name="Daniel Schwarz" userId="5bb35bb8-905a-4742-88d9-33d9089732e7" providerId="ADAL" clId="{6522DB22-9B34-43BC-AD9C-03E4ABD0BD6B}" dt="2020-10-18T10:09:33.562" v="10518" actId="700"/>
          <ac:spMkLst>
            <pc:docMk/>
            <pc:sldMk cId="4190681715" sldId="305"/>
            <ac:spMk id="2" creationId="{44C044C5-F24C-4441-8062-1C8E5B4C3490}"/>
          </ac:spMkLst>
        </pc:spChg>
        <pc:spChg chg="add mod">
          <ac:chgData name="Daniel Schwarz" userId="5bb35bb8-905a-4742-88d9-33d9089732e7" providerId="ADAL" clId="{6522DB22-9B34-43BC-AD9C-03E4ABD0BD6B}" dt="2020-10-18T10:24:54.393" v="11080" actId="20577"/>
          <ac:spMkLst>
            <pc:docMk/>
            <pc:sldMk cId="4190681715" sldId="305"/>
            <ac:spMk id="309" creationId="{AD0A407E-F448-44DF-B453-BFE32D475BBD}"/>
          </ac:spMkLst>
        </pc:spChg>
        <pc:spChg chg="add mod">
          <ac:chgData name="Daniel Schwarz" userId="5bb35bb8-905a-4742-88d9-33d9089732e7" providerId="ADAL" clId="{6522DB22-9B34-43BC-AD9C-03E4ABD0BD6B}" dt="2020-10-18T10:25:43.129" v="11130" actId="1076"/>
          <ac:spMkLst>
            <pc:docMk/>
            <pc:sldMk cId="4190681715" sldId="305"/>
            <ac:spMk id="310" creationId="{8B54F97C-EE40-40B0-B3A8-8934181D2E2A}"/>
          </ac:spMkLst>
        </pc:spChg>
        <pc:spChg chg="add mod">
          <ac:chgData name="Daniel Schwarz" userId="5bb35bb8-905a-4742-88d9-33d9089732e7" providerId="ADAL" clId="{6522DB22-9B34-43BC-AD9C-03E4ABD0BD6B}" dt="2020-10-18T10:35:35.003" v="11356" actId="571"/>
          <ac:spMkLst>
            <pc:docMk/>
            <pc:sldMk cId="4190681715" sldId="305"/>
            <ac:spMk id="316" creationId="{CA4D1347-F5C0-413D-9EC2-534FAB40DBB8}"/>
          </ac:spMkLst>
        </pc:spChg>
        <pc:grpChg chg="add del mod">
          <ac:chgData name="Daniel Schwarz" userId="5bb35bb8-905a-4742-88d9-33d9089732e7" providerId="ADAL" clId="{6522DB22-9B34-43BC-AD9C-03E4ABD0BD6B}" dt="2020-10-18T10:11:26.970" v="10539" actId="478"/>
          <ac:grpSpMkLst>
            <pc:docMk/>
            <pc:sldMk cId="4190681715" sldId="305"/>
            <ac:grpSpMk id="7" creationId="{10317626-ACB0-42B4-9E40-558604E0D3B2}"/>
          </ac:grpSpMkLst>
        </pc:grpChg>
        <pc:grpChg chg="add del mod">
          <ac:chgData name="Daniel Schwarz" userId="5bb35bb8-905a-4742-88d9-33d9089732e7" providerId="ADAL" clId="{6522DB22-9B34-43BC-AD9C-03E4ABD0BD6B}" dt="2020-10-18T10:11:26.326" v="10538" actId="478"/>
          <ac:grpSpMkLst>
            <pc:docMk/>
            <pc:sldMk cId="4190681715" sldId="305"/>
            <ac:grpSpMk id="10" creationId="{77F827EE-441E-4878-9806-3026D97DF75A}"/>
          </ac:grpSpMkLst>
        </pc:grpChg>
        <pc:grpChg chg="add del mod">
          <ac:chgData name="Daniel Schwarz" userId="5bb35bb8-905a-4742-88d9-33d9089732e7" providerId="ADAL" clId="{6522DB22-9B34-43BC-AD9C-03E4ABD0BD6B}" dt="2020-10-18T10:09:46.899" v="10521" actId="478"/>
          <ac:grpSpMkLst>
            <pc:docMk/>
            <pc:sldMk cId="4190681715" sldId="305"/>
            <ac:grpSpMk id="13" creationId="{D5F18AC3-B4E1-4125-8312-6E952D7E81C4}"/>
          </ac:grpSpMkLst>
        </pc:grpChg>
        <pc:grpChg chg="del mod">
          <ac:chgData name="Daniel Schwarz" userId="5bb35bb8-905a-4742-88d9-33d9089732e7" providerId="ADAL" clId="{6522DB22-9B34-43BC-AD9C-03E4ABD0BD6B}" dt="2020-10-18T10:10:20.974" v="10535"/>
          <ac:grpSpMkLst>
            <pc:docMk/>
            <pc:sldMk cId="4190681715" sldId="305"/>
            <ac:grpSpMk id="30" creationId="{EF64F64A-5E99-43C7-B8A1-BA30BB570964}"/>
          </ac:grpSpMkLst>
        </pc:grpChg>
        <pc:grpChg chg="del mod">
          <ac:chgData name="Daniel Schwarz" userId="5bb35bb8-905a-4742-88d9-33d9089732e7" providerId="ADAL" clId="{6522DB22-9B34-43BC-AD9C-03E4ABD0BD6B}" dt="2020-10-18T10:10:20.974" v="10535"/>
          <ac:grpSpMkLst>
            <pc:docMk/>
            <pc:sldMk cId="4190681715" sldId="305"/>
            <ac:grpSpMk id="33" creationId="{1C668393-7613-492B-A71F-9F3927ECBFA5}"/>
          </ac:grpSpMkLst>
        </pc:grpChg>
        <pc:grpChg chg="mod">
          <ac:chgData name="Daniel Schwarz" userId="5bb35bb8-905a-4742-88d9-33d9089732e7" providerId="ADAL" clId="{6522DB22-9B34-43BC-AD9C-03E4ABD0BD6B}" dt="2020-10-18T10:10:20.974" v="10535"/>
          <ac:grpSpMkLst>
            <pc:docMk/>
            <pc:sldMk cId="4190681715" sldId="305"/>
            <ac:grpSpMk id="37" creationId="{61F68150-DFD2-429D-A998-2164C72A1EC6}"/>
          </ac:grpSpMkLst>
        </pc:grpChg>
        <pc:grpChg chg="del mod">
          <ac:chgData name="Daniel Schwarz" userId="5bb35bb8-905a-4742-88d9-33d9089732e7" providerId="ADAL" clId="{6522DB22-9B34-43BC-AD9C-03E4ABD0BD6B}" dt="2020-10-18T10:11:44.653" v="10545"/>
          <ac:grpSpMkLst>
            <pc:docMk/>
            <pc:sldMk cId="4190681715" sldId="305"/>
            <ac:grpSpMk id="40" creationId="{34EDC43E-03C2-45E2-BABB-4AE20EABD876}"/>
          </ac:grpSpMkLst>
        </pc:grpChg>
        <pc:grpChg chg="del mod">
          <ac:chgData name="Daniel Schwarz" userId="5bb35bb8-905a-4742-88d9-33d9089732e7" providerId="ADAL" clId="{6522DB22-9B34-43BC-AD9C-03E4ABD0BD6B}" dt="2020-10-18T10:11:46.938" v="10550"/>
          <ac:grpSpMkLst>
            <pc:docMk/>
            <pc:sldMk cId="4190681715" sldId="305"/>
            <ac:grpSpMk id="43" creationId="{C88E368B-AE80-4663-A5B2-129D2E9B0C5A}"/>
          </ac:grpSpMkLst>
        </pc:grpChg>
        <pc:grpChg chg="mod">
          <ac:chgData name="Daniel Schwarz" userId="5bb35bb8-905a-4742-88d9-33d9089732e7" providerId="ADAL" clId="{6522DB22-9B34-43BC-AD9C-03E4ABD0BD6B}" dt="2020-10-18T10:11:46.938" v="10550"/>
          <ac:grpSpMkLst>
            <pc:docMk/>
            <pc:sldMk cId="4190681715" sldId="305"/>
            <ac:grpSpMk id="48" creationId="{14384165-C66F-43C9-B6E9-A19F418C1787}"/>
          </ac:grpSpMkLst>
        </pc:grpChg>
        <pc:grpChg chg="mod">
          <ac:chgData name="Daniel Schwarz" userId="5bb35bb8-905a-4742-88d9-33d9089732e7" providerId="ADAL" clId="{6522DB22-9B34-43BC-AD9C-03E4ABD0BD6B}" dt="2020-10-18T10:20:25.373" v="10872" actId="1038"/>
          <ac:grpSpMkLst>
            <pc:docMk/>
            <pc:sldMk cId="4190681715" sldId="305"/>
            <ac:grpSpMk id="51" creationId="{6F9E3F6A-34E3-4932-B04B-993A8E2B6ECC}"/>
          </ac:grpSpMkLst>
        </pc:grpChg>
        <pc:grpChg chg="mod">
          <ac:chgData name="Daniel Schwarz" userId="5bb35bb8-905a-4742-88d9-33d9089732e7" providerId="ADAL" clId="{6522DB22-9B34-43BC-AD9C-03E4ABD0BD6B}" dt="2020-10-18T10:20:25.373" v="10872" actId="1038"/>
          <ac:grpSpMkLst>
            <pc:docMk/>
            <pc:sldMk cId="4190681715" sldId="305"/>
            <ac:grpSpMk id="62" creationId="{C371B7EB-E82F-41B4-A9DA-A14E2194C23E}"/>
          </ac:grpSpMkLst>
        </pc:grpChg>
        <pc:grpChg chg="mod">
          <ac:chgData name="Daniel Schwarz" userId="5bb35bb8-905a-4742-88d9-33d9089732e7" providerId="ADAL" clId="{6522DB22-9B34-43BC-AD9C-03E4ABD0BD6B}" dt="2020-10-18T10:20:25.373" v="10872" actId="1038"/>
          <ac:grpSpMkLst>
            <pc:docMk/>
            <pc:sldMk cId="4190681715" sldId="305"/>
            <ac:grpSpMk id="63" creationId="{EEC6A621-6B14-49D2-B835-C9B01C17172A}"/>
          </ac:grpSpMkLst>
        </pc:grpChg>
        <pc:grpChg chg="del mod">
          <ac:chgData name="Daniel Schwarz" userId="5bb35bb8-905a-4742-88d9-33d9089732e7" providerId="ADAL" clId="{6522DB22-9B34-43BC-AD9C-03E4ABD0BD6B}" dt="2020-10-18T10:13:39.936" v="10583"/>
          <ac:grpSpMkLst>
            <pc:docMk/>
            <pc:sldMk cId="4190681715" sldId="305"/>
            <ac:grpSpMk id="68" creationId="{A446791C-8741-4C0B-A284-0EF5B22B20B7}"/>
          </ac:grpSpMkLst>
        </pc:grpChg>
        <pc:grpChg chg="mod">
          <ac:chgData name="Daniel Schwarz" userId="5bb35bb8-905a-4742-88d9-33d9089732e7" providerId="ADAL" clId="{6522DB22-9B34-43BC-AD9C-03E4ABD0BD6B}" dt="2020-10-18T10:15:15.501" v="10660" actId="1076"/>
          <ac:grpSpMkLst>
            <pc:docMk/>
            <pc:sldMk cId="4190681715" sldId="305"/>
            <ac:grpSpMk id="81" creationId="{15E0478F-A04B-4A59-A877-6F7CFC45715A}"/>
          </ac:grpSpMkLst>
        </pc:grpChg>
        <pc:grpChg chg="mod">
          <ac:chgData name="Daniel Schwarz" userId="5bb35bb8-905a-4742-88d9-33d9089732e7" providerId="ADAL" clId="{6522DB22-9B34-43BC-AD9C-03E4ABD0BD6B}" dt="2020-10-18T10:15:15.501" v="10660" actId="1076"/>
          <ac:grpSpMkLst>
            <pc:docMk/>
            <pc:sldMk cId="4190681715" sldId="305"/>
            <ac:grpSpMk id="88" creationId="{DD13784B-9043-4A0E-912A-18C3587346AD}"/>
          </ac:grpSpMkLst>
        </pc:grpChg>
        <pc:grpChg chg="add del mod">
          <ac:chgData name="Daniel Schwarz" userId="5bb35bb8-905a-4742-88d9-33d9089732e7" providerId="ADAL" clId="{6522DB22-9B34-43BC-AD9C-03E4ABD0BD6B}" dt="2020-10-18T10:14:18.768" v="10638"/>
          <ac:grpSpMkLst>
            <pc:docMk/>
            <pc:sldMk cId="4190681715" sldId="305"/>
            <ac:grpSpMk id="94" creationId="{670479D5-A939-4FC6-8A4C-022D1C888E34}"/>
          </ac:grpSpMkLst>
        </pc:grpChg>
        <pc:grpChg chg="add del mod">
          <ac:chgData name="Daniel Schwarz" userId="5bb35bb8-905a-4742-88d9-33d9089732e7" providerId="ADAL" clId="{6522DB22-9B34-43BC-AD9C-03E4ABD0BD6B}" dt="2020-10-18T10:14:11.224" v="10620"/>
          <ac:grpSpMkLst>
            <pc:docMk/>
            <pc:sldMk cId="4190681715" sldId="305"/>
            <ac:grpSpMk id="112" creationId="{93DED0DE-6756-4633-8D3A-BF9015D9A80C}"/>
          </ac:grpSpMkLst>
        </pc:grpChg>
        <pc:grpChg chg="mod">
          <ac:chgData name="Daniel Schwarz" userId="5bb35bb8-905a-4742-88d9-33d9089732e7" providerId="ADAL" clId="{6522DB22-9B34-43BC-AD9C-03E4ABD0BD6B}" dt="2020-10-18T10:14:10.959" v="10618"/>
          <ac:grpSpMkLst>
            <pc:docMk/>
            <pc:sldMk cId="4190681715" sldId="305"/>
            <ac:grpSpMk id="114" creationId="{509D2ABE-2A38-4364-A526-6938E16DAC8F}"/>
          </ac:grpSpMkLst>
        </pc:grpChg>
        <pc:grpChg chg="del mod">
          <ac:chgData name="Daniel Schwarz" userId="5bb35bb8-905a-4742-88d9-33d9089732e7" providerId="ADAL" clId="{6522DB22-9B34-43BC-AD9C-03E4ABD0BD6B}" dt="2020-10-18T10:14:19.868" v="10640"/>
          <ac:grpSpMkLst>
            <pc:docMk/>
            <pc:sldMk cId="4190681715" sldId="305"/>
            <ac:grpSpMk id="117" creationId="{4FE02573-0606-4F9B-B218-BD1AC1D95A64}"/>
          </ac:grpSpMkLst>
        </pc:grpChg>
        <pc:grpChg chg="del mod">
          <ac:chgData name="Daniel Schwarz" userId="5bb35bb8-905a-4742-88d9-33d9089732e7" providerId="ADAL" clId="{6522DB22-9B34-43BC-AD9C-03E4ABD0BD6B}" dt="2020-10-18T10:14:26.329" v="10650"/>
          <ac:grpSpMkLst>
            <pc:docMk/>
            <pc:sldMk cId="4190681715" sldId="305"/>
            <ac:grpSpMk id="119" creationId="{8EF09CFD-A8A2-4F58-998C-5323DDD62F50}"/>
          </ac:grpSpMkLst>
        </pc:grpChg>
        <pc:grpChg chg="del mod">
          <ac:chgData name="Daniel Schwarz" userId="5bb35bb8-905a-4742-88d9-33d9089732e7" providerId="ADAL" clId="{6522DB22-9B34-43BC-AD9C-03E4ABD0BD6B}" dt="2020-10-18T10:14:29.221" v="10655"/>
          <ac:grpSpMkLst>
            <pc:docMk/>
            <pc:sldMk cId="4190681715" sldId="305"/>
            <ac:grpSpMk id="129" creationId="{F69FC996-8A72-44AA-997F-C030FB91172C}"/>
          </ac:grpSpMkLst>
        </pc:grpChg>
        <pc:grpChg chg="del mod">
          <ac:chgData name="Daniel Schwarz" userId="5bb35bb8-905a-4742-88d9-33d9089732e7" providerId="ADAL" clId="{6522DB22-9B34-43BC-AD9C-03E4ABD0BD6B}" dt="2020-10-18T10:14:30.919" v="10657"/>
          <ac:grpSpMkLst>
            <pc:docMk/>
            <pc:sldMk cId="4190681715" sldId="305"/>
            <ac:grpSpMk id="134" creationId="{57361B87-71DA-4ABC-9035-6490A30DFC2C}"/>
          </ac:grpSpMkLst>
        </pc:grpChg>
        <pc:grpChg chg="mod">
          <ac:chgData name="Daniel Schwarz" userId="5bb35bb8-905a-4742-88d9-33d9089732e7" providerId="ADAL" clId="{6522DB22-9B34-43BC-AD9C-03E4ABD0BD6B}" dt="2020-10-18T10:15:15.501" v="10660" actId="1076"/>
          <ac:grpSpMkLst>
            <pc:docMk/>
            <pc:sldMk cId="4190681715" sldId="305"/>
            <ac:grpSpMk id="136" creationId="{30DF316A-2945-43F9-BAD5-42E8AB79C906}"/>
          </ac:grpSpMkLst>
        </pc:grpChg>
        <pc:grpChg chg="add del mod">
          <ac:chgData name="Daniel Schwarz" userId="5bb35bb8-905a-4742-88d9-33d9089732e7" providerId="ADAL" clId="{6522DB22-9B34-43BC-AD9C-03E4ABD0BD6B}" dt="2020-10-18T10:16:21.895" v="10678"/>
          <ac:grpSpMkLst>
            <pc:docMk/>
            <pc:sldMk cId="4190681715" sldId="305"/>
            <ac:grpSpMk id="140" creationId="{2D0B6B62-4A0E-432F-BD86-92252BCEAC1A}"/>
          </ac:grpSpMkLst>
        </pc:grpChg>
        <pc:grpChg chg="del mod">
          <ac:chgData name="Daniel Schwarz" userId="5bb35bb8-905a-4742-88d9-33d9089732e7" providerId="ADAL" clId="{6522DB22-9B34-43BC-AD9C-03E4ABD0BD6B}" dt="2020-10-18T10:16:11.533" v="10674"/>
          <ac:grpSpMkLst>
            <pc:docMk/>
            <pc:sldMk cId="4190681715" sldId="305"/>
            <ac:grpSpMk id="143" creationId="{81D529BB-6081-43BD-9169-125347514585}"/>
          </ac:grpSpMkLst>
        </pc:grpChg>
        <pc:grpChg chg="mod">
          <ac:chgData name="Daniel Schwarz" userId="5bb35bb8-905a-4742-88d9-33d9089732e7" providerId="ADAL" clId="{6522DB22-9B34-43BC-AD9C-03E4ABD0BD6B}" dt="2020-10-18T10:16:11.533" v="10674"/>
          <ac:grpSpMkLst>
            <pc:docMk/>
            <pc:sldMk cId="4190681715" sldId="305"/>
            <ac:grpSpMk id="151" creationId="{9E61EAB1-DD10-40F7-9148-8927D7DA6A48}"/>
          </ac:grpSpMkLst>
        </pc:grpChg>
        <pc:grpChg chg="mod">
          <ac:chgData name="Daniel Schwarz" userId="5bb35bb8-905a-4742-88d9-33d9089732e7" providerId="ADAL" clId="{6522DB22-9B34-43BC-AD9C-03E4ABD0BD6B}" dt="2020-10-18T10:16:21.895" v="10678"/>
          <ac:grpSpMkLst>
            <pc:docMk/>
            <pc:sldMk cId="4190681715" sldId="305"/>
            <ac:grpSpMk id="153" creationId="{68E67C8E-5B34-425B-ABA9-9115FDF32CE0}"/>
          </ac:grpSpMkLst>
        </pc:grpChg>
        <pc:grpChg chg="mod">
          <ac:chgData name="Daniel Schwarz" userId="5bb35bb8-905a-4742-88d9-33d9089732e7" providerId="ADAL" clId="{6522DB22-9B34-43BC-AD9C-03E4ABD0BD6B}" dt="2020-10-18T10:16:31.028" v="10685"/>
          <ac:grpSpMkLst>
            <pc:docMk/>
            <pc:sldMk cId="4190681715" sldId="305"/>
            <ac:grpSpMk id="157" creationId="{F3CEAB90-8A1F-43A1-ABDD-F637CC8DFF99}"/>
          </ac:grpSpMkLst>
        </pc:grpChg>
        <pc:grpChg chg="mod">
          <ac:chgData name="Daniel Schwarz" userId="5bb35bb8-905a-4742-88d9-33d9089732e7" providerId="ADAL" clId="{6522DB22-9B34-43BC-AD9C-03E4ABD0BD6B}" dt="2020-10-18T10:16:40.124" v="10690"/>
          <ac:grpSpMkLst>
            <pc:docMk/>
            <pc:sldMk cId="4190681715" sldId="305"/>
            <ac:grpSpMk id="162" creationId="{07F12AF6-114C-4289-B67F-F71226393E25}"/>
          </ac:grpSpMkLst>
        </pc:grpChg>
        <pc:grpChg chg="del mod">
          <ac:chgData name="Daniel Schwarz" userId="5bb35bb8-905a-4742-88d9-33d9089732e7" providerId="ADAL" clId="{6522DB22-9B34-43BC-AD9C-03E4ABD0BD6B}" dt="2020-10-18T10:17:09.277" v="10710"/>
          <ac:grpSpMkLst>
            <pc:docMk/>
            <pc:sldMk cId="4190681715" sldId="305"/>
            <ac:grpSpMk id="178" creationId="{88526B7E-7542-44BE-BD7D-11B2993EEFEE}"/>
          </ac:grpSpMkLst>
        </pc:grpChg>
        <pc:grpChg chg="del mod">
          <ac:chgData name="Daniel Schwarz" userId="5bb35bb8-905a-4742-88d9-33d9089732e7" providerId="ADAL" clId="{6522DB22-9B34-43BC-AD9C-03E4ABD0BD6B}" dt="2020-10-18T10:17:13.996" v="10712"/>
          <ac:grpSpMkLst>
            <pc:docMk/>
            <pc:sldMk cId="4190681715" sldId="305"/>
            <ac:grpSpMk id="182" creationId="{5EFE9296-E4F0-483D-A59E-89157EEE3724}"/>
          </ac:grpSpMkLst>
        </pc:grpChg>
        <pc:grpChg chg="mod">
          <ac:chgData name="Daniel Schwarz" userId="5bb35bb8-905a-4742-88d9-33d9089732e7" providerId="ADAL" clId="{6522DB22-9B34-43BC-AD9C-03E4ABD0BD6B}" dt="2020-10-18T10:17:13.996" v="10712"/>
          <ac:grpSpMkLst>
            <pc:docMk/>
            <pc:sldMk cId="4190681715" sldId="305"/>
            <ac:grpSpMk id="184" creationId="{8DEF9086-9456-4388-878C-0330E3D87475}"/>
          </ac:grpSpMkLst>
        </pc:grpChg>
        <pc:grpChg chg="mod">
          <ac:chgData name="Daniel Schwarz" userId="5bb35bb8-905a-4742-88d9-33d9089732e7" providerId="ADAL" clId="{6522DB22-9B34-43BC-AD9C-03E4ABD0BD6B}" dt="2020-10-18T10:21:58.999" v="10924" actId="1036"/>
          <ac:grpSpMkLst>
            <pc:docMk/>
            <pc:sldMk cId="4190681715" sldId="305"/>
            <ac:grpSpMk id="199" creationId="{CE344199-230A-434B-A445-AAE0B6D42BEC}"/>
          </ac:grpSpMkLst>
        </pc:grpChg>
        <pc:grpChg chg="del mod">
          <ac:chgData name="Daniel Schwarz" userId="5bb35bb8-905a-4742-88d9-33d9089732e7" providerId="ADAL" clId="{6522DB22-9B34-43BC-AD9C-03E4ABD0BD6B}" dt="2020-10-18T10:21:19.075" v="10886" actId="478"/>
          <ac:grpSpMkLst>
            <pc:docMk/>
            <pc:sldMk cId="4190681715" sldId="305"/>
            <ac:grpSpMk id="200" creationId="{505BBFFC-AE9B-4D7C-8449-27D21DA07941}"/>
          </ac:grpSpMkLst>
        </pc:grpChg>
        <pc:grpChg chg="mod">
          <ac:chgData name="Daniel Schwarz" userId="5bb35bb8-905a-4742-88d9-33d9089732e7" providerId="ADAL" clId="{6522DB22-9B34-43BC-AD9C-03E4ABD0BD6B}" dt="2020-10-18T10:18:51.218" v="10760"/>
          <ac:grpSpMkLst>
            <pc:docMk/>
            <pc:sldMk cId="4190681715" sldId="305"/>
            <ac:grpSpMk id="217" creationId="{11044EC5-3F2D-458D-B871-8AFC00A9B8D9}"/>
          </ac:grpSpMkLst>
        </pc:grpChg>
        <pc:grpChg chg="mod">
          <ac:chgData name="Daniel Schwarz" userId="5bb35bb8-905a-4742-88d9-33d9089732e7" providerId="ADAL" clId="{6522DB22-9B34-43BC-AD9C-03E4ABD0BD6B}" dt="2020-10-18T10:18:47.034" v="10753"/>
          <ac:grpSpMkLst>
            <pc:docMk/>
            <pc:sldMk cId="4190681715" sldId="305"/>
            <ac:grpSpMk id="224" creationId="{781134A8-11CD-41B0-8A1D-BEF52F928591}"/>
          </ac:grpSpMkLst>
        </pc:grpChg>
        <pc:grpChg chg="mod">
          <ac:chgData name="Daniel Schwarz" userId="5bb35bb8-905a-4742-88d9-33d9089732e7" providerId="ADAL" clId="{6522DB22-9B34-43BC-AD9C-03E4ABD0BD6B}" dt="2020-10-18T10:19:01.429" v="10780"/>
          <ac:grpSpMkLst>
            <pc:docMk/>
            <pc:sldMk cId="4190681715" sldId="305"/>
            <ac:grpSpMk id="229" creationId="{D7E66457-8EBB-46AC-B4F7-14B60C5CCAE7}"/>
          </ac:grpSpMkLst>
        </pc:grpChg>
        <pc:grpChg chg="del mod">
          <ac:chgData name="Daniel Schwarz" userId="5bb35bb8-905a-4742-88d9-33d9089732e7" providerId="ADAL" clId="{6522DB22-9B34-43BC-AD9C-03E4ABD0BD6B}" dt="2020-10-18T10:19:08.833" v="10789"/>
          <ac:grpSpMkLst>
            <pc:docMk/>
            <pc:sldMk cId="4190681715" sldId="305"/>
            <ac:grpSpMk id="235" creationId="{F8B2FF7C-0B75-4DE9-BE0C-E9FAB085641F}"/>
          </ac:grpSpMkLst>
        </pc:grpChg>
        <pc:grpChg chg="del mod">
          <ac:chgData name="Daniel Schwarz" userId="5bb35bb8-905a-4742-88d9-33d9089732e7" providerId="ADAL" clId="{6522DB22-9B34-43BC-AD9C-03E4ABD0BD6B}" dt="2020-10-18T10:19:12.282" v="10796"/>
          <ac:grpSpMkLst>
            <pc:docMk/>
            <pc:sldMk cId="4190681715" sldId="305"/>
            <ac:grpSpMk id="238" creationId="{5F541006-44A8-499E-918F-82A64045D3D7}"/>
          </ac:grpSpMkLst>
        </pc:grpChg>
        <pc:grpChg chg="add del mod">
          <ac:chgData name="Daniel Schwarz" userId="5bb35bb8-905a-4742-88d9-33d9089732e7" providerId="ADAL" clId="{6522DB22-9B34-43BC-AD9C-03E4ABD0BD6B}" dt="2020-10-18T10:19:21.728" v="10802"/>
          <ac:grpSpMkLst>
            <pc:docMk/>
            <pc:sldMk cId="4190681715" sldId="305"/>
            <ac:grpSpMk id="245" creationId="{39B4A418-800C-442F-AF17-5687C83ADE8C}"/>
          </ac:grpSpMkLst>
        </pc:grpChg>
        <pc:grpChg chg="mod">
          <ac:chgData name="Daniel Schwarz" userId="5bb35bb8-905a-4742-88d9-33d9089732e7" providerId="ADAL" clId="{6522DB22-9B34-43BC-AD9C-03E4ABD0BD6B}" dt="2020-10-18T10:19:18.692" v="10800"/>
          <ac:grpSpMkLst>
            <pc:docMk/>
            <pc:sldMk cId="4190681715" sldId="305"/>
            <ac:grpSpMk id="247" creationId="{B65996E4-EFBB-422A-BFE0-DEB1AE80A1E4}"/>
          </ac:grpSpMkLst>
        </pc:grpChg>
        <pc:grpChg chg="mod">
          <ac:chgData name="Daniel Schwarz" userId="5bb35bb8-905a-4742-88d9-33d9089732e7" providerId="ADAL" clId="{6522DB22-9B34-43BC-AD9C-03E4ABD0BD6B}" dt="2020-10-18T10:21:58.999" v="10924" actId="1036"/>
          <ac:grpSpMkLst>
            <pc:docMk/>
            <pc:sldMk cId="4190681715" sldId="305"/>
            <ac:grpSpMk id="249" creationId="{A3511473-37B1-4E30-8A35-21EAEB44B30A}"/>
          </ac:grpSpMkLst>
        </pc:grpChg>
        <pc:grpChg chg="mod">
          <ac:chgData name="Daniel Schwarz" userId="5bb35bb8-905a-4742-88d9-33d9089732e7" providerId="ADAL" clId="{6522DB22-9B34-43BC-AD9C-03E4ABD0BD6B}" dt="2020-10-18T10:19:33.554" v="10811"/>
          <ac:grpSpMkLst>
            <pc:docMk/>
            <pc:sldMk cId="4190681715" sldId="305"/>
            <ac:grpSpMk id="256" creationId="{FF461345-BD8E-48CD-827A-FEF51A8AB68B}"/>
          </ac:grpSpMkLst>
        </pc:grpChg>
        <pc:grpChg chg="mod">
          <ac:chgData name="Daniel Schwarz" userId="5bb35bb8-905a-4742-88d9-33d9089732e7" providerId="ADAL" clId="{6522DB22-9B34-43BC-AD9C-03E4ABD0BD6B}" dt="2020-10-18T10:19:38.831" v="10815"/>
          <ac:grpSpMkLst>
            <pc:docMk/>
            <pc:sldMk cId="4190681715" sldId="305"/>
            <ac:grpSpMk id="258" creationId="{072786E1-F0E9-4BBE-905F-8E4ADA2E5176}"/>
          </ac:grpSpMkLst>
        </pc:grpChg>
        <pc:grpChg chg="del mod">
          <ac:chgData name="Daniel Schwarz" userId="5bb35bb8-905a-4742-88d9-33d9089732e7" providerId="ADAL" clId="{6522DB22-9B34-43BC-AD9C-03E4ABD0BD6B}" dt="2020-10-18T10:19:45.343" v="10824"/>
          <ac:grpSpMkLst>
            <pc:docMk/>
            <pc:sldMk cId="4190681715" sldId="305"/>
            <ac:grpSpMk id="260" creationId="{D2E0C4CF-2054-49CE-80D6-02BDF0B1C2A1}"/>
          </ac:grpSpMkLst>
        </pc:grpChg>
        <pc:grpChg chg="del mod">
          <ac:chgData name="Daniel Schwarz" userId="5bb35bb8-905a-4742-88d9-33d9089732e7" providerId="ADAL" clId="{6522DB22-9B34-43BC-AD9C-03E4ABD0BD6B}" dt="2020-10-18T10:20:05.819" v="10839" actId="478"/>
          <ac:grpSpMkLst>
            <pc:docMk/>
            <pc:sldMk cId="4190681715" sldId="305"/>
            <ac:grpSpMk id="267" creationId="{A8326FA5-2D69-48B6-9401-C11E3E2B6F8B}"/>
          </ac:grpSpMkLst>
        </pc:grpChg>
        <pc:grpChg chg="del mod">
          <ac:chgData name="Daniel Schwarz" userId="5bb35bb8-905a-4742-88d9-33d9089732e7" providerId="ADAL" clId="{6522DB22-9B34-43BC-AD9C-03E4ABD0BD6B}" dt="2020-10-18T10:20:14.026" v="10846"/>
          <ac:grpSpMkLst>
            <pc:docMk/>
            <pc:sldMk cId="4190681715" sldId="305"/>
            <ac:grpSpMk id="271" creationId="{478203B9-E1D7-4783-AC7F-A3E2279E9434}"/>
          </ac:grpSpMkLst>
        </pc:grpChg>
        <pc:grpChg chg="del mod">
          <ac:chgData name="Daniel Schwarz" userId="5bb35bb8-905a-4742-88d9-33d9089732e7" providerId="ADAL" clId="{6522DB22-9B34-43BC-AD9C-03E4ABD0BD6B}" dt="2020-10-18T10:20:19.042" v="10854"/>
          <ac:grpSpMkLst>
            <pc:docMk/>
            <pc:sldMk cId="4190681715" sldId="305"/>
            <ac:grpSpMk id="274" creationId="{A2CD88A1-D158-4E90-940C-B3578FF39E49}"/>
          </ac:grpSpMkLst>
        </pc:grpChg>
        <pc:grpChg chg="mod">
          <ac:chgData name="Daniel Schwarz" userId="5bb35bb8-905a-4742-88d9-33d9089732e7" providerId="ADAL" clId="{6522DB22-9B34-43BC-AD9C-03E4ABD0BD6B}" dt="2020-10-18T10:21:58.999" v="10924" actId="1036"/>
          <ac:grpSpMkLst>
            <pc:docMk/>
            <pc:sldMk cId="4190681715" sldId="305"/>
            <ac:grpSpMk id="282" creationId="{6BB11AD6-E9E4-4596-9F56-8B5B80FC266B}"/>
          </ac:grpSpMkLst>
        </pc:grpChg>
        <pc:grpChg chg="mod">
          <ac:chgData name="Daniel Schwarz" userId="5bb35bb8-905a-4742-88d9-33d9089732e7" providerId="ADAL" clId="{6522DB22-9B34-43BC-AD9C-03E4ABD0BD6B}" dt="2020-10-18T10:20:40.650" v="10879"/>
          <ac:grpSpMkLst>
            <pc:docMk/>
            <pc:sldMk cId="4190681715" sldId="305"/>
            <ac:grpSpMk id="287" creationId="{CDD062FF-D4A1-4367-AA9E-1D2618EE85D6}"/>
          </ac:grpSpMkLst>
        </pc:grpChg>
        <pc:grpChg chg="mod">
          <ac:chgData name="Daniel Schwarz" userId="5bb35bb8-905a-4742-88d9-33d9089732e7" providerId="ADAL" clId="{6522DB22-9B34-43BC-AD9C-03E4ABD0BD6B}" dt="2020-10-18T10:20:45.034" v="10881"/>
          <ac:grpSpMkLst>
            <pc:docMk/>
            <pc:sldMk cId="4190681715" sldId="305"/>
            <ac:grpSpMk id="289" creationId="{6FF094F0-215E-47AF-AAE7-05AEF028C837}"/>
          </ac:grpSpMkLst>
        </pc:grpChg>
        <pc:grpChg chg="mod">
          <ac:chgData name="Daniel Schwarz" userId="5bb35bb8-905a-4742-88d9-33d9089732e7" providerId="ADAL" clId="{6522DB22-9B34-43BC-AD9C-03E4ABD0BD6B}" dt="2020-10-18T10:21:31.738" v="10897"/>
          <ac:grpSpMkLst>
            <pc:docMk/>
            <pc:sldMk cId="4190681715" sldId="305"/>
            <ac:grpSpMk id="298" creationId="{08E25F5C-3F61-4DD7-B278-79D86984663C}"/>
          </ac:grpSpMkLst>
        </pc:grpChg>
        <pc:grpChg chg="mod">
          <ac:chgData name="Daniel Schwarz" userId="5bb35bb8-905a-4742-88d9-33d9089732e7" providerId="ADAL" clId="{6522DB22-9B34-43BC-AD9C-03E4ABD0BD6B}" dt="2020-10-18T10:21:58.999" v="10924" actId="1036"/>
          <ac:grpSpMkLst>
            <pc:docMk/>
            <pc:sldMk cId="4190681715" sldId="305"/>
            <ac:grpSpMk id="307" creationId="{A91D0F48-9129-420E-8528-DCD0C39F6436}"/>
          </ac:grpSpMkLst>
        </pc:grpChg>
        <pc:grpChg chg="add mod">
          <ac:chgData name="Daniel Schwarz" userId="5bb35bb8-905a-4742-88d9-33d9089732e7" providerId="ADAL" clId="{6522DB22-9B34-43BC-AD9C-03E4ABD0BD6B}" dt="2020-10-18T10:35:35.003" v="11356" actId="571"/>
          <ac:grpSpMkLst>
            <pc:docMk/>
            <pc:sldMk cId="4190681715" sldId="305"/>
            <ac:grpSpMk id="312" creationId="{29CB3CF9-AEC8-4442-825C-C331CF3F1AD6}"/>
          </ac:grpSpMkLst>
        </pc:grpChg>
        <pc:picChg chg="add mod">
          <ac:chgData name="Daniel Schwarz" userId="5bb35bb8-905a-4742-88d9-33d9089732e7" providerId="ADAL" clId="{6522DB22-9B34-43BC-AD9C-03E4ABD0BD6B}" dt="2020-10-18T11:03:16.228" v="11632" actId="1076"/>
          <ac:picMkLst>
            <pc:docMk/>
            <pc:sldMk cId="4190681715" sldId="305"/>
            <ac:picMk id="3" creationId="{4BCEAC6A-6C7E-4BFA-A441-CAA204152D2D}"/>
          </ac:picMkLst>
        </pc:picChg>
        <pc:picChg chg="add mod">
          <ac:chgData name="Daniel Schwarz" userId="5bb35bb8-905a-4742-88d9-33d9089732e7" providerId="ADAL" clId="{6522DB22-9B34-43BC-AD9C-03E4ABD0BD6B}" dt="2020-10-18T10:35:35.003" v="11356" actId="571"/>
          <ac:picMkLst>
            <pc:docMk/>
            <pc:sldMk cId="4190681715" sldId="305"/>
            <ac:picMk id="311" creationId="{C37C2FE9-55EE-4288-9D84-E36FD3594F5A}"/>
          </ac:picMkLst>
        </pc:picChg>
        <pc:inkChg chg="add mod">
          <ac:chgData name="Daniel Schwarz" userId="5bb35bb8-905a-4742-88d9-33d9089732e7" providerId="ADAL" clId="{6522DB22-9B34-43BC-AD9C-03E4ABD0BD6B}" dt="2020-10-18T10:09:44.154" v="10520" actId="1076"/>
          <ac:inkMkLst>
            <pc:docMk/>
            <pc:sldMk cId="4190681715" sldId="305"/>
            <ac:inkMk id="4" creationId="{3B89FD79-90A9-4235-B21D-8491F2630E96}"/>
          </ac:inkMkLst>
        </pc:inkChg>
        <pc:inkChg chg="add mod">
          <ac:chgData name="Daniel Schwarz" userId="5bb35bb8-905a-4742-88d9-33d9089732e7" providerId="ADAL" clId="{6522DB22-9B34-43BC-AD9C-03E4ABD0BD6B}" dt="2020-10-18T10:09:44.154" v="10520" actId="1076"/>
          <ac:inkMkLst>
            <pc:docMk/>
            <pc:sldMk cId="4190681715" sldId="305"/>
            <ac:inkMk id="5" creationId="{1B636ABB-1DFE-4980-BF2E-FEE71FC506AD}"/>
          </ac:inkMkLst>
        </pc:inkChg>
        <pc:inkChg chg="add mod">
          <ac:chgData name="Daniel Schwarz" userId="5bb35bb8-905a-4742-88d9-33d9089732e7" providerId="ADAL" clId="{6522DB22-9B34-43BC-AD9C-03E4ABD0BD6B}" dt="2020-10-18T10:09:44.154" v="10520" actId="1076"/>
          <ac:inkMkLst>
            <pc:docMk/>
            <pc:sldMk cId="4190681715" sldId="305"/>
            <ac:inkMk id="6" creationId="{0D3D11A7-E330-4CD5-85CF-997F61C7D476}"/>
          </ac:inkMkLst>
        </pc:inkChg>
        <pc:inkChg chg="mod">
          <ac:chgData name="Daniel Schwarz" userId="5bb35bb8-905a-4742-88d9-33d9089732e7" providerId="ADAL" clId="{6522DB22-9B34-43BC-AD9C-03E4ABD0BD6B}" dt="2020-10-18T10:09:34.438" v="10519"/>
          <ac:inkMkLst>
            <pc:docMk/>
            <pc:sldMk cId="4190681715" sldId="305"/>
            <ac:inkMk id="8" creationId="{C1E9E5B0-81FD-4E84-879B-30AD3E61337C}"/>
          </ac:inkMkLst>
        </pc:inkChg>
        <pc:inkChg chg="mod">
          <ac:chgData name="Daniel Schwarz" userId="5bb35bb8-905a-4742-88d9-33d9089732e7" providerId="ADAL" clId="{6522DB22-9B34-43BC-AD9C-03E4ABD0BD6B}" dt="2020-10-18T10:09:34.438" v="10519"/>
          <ac:inkMkLst>
            <pc:docMk/>
            <pc:sldMk cId="4190681715" sldId="305"/>
            <ac:inkMk id="9" creationId="{0F9ECCA2-3E35-4A0B-AD1B-D54E26B0ECED}"/>
          </ac:inkMkLst>
        </pc:inkChg>
        <pc:inkChg chg="mod">
          <ac:chgData name="Daniel Schwarz" userId="5bb35bb8-905a-4742-88d9-33d9089732e7" providerId="ADAL" clId="{6522DB22-9B34-43BC-AD9C-03E4ABD0BD6B}" dt="2020-10-18T10:09:34.438" v="10519"/>
          <ac:inkMkLst>
            <pc:docMk/>
            <pc:sldMk cId="4190681715" sldId="305"/>
            <ac:inkMk id="11" creationId="{C8F4F47D-8A6E-45F5-B16E-ECC03401472E}"/>
          </ac:inkMkLst>
        </pc:inkChg>
        <pc:inkChg chg="mod">
          <ac:chgData name="Daniel Schwarz" userId="5bb35bb8-905a-4742-88d9-33d9089732e7" providerId="ADAL" clId="{6522DB22-9B34-43BC-AD9C-03E4ABD0BD6B}" dt="2020-10-18T10:09:34.438" v="10519"/>
          <ac:inkMkLst>
            <pc:docMk/>
            <pc:sldMk cId="4190681715" sldId="305"/>
            <ac:inkMk id="12" creationId="{96E2172A-F3F6-4475-8A52-A1EDE30AB5C1}"/>
          </ac:inkMkLst>
        </pc:inkChg>
        <pc:inkChg chg="mod">
          <ac:chgData name="Daniel Schwarz" userId="5bb35bb8-905a-4742-88d9-33d9089732e7" providerId="ADAL" clId="{6522DB22-9B34-43BC-AD9C-03E4ABD0BD6B}" dt="2020-10-18T10:09:34.438" v="10519"/>
          <ac:inkMkLst>
            <pc:docMk/>
            <pc:sldMk cId="4190681715" sldId="305"/>
            <ac:inkMk id="14" creationId="{842EFE7E-C3AF-4F9A-A688-36044FD38372}"/>
          </ac:inkMkLst>
        </pc:inkChg>
        <pc:inkChg chg="mod">
          <ac:chgData name="Daniel Schwarz" userId="5bb35bb8-905a-4742-88d9-33d9089732e7" providerId="ADAL" clId="{6522DB22-9B34-43BC-AD9C-03E4ABD0BD6B}" dt="2020-10-18T10:09:34.438" v="10519"/>
          <ac:inkMkLst>
            <pc:docMk/>
            <pc:sldMk cId="4190681715" sldId="305"/>
            <ac:inkMk id="15" creationId="{85C82423-AE8B-4DE5-A52C-D4591A292C8E}"/>
          </ac:inkMkLst>
        </pc:inkChg>
        <pc:inkChg chg="mod">
          <ac:chgData name="Daniel Schwarz" userId="5bb35bb8-905a-4742-88d9-33d9089732e7" providerId="ADAL" clId="{6522DB22-9B34-43BC-AD9C-03E4ABD0BD6B}" dt="2020-10-18T10:09:34.438" v="10519"/>
          <ac:inkMkLst>
            <pc:docMk/>
            <pc:sldMk cId="4190681715" sldId="305"/>
            <ac:inkMk id="16" creationId="{F456ADA0-1864-458F-82B0-62E5AE0C7179}"/>
          </ac:inkMkLst>
        </pc:inkChg>
        <pc:inkChg chg="mod">
          <ac:chgData name="Daniel Schwarz" userId="5bb35bb8-905a-4742-88d9-33d9089732e7" providerId="ADAL" clId="{6522DB22-9B34-43BC-AD9C-03E4ABD0BD6B}" dt="2020-10-18T10:09:34.438" v="10519"/>
          <ac:inkMkLst>
            <pc:docMk/>
            <pc:sldMk cId="4190681715" sldId="305"/>
            <ac:inkMk id="17" creationId="{278D909E-E3EC-4BDA-AD65-79A594AC6EBC}"/>
          </ac:inkMkLst>
        </pc:inkChg>
        <pc:inkChg chg="mod">
          <ac:chgData name="Daniel Schwarz" userId="5bb35bb8-905a-4742-88d9-33d9089732e7" providerId="ADAL" clId="{6522DB22-9B34-43BC-AD9C-03E4ABD0BD6B}" dt="2020-10-18T10:09:34.438" v="10519"/>
          <ac:inkMkLst>
            <pc:docMk/>
            <pc:sldMk cId="4190681715" sldId="305"/>
            <ac:inkMk id="18" creationId="{F204962C-6608-47B5-B4FA-2C09CCA8F0B2}"/>
          </ac:inkMkLst>
        </pc:inkChg>
        <pc:inkChg chg="mod">
          <ac:chgData name="Daniel Schwarz" userId="5bb35bb8-905a-4742-88d9-33d9089732e7" providerId="ADAL" clId="{6522DB22-9B34-43BC-AD9C-03E4ABD0BD6B}" dt="2020-10-18T10:09:34.438" v="10519"/>
          <ac:inkMkLst>
            <pc:docMk/>
            <pc:sldMk cId="4190681715" sldId="305"/>
            <ac:inkMk id="19" creationId="{BFCCAF66-E7C8-44E8-A20F-AB902F6E1371}"/>
          </ac:inkMkLst>
        </pc:inkChg>
        <pc:inkChg chg="mod">
          <ac:chgData name="Daniel Schwarz" userId="5bb35bb8-905a-4742-88d9-33d9089732e7" providerId="ADAL" clId="{6522DB22-9B34-43BC-AD9C-03E4ABD0BD6B}" dt="2020-10-18T10:09:34.438" v="10519"/>
          <ac:inkMkLst>
            <pc:docMk/>
            <pc:sldMk cId="4190681715" sldId="305"/>
            <ac:inkMk id="20" creationId="{993115E1-80C6-4852-A82F-DB22FB3EC32E}"/>
          </ac:inkMkLst>
        </pc:inkChg>
        <pc:inkChg chg="mod">
          <ac:chgData name="Daniel Schwarz" userId="5bb35bb8-905a-4742-88d9-33d9089732e7" providerId="ADAL" clId="{6522DB22-9B34-43BC-AD9C-03E4ABD0BD6B}" dt="2020-10-18T10:09:34.438" v="10519"/>
          <ac:inkMkLst>
            <pc:docMk/>
            <pc:sldMk cId="4190681715" sldId="305"/>
            <ac:inkMk id="21" creationId="{4D0832F5-7492-46D4-A35A-18787D009092}"/>
          </ac:inkMkLst>
        </pc:inkChg>
        <pc:inkChg chg="mod">
          <ac:chgData name="Daniel Schwarz" userId="5bb35bb8-905a-4742-88d9-33d9089732e7" providerId="ADAL" clId="{6522DB22-9B34-43BC-AD9C-03E4ABD0BD6B}" dt="2020-10-18T10:09:34.438" v="10519"/>
          <ac:inkMkLst>
            <pc:docMk/>
            <pc:sldMk cId="4190681715" sldId="305"/>
            <ac:inkMk id="22" creationId="{271A7AE8-B43C-4DF5-BF22-AD0C5C258D53}"/>
          </ac:inkMkLst>
        </pc:inkChg>
        <pc:inkChg chg="mod">
          <ac:chgData name="Daniel Schwarz" userId="5bb35bb8-905a-4742-88d9-33d9089732e7" providerId="ADAL" clId="{6522DB22-9B34-43BC-AD9C-03E4ABD0BD6B}" dt="2020-10-18T10:09:34.438" v="10519"/>
          <ac:inkMkLst>
            <pc:docMk/>
            <pc:sldMk cId="4190681715" sldId="305"/>
            <ac:inkMk id="23" creationId="{FB4980B9-8300-432C-B187-6A3BE409B863}"/>
          </ac:inkMkLst>
        </pc:inkChg>
        <pc:inkChg chg="add mod">
          <ac:chgData name="Daniel Schwarz" userId="5bb35bb8-905a-4742-88d9-33d9089732e7" providerId="ADAL" clId="{6522DB22-9B34-43BC-AD9C-03E4ABD0BD6B}" dt="2020-10-18T10:10:20.974" v="10535"/>
          <ac:inkMkLst>
            <pc:docMk/>
            <pc:sldMk cId="4190681715" sldId="305"/>
            <ac:inkMk id="24" creationId="{9B77C134-501A-4F64-9396-C664982FEE23}"/>
          </ac:inkMkLst>
        </pc:inkChg>
        <pc:inkChg chg="add mod">
          <ac:chgData name="Daniel Schwarz" userId="5bb35bb8-905a-4742-88d9-33d9089732e7" providerId="ADAL" clId="{6522DB22-9B34-43BC-AD9C-03E4ABD0BD6B}" dt="2020-10-18T10:10:20.974" v="10535"/>
          <ac:inkMkLst>
            <pc:docMk/>
            <pc:sldMk cId="4190681715" sldId="305"/>
            <ac:inkMk id="25" creationId="{31A00EAD-AA74-4517-90D5-5E6AB2F6CBC2}"/>
          </ac:inkMkLst>
        </pc:inkChg>
        <pc:inkChg chg="add mod">
          <ac:chgData name="Daniel Schwarz" userId="5bb35bb8-905a-4742-88d9-33d9089732e7" providerId="ADAL" clId="{6522DB22-9B34-43BC-AD9C-03E4ABD0BD6B}" dt="2020-10-18T10:10:20.974" v="10535"/>
          <ac:inkMkLst>
            <pc:docMk/>
            <pc:sldMk cId="4190681715" sldId="305"/>
            <ac:inkMk id="26" creationId="{04B6D3A6-3CEB-463F-B784-C0E17FBB83A7}"/>
          </ac:inkMkLst>
        </pc:inkChg>
        <pc:inkChg chg="add mod">
          <ac:chgData name="Daniel Schwarz" userId="5bb35bb8-905a-4742-88d9-33d9089732e7" providerId="ADAL" clId="{6522DB22-9B34-43BC-AD9C-03E4ABD0BD6B}" dt="2020-10-18T10:10:20.974" v="10535"/>
          <ac:inkMkLst>
            <pc:docMk/>
            <pc:sldMk cId="4190681715" sldId="305"/>
            <ac:inkMk id="27" creationId="{C2A9EF62-461D-4222-A970-DECE96BD041C}"/>
          </ac:inkMkLst>
        </pc:inkChg>
        <pc:inkChg chg="add mod">
          <ac:chgData name="Daniel Schwarz" userId="5bb35bb8-905a-4742-88d9-33d9089732e7" providerId="ADAL" clId="{6522DB22-9B34-43BC-AD9C-03E4ABD0BD6B}" dt="2020-10-18T10:10:20.974" v="10535"/>
          <ac:inkMkLst>
            <pc:docMk/>
            <pc:sldMk cId="4190681715" sldId="305"/>
            <ac:inkMk id="28" creationId="{E13C50D5-0674-453A-B04F-8A71CBCC6868}"/>
          </ac:inkMkLst>
        </pc:inkChg>
        <pc:inkChg chg="add mod">
          <ac:chgData name="Daniel Schwarz" userId="5bb35bb8-905a-4742-88d9-33d9089732e7" providerId="ADAL" clId="{6522DB22-9B34-43BC-AD9C-03E4ABD0BD6B}" dt="2020-10-18T10:10:20.974" v="10535"/>
          <ac:inkMkLst>
            <pc:docMk/>
            <pc:sldMk cId="4190681715" sldId="305"/>
            <ac:inkMk id="29" creationId="{BBBEFEE8-C083-43E7-BFD2-7BDE514E5A9C}"/>
          </ac:inkMkLst>
        </pc:inkChg>
        <pc:inkChg chg="add mod">
          <ac:chgData name="Daniel Schwarz" userId="5bb35bb8-905a-4742-88d9-33d9089732e7" providerId="ADAL" clId="{6522DB22-9B34-43BC-AD9C-03E4ABD0BD6B}" dt="2020-10-18T10:10:20.974" v="10535"/>
          <ac:inkMkLst>
            <pc:docMk/>
            <pc:sldMk cId="4190681715" sldId="305"/>
            <ac:inkMk id="31" creationId="{2EA720F7-6588-48F7-AB96-33320DE868FA}"/>
          </ac:inkMkLst>
        </pc:inkChg>
        <pc:inkChg chg="add mod">
          <ac:chgData name="Daniel Schwarz" userId="5bb35bb8-905a-4742-88d9-33d9089732e7" providerId="ADAL" clId="{6522DB22-9B34-43BC-AD9C-03E4ABD0BD6B}" dt="2020-10-18T10:10:20.974" v="10535"/>
          <ac:inkMkLst>
            <pc:docMk/>
            <pc:sldMk cId="4190681715" sldId="305"/>
            <ac:inkMk id="32" creationId="{15AE1CB6-A504-45B2-8EBF-E8B46FFB77AD}"/>
          </ac:inkMkLst>
        </pc:inkChg>
        <pc:inkChg chg="add mod">
          <ac:chgData name="Daniel Schwarz" userId="5bb35bb8-905a-4742-88d9-33d9089732e7" providerId="ADAL" clId="{6522DB22-9B34-43BC-AD9C-03E4ABD0BD6B}" dt="2020-10-18T10:10:20.974" v="10535"/>
          <ac:inkMkLst>
            <pc:docMk/>
            <pc:sldMk cId="4190681715" sldId="305"/>
            <ac:inkMk id="34" creationId="{68B26E2A-230F-4A69-BEBB-3A0E373E76EF}"/>
          </ac:inkMkLst>
        </pc:inkChg>
        <pc:inkChg chg="add mod">
          <ac:chgData name="Daniel Schwarz" userId="5bb35bb8-905a-4742-88d9-33d9089732e7" providerId="ADAL" clId="{6522DB22-9B34-43BC-AD9C-03E4ABD0BD6B}" dt="2020-10-18T10:10:20.974" v="10535"/>
          <ac:inkMkLst>
            <pc:docMk/>
            <pc:sldMk cId="4190681715" sldId="305"/>
            <ac:inkMk id="35" creationId="{AF5037AE-DEB2-4FA4-9C45-BD983C419FBC}"/>
          </ac:inkMkLst>
        </pc:inkChg>
        <pc:inkChg chg="add mod">
          <ac:chgData name="Daniel Schwarz" userId="5bb35bb8-905a-4742-88d9-33d9089732e7" providerId="ADAL" clId="{6522DB22-9B34-43BC-AD9C-03E4ABD0BD6B}" dt="2020-10-18T10:10:20.974" v="10535"/>
          <ac:inkMkLst>
            <pc:docMk/>
            <pc:sldMk cId="4190681715" sldId="305"/>
            <ac:inkMk id="36" creationId="{C471BEE0-24FE-4729-A3E0-B48F8C1A4A64}"/>
          </ac:inkMkLst>
        </pc:inkChg>
        <pc:inkChg chg="add mod">
          <ac:chgData name="Daniel Schwarz" userId="5bb35bb8-905a-4742-88d9-33d9089732e7" providerId="ADAL" clId="{6522DB22-9B34-43BC-AD9C-03E4ABD0BD6B}" dt="2020-10-18T10:11:46.938" v="10550"/>
          <ac:inkMkLst>
            <pc:docMk/>
            <pc:sldMk cId="4190681715" sldId="305"/>
            <ac:inkMk id="38" creationId="{1B7E7553-6352-4FB5-9196-3A65BAF8AA16}"/>
          </ac:inkMkLst>
        </pc:inkChg>
        <pc:inkChg chg="add mod">
          <ac:chgData name="Daniel Schwarz" userId="5bb35bb8-905a-4742-88d9-33d9089732e7" providerId="ADAL" clId="{6522DB22-9B34-43BC-AD9C-03E4ABD0BD6B}" dt="2020-10-18T10:11:46.938" v="10550"/>
          <ac:inkMkLst>
            <pc:docMk/>
            <pc:sldMk cId="4190681715" sldId="305"/>
            <ac:inkMk id="39" creationId="{04893545-5F3F-4BFB-93AA-1644A2BFF743}"/>
          </ac:inkMkLst>
        </pc:inkChg>
        <pc:inkChg chg="add mod">
          <ac:chgData name="Daniel Schwarz" userId="5bb35bb8-905a-4742-88d9-33d9089732e7" providerId="ADAL" clId="{6522DB22-9B34-43BC-AD9C-03E4ABD0BD6B}" dt="2020-10-18T10:11:46.938" v="10550"/>
          <ac:inkMkLst>
            <pc:docMk/>
            <pc:sldMk cId="4190681715" sldId="305"/>
            <ac:inkMk id="41" creationId="{4774137C-8DD3-4BDA-A5BC-CFE422CD76F1}"/>
          </ac:inkMkLst>
        </pc:inkChg>
        <pc:inkChg chg="add mod">
          <ac:chgData name="Daniel Schwarz" userId="5bb35bb8-905a-4742-88d9-33d9089732e7" providerId="ADAL" clId="{6522DB22-9B34-43BC-AD9C-03E4ABD0BD6B}" dt="2020-10-18T10:11:46.938" v="10550"/>
          <ac:inkMkLst>
            <pc:docMk/>
            <pc:sldMk cId="4190681715" sldId="305"/>
            <ac:inkMk id="42" creationId="{2C09B1D7-BD5F-4972-B13B-BA590DB99082}"/>
          </ac:inkMkLst>
        </pc:inkChg>
        <pc:inkChg chg="add mod">
          <ac:chgData name="Daniel Schwarz" userId="5bb35bb8-905a-4742-88d9-33d9089732e7" providerId="ADAL" clId="{6522DB22-9B34-43BC-AD9C-03E4ABD0BD6B}" dt="2020-10-18T10:11:46.938" v="10550"/>
          <ac:inkMkLst>
            <pc:docMk/>
            <pc:sldMk cId="4190681715" sldId="305"/>
            <ac:inkMk id="44" creationId="{140660D0-F1FD-4803-934B-CE5E70BFC396}"/>
          </ac:inkMkLst>
        </pc:inkChg>
        <pc:inkChg chg="add mod">
          <ac:chgData name="Daniel Schwarz" userId="5bb35bb8-905a-4742-88d9-33d9089732e7" providerId="ADAL" clId="{6522DB22-9B34-43BC-AD9C-03E4ABD0BD6B}" dt="2020-10-18T10:11:46.938" v="10550"/>
          <ac:inkMkLst>
            <pc:docMk/>
            <pc:sldMk cId="4190681715" sldId="305"/>
            <ac:inkMk id="45" creationId="{A9702536-9F93-461C-BCCC-B322C7C823AA}"/>
          </ac:inkMkLst>
        </pc:inkChg>
        <pc:inkChg chg="add mod">
          <ac:chgData name="Daniel Schwarz" userId="5bb35bb8-905a-4742-88d9-33d9089732e7" providerId="ADAL" clId="{6522DB22-9B34-43BC-AD9C-03E4ABD0BD6B}" dt="2020-10-18T10:11:46.938" v="10550"/>
          <ac:inkMkLst>
            <pc:docMk/>
            <pc:sldMk cId="4190681715" sldId="305"/>
            <ac:inkMk id="46" creationId="{1101E82A-FDA8-45C1-A083-3827F7258D74}"/>
          </ac:inkMkLst>
        </pc:inkChg>
        <pc:inkChg chg="add mod">
          <ac:chgData name="Daniel Schwarz" userId="5bb35bb8-905a-4742-88d9-33d9089732e7" providerId="ADAL" clId="{6522DB22-9B34-43BC-AD9C-03E4ABD0BD6B}" dt="2020-10-18T10:11:46.938" v="10550"/>
          <ac:inkMkLst>
            <pc:docMk/>
            <pc:sldMk cId="4190681715" sldId="305"/>
            <ac:inkMk id="47" creationId="{DFCE599D-212D-4E0D-97D8-6B7A8E243BD6}"/>
          </ac:inkMkLst>
        </pc:inkChg>
        <pc:inkChg chg="add mod">
          <ac:chgData name="Daniel Schwarz" userId="5bb35bb8-905a-4742-88d9-33d9089732e7" providerId="ADAL" clId="{6522DB22-9B34-43BC-AD9C-03E4ABD0BD6B}" dt="2020-10-18T10:11:54.153" v="10553"/>
          <ac:inkMkLst>
            <pc:docMk/>
            <pc:sldMk cId="4190681715" sldId="305"/>
            <ac:inkMk id="49" creationId="{6F32E9BC-44E9-4918-B815-7C8943D7AC8C}"/>
          </ac:inkMkLst>
        </pc:inkChg>
        <pc:inkChg chg="add mod">
          <ac:chgData name="Daniel Schwarz" userId="5bb35bb8-905a-4742-88d9-33d9089732e7" providerId="ADAL" clId="{6522DB22-9B34-43BC-AD9C-03E4ABD0BD6B}" dt="2020-10-18T10:11:54.153" v="10553"/>
          <ac:inkMkLst>
            <pc:docMk/>
            <pc:sldMk cId="4190681715" sldId="305"/>
            <ac:inkMk id="50" creationId="{9109BA7A-7553-4FB6-84BB-B78DCE3D5B1A}"/>
          </ac:inkMkLst>
        </pc:inkChg>
        <pc:inkChg chg="add mod">
          <ac:chgData name="Daniel Schwarz" userId="5bb35bb8-905a-4742-88d9-33d9089732e7" providerId="ADAL" clId="{6522DB22-9B34-43BC-AD9C-03E4ABD0BD6B}" dt="2020-10-18T10:12:03.358" v="10564"/>
          <ac:inkMkLst>
            <pc:docMk/>
            <pc:sldMk cId="4190681715" sldId="305"/>
            <ac:inkMk id="52" creationId="{C76FA8D6-942E-4671-848F-4A5D0C618235}"/>
          </ac:inkMkLst>
        </pc:inkChg>
        <pc:inkChg chg="add mod">
          <ac:chgData name="Daniel Schwarz" userId="5bb35bb8-905a-4742-88d9-33d9089732e7" providerId="ADAL" clId="{6522DB22-9B34-43BC-AD9C-03E4ABD0BD6B}" dt="2020-10-18T10:12:03.358" v="10564"/>
          <ac:inkMkLst>
            <pc:docMk/>
            <pc:sldMk cId="4190681715" sldId="305"/>
            <ac:inkMk id="53" creationId="{57DD3DBA-B179-4FC6-9403-68AE305E5419}"/>
          </ac:inkMkLst>
        </pc:inkChg>
        <pc:inkChg chg="add mod">
          <ac:chgData name="Daniel Schwarz" userId="5bb35bb8-905a-4742-88d9-33d9089732e7" providerId="ADAL" clId="{6522DB22-9B34-43BC-AD9C-03E4ABD0BD6B}" dt="2020-10-18T10:12:03.358" v="10564"/>
          <ac:inkMkLst>
            <pc:docMk/>
            <pc:sldMk cId="4190681715" sldId="305"/>
            <ac:inkMk id="54" creationId="{046654FB-2598-4542-BB62-AA4F06515ABB}"/>
          </ac:inkMkLst>
        </pc:inkChg>
        <pc:inkChg chg="add mod">
          <ac:chgData name="Daniel Schwarz" userId="5bb35bb8-905a-4742-88d9-33d9089732e7" providerId="ADAL" clId="{6522DB22-9B34-43BC-AD9C-03E4ABD0BD6B}" dt="2020-10-18T10:12:03.358" v="10564"/>
          <ac:inkMkLst>
            <pc:docMk/>
            <pc:sldMk cId="4190681715" sldId="305"/>
            <ac:inkMk id="55" creationId="{DA499653-FC02-4F7E-A213-5BC0AC663359}"/>
          </ac:inkMkLst>
        </pc:inkChg>
        <pc:inkChg chg="add mod">
          <ac:chgData name="Daniel Schwarz" userId="5bb35bb8-905a-4742-88d9-33d9089732e7" providerId="ADAL" clId="{6522DB22-9B34-43BC-AD9C-03E4ABD0BD6B}" dt="2020-10-18T10:12:03.358" v="10564"/>
          <ac:inkMkLst>
            <pc:docMk/>
            <pc:sldMk cId="4190681715" sldId="305"/>
            <ac:inkMk id="56" creationId="{F9D30F6E-345E-4DB6-ABF8-FEFB6972F5A6}"/>
          </ac:inkMkLst>
        </pc:inkChg>
        <pc:inkChg chg="add mod">
          <ac:chgData name="Daniel Schwarz" userId="5bb35bb8-905a-4742-88d9-33d9089732e7" providerId="ADAL" clId="{6522DB22-9B34-43BC-AD9C-03E4ABD0BD6B}" dt="2020-10-18T10:12:03.358" v="10564"/>
          <ac:inkMkLst>
            <pc:docMk/>
            <pc:sldMk cId="4190681715" sldId="305"/>
            <ac:inkMk id="57" creationId="{5D0BD1C6-A4F9-41DC-B4D3-C507A2525E14}"/>
          </ac:inkMkLst>
        </pc:inkChg>
        <pc:inkChg chg="add mod">
          <ac:chgData name="Daniel Schwarz" userId="5bb35bb8-905a-4742-88d9-33d9089732e7" providerId="ADAL" clId="{6522DB22-9B34-43BC-AD9C-03E4ABD0BD6B}" dt="2020-10-18T10:12:03.358" v="10564"/>
          <ac:inkMkLst>
            <pc:docMk/>
            <pc:sldMk cId="4190681715" sldId="305"/>
            <ac:inkMk id="58" creationId="{5391F346-0810-4FCC-BD08-50EFF3FB3B51}"/>
          </ac:inkMkLst>
        </pc:inkChg>
        <pc:inkChg chg="add mod">
          <ac:chgData name="Daniel Schwarz" userId="5bb35bb8-905a-4742-88d9-33d9089732e7" providerId="ADAL" clId="{6522DB22-9B34-43BC-AD9C-03E4ABD0BD6B}" dt="2020-10-18T10:12:03.358" v="10564"/>
          <ac:inkMkLst>
            <pc:docMk/>
            <pc:sldMk cId="4190681715" sldId="305"/>
            <ac:inkMk id="59" creationId="{B9E7C279-776C-4D76-9968-4F70E6B55158}"/>
          </ac:inkMkLst>
        </pc:inkChg>
        <pc:inkChg chg="add mod">
          <ac:chgData name="Daniel Schwarz" userId="5bb35bb8-905a-4742-88d9-33d9089732e7" providerId="ADAL" clId="{6522DB22-9B34-43BC-AD9C-03E4ABD0BD6B}" dt="2020-10-18T10:12:03.358" v="10564"/>
          <ac:inkMkLst>
            <pc:docMk/>
            <pc:sldMk cId="4190681715" sldId="305"/>
            <ac:inkMk id="60" creationId="{B4F00A78-E803-43C9-B009-DEF444433A0D}"/>
          </ac:inkMkLst>
        </pc:inkChg>
        <pc:inkChg chg="add mod">
          <ac:chgData name="Daniel Schwarz" userId="5bb35bb8-905a-4742-88d9-33d9089732e7" providerId="ADAL" clId="{6522DB22-9B34-43BC-AD9C-03E4ABD0BD6B}" dt="2020-10-18T10:12:03.358" v="10564"/>
          <ac:inkMkLst>
            <pc:docMk/>
            <pc:sldMk cId="4190681715" sldId="305"/>
            <ac:inkMk id="61" creationId="{3EF23484-F72C-4005-A018-EA4A90E12D67}"/>
          </ac:inkMkLst>
        </pc:inkChg>
        <pc:inkChg chg="add mod">
          <ac:chgData name="Daniel Schwarz" userId="5bb35bb8-905a-4742-88d9-33d9089732e7" providerId="ADAL" clId="{6522DB22-9B34-43BC-AD9C-03E4ABD0BD6B}" dt="2020-10-18T10:13:39.936" v="10583"/>
          <ac:inkMkLst>
            <pc:docMk/>
            <pc:sldMk cId="4190681715" sldId="305"/>
            <ac:inkMk id="64" creationId="{54EFC324-07C0-4154-AB81-1DA1DD2F1470}"/>
          </ac:inkMkLst>
        </pc:inkChg>
        <pc:inkChg chg="add mod">
          <ac:chgData name="Daniel Schwarz" userId="5bb35bb8-905a-4742-88d9-33d9089732e7" providerId="ADAL" clId="{6522DB22-9B34-43BC-AD9C-03E4ABD0BD6B}" dt="2020-10-18T10:13:39.936" v="10583"/>
          <ac:inkMkLst>
            <pc:docMk/>
            <pc:sldMk cId="4190681715" sldId="305"/>
            <ac:inkMk id="65" creationId="{9D82206C-9CC1-43DE-85C7-5E182B993EDD}"/>
          </ac:inkMkLst>
        </pc:inkChg>
        <pc:inkChg chg="add mod">
          <ac:chgData name="Daniel Schwarz" userId="5bb35bb8-905a-4742-88d9-33d9089732e7" providerId="ADAL" clId="{6522DB22-9B34-43BC-AD9C-03E4ABD0BD6B}" dt="2020-10-18T10:13:39.936" v="10583"/>
          <ac:inkMkLst>
            <pc:docMk/>
            <pc:sldMk cId="4190681715" sldId="305"/>
            <ac:inkMk id="66" creationId="{ADBD0ED0-3011-4F53-9106-9E6BB9840AC6}"/>
          </ac:inkMkLst>
        </pc:inkChg>
        <pc:inkChg chg="add mod">
          <ac:chgData name="Daniel Schwarz" userId="5bb35bb8-905a-4742-88d9-33d9089732e7" providerId="ADAL" clId="{6522DB22-9B34-43BC-AD9C-03E4ABD0BD6B}" dt="2020-10-18T10:13:39.936" v="10583"/>
          <ac:inkMkLst>
            <pc:docMk/>
            <pc:sldMk cId="4190681715" sldId="305"/>
            <ac:inkMk id="67" creationId="{5F700AEA-8086-498A-8F4C-7EC632E3E5DF}"/>
          </ac:inkMkLst>
        </pc:inkChg>
        <pc:inkChg chg="add mod">
          <ac:chgData name="Daniel Schwarz" userId="5bb35bb8-905a-4742-88d9-33d9089732e7" providerId="ADAL" clId="{6522DB22-9B34-43BC-AD9C-03E4ABD0BD6B}" dt="2020-10-18T10:13:39.936" v="10583"/>
          <ac:inkMkLst>
            <pc:docMk/>
            <pc:sldMk cId="4190681715" sldId="305"/>
            <ac:inkMk id="69" creationId="{28EA2AB5-3E40-44DE-9F82-6673F77F8A99}"/>
          </ac:inkMkLst>
        </pc:inkChg>
        <pc:inkChg chg="add mod">
          <ac:chgData name="Daniel Schwarz" userId="5bb35bb8-905a-4742-88d9-33d9089732e7" providerId="ADAL" clId="{6522DB22-9B34-43BC-AD9C-03E4ABD0BD6B}" dt="2020-10-18T10:13:39.936" v="10583"/>
          <ac:inkMkLst>
            <pc:docMk/>
            <pc:sldMk cId="4190681715" sldId="305"/>
            <ac:inkMk id="70" creationId="{AE62AE84-99D5-47D0-A98B-EBC65787A8AA}"/>
          </ac:inkMkLst>
        </pc:inkChg>
        <pc:inkChg chg="add mod">
          <ac:chgData name="Daniel Schwarz" userId="5bb35bb8-905a-4742-88d9-33d9089732e7" providerId="ADAL" clId="{6522DB22-9B34-43BC-AD9C-03E4ABD0BD6B}" dt="2020-10-18T10:13:39.936" v="10583"/>
          <ac:inkMkLst>
            <pc:docMk/>
            <pc:sldMk cId="4190681715" sldId="305"/>
            <ac:inkMk id="71" creationId="{49821D3C-7913-41B3-B4FB-B8DE28A55246}"/>
          </ac:inkMkLst>
        </pc:inkChg>
        <pc:inkChg chg="add mod">
          <ac:chgData name="Daniel Schwarz" userId="5bb35bb8-905a-4742-88d9-33d9089732e7" providerId="ADAL" clId="{6522DB22-9B34-43BC-AD9C-03E4ABD0BD6B}" dt="2020-10-18T10:13:39.936" v="10583"/>
          <ac:inkMkLst>
            <pc:docMk/>
            <pc:sldMk cId="4190681715" sldId="305"/>
            <ac:inkMk id="72" creationId="{DDA7943A-9A14-452F-A634-638724A9B6E8}"/>
          </ac:inkMkLst>
        </pc:inkChg>
        <pc:inkChg chg="add mod">
          <ac:chgData name="Daniel Schwarz" userId="5bb35bb8-905a-4742-88d9-33d9089732e7" providerId="ADAL" clId="{6522DB22-9B34-43BC-AD9C-03E4ABD0BD6B}" dt="2020-10-18T10:13:39.936" v="10583"/>
          <ac:inkMkLst>
            <pc:docMk/>
            <pc:sldMk cId="4190681715" sldId="305"/>
            <ac:inkMk id="73" creationId="{B319A624-D687-4473-A6AC-7EB8D869E082}"/>
          </ac:inkMkLst>
        </pc:inkChg>
        <pc:inkChg chg="add mod">
          <ac:chgData name="Daniel Schwarz" userId="5bb35bb8-905a-4742-88d9-33d9089732e7" providerId="ADAL" clId="{6522DB22-9B34-43BC-AD9C-03E4ABD0BD6B}" dt="2020-10-18T10:13:39.936" v="10583"/>
          <ac:inkMkLst>
            <pc:docMk/>
            <pc:sldMk cId="4190681715" sldId="305"/>
            <ac:inkMk id="74" creationId="{27F98E54-A633-4CD8-880C-4FE86BB34A6B}"/>
          </ac:inkMkLst>
        </pc:inkChg>
        <pc:inkChg chg="add mod">
          <ac:chgData name="Daniel Schwarz" userId="5bb35bb8-905a-4742-88d9-33d9089732e7" providerId="ADAL" clId="{6522DB22-9B34-43BC-AD9C-03E4ABD0BD6B}" dt="2020-10-18T10:13:39.936" v="10583"/>
          <ac:inkMkLst>
            <pc:docMk/>
            <pc:sldMk cId="4190681715" sldId="305"/>
            <ac:inkMk id="75" creationId="{1089C929-83F0-4E26-8C5D-0A4B615A2FF0}"/>
          </ac:inkMkLst>
        </pc:inkChg>
        <pc:inkChg chg="add mod">
          <ac:chgData name="Daniel Schwarz" userId="5bb35bb8-905a-4742-88d9-33d9089732e7" providerId="ADAL" clId="{6522DB22-9B34-43BC-AD9C-03E4ABD0BD6B}" dt="2020-10-18T10:13:39.936" v="10583"/>
          <ac:inkMkLst>
            <pc:docMk/>
            <pc:sldMk cId="4190681715" sldId="305"/>
            <ac:inkMk id="76" creationId="{9239AF37-9248-44FF-9748-BFAA873F4E24}"/>
          </ac:inkMkLst>
        </pc:inkChg>
        <pc:inkChg chg="add mod">
          <ac:chgData name="Daniel Schwarz" userId="5bb35bb8-905a-4742-88d9-33d9089732e7" providerId="ADAL" clId="{6522DB22-9B34-43BC-AD9C-03E4ABD0BD6B}" dt="2020-10-18T10:13:39.936" v="10583"/>
          <ac:inkMkLst>
            <pc:docMk/>
            <pc:sldMk cId="4190681715" sldId="305"/>
            <ac:inkMk id="77" creationId="{090505E0-178F-4679-BBC9-256F70B33ED8}"/>
          </ac:inkMkLst>
        </pc:inkChg>
        <pc:inkChg chg="add mod">
          <ac:chgData name="Daniel Schwarz" userId="5bb35bb8-905a-4742-88d9-33d9089732e7" providerId="ADAL" clId="{6522DB22-9B34-43BC-AD9C-03E4ABD0BD6B}" dt="2020-10-18T10:13:39.936" v="10583"/>
          <ac:inkMkLst>
            <pc:docMk/>
            <pc:sldMk cId="4190681715" sldId="305"/>
            <ac:inkMk id="78" creationId="{2EEF8914-6BB7-4426-8AEC-CB8BAF1A7E81}"/>
          </ac:inkMkLst>
        </pc:inkChg>
        <pc:inkChg chg="add mod">
          <ac:chgData name="Daniel Schwarz" userId="5bb35bb8-905a-4742-88d9-33d9089732e7" providerId="ADAL" clId="{6522DB22-9B34-43BC-AD9C-03E4ABD0BD6B}" dt="2020-10-18T10:13:39.936" v="10583"/>
          <ac:inkMkLst>
            <pc:docMk/>
            <pc:sldMk cId="4190681715" sldId="305"/>
            <ac:inkMk id="79" creationId="{F650C465-6754-4311-91DE-C2D19C2EAF3F}"/>
          </ac:inkMkLst>
        </pc:inkChg>
        <pc:inkChg chg="add mod">
          <ac:chgData name="Daniel Schwarz" userId="5bb35bb8-905a-4742-88d9-33d9089732e7" providerId="ADAL" clId="{6522DB22-9B34-43BC-AD9C-03E4ABD0BD6B}" dt="2020-10-18T10:13:39.936" v="10583"/>
          <ac:inkMkLst>
            <pc:docMk/>
            <pc:sldMk cId="4190681715" sldId="305"/>
            <ac:inkMk id="80" creationId="{B995EA15-1EBF-4B87-A652-7CEA9759EDA1}"/>
          </ac:inkMkLst>
        </pc:inkChg>
        <pc:inkChg chg="add mod">
          <ac:chgData name="Daniel Schwarz" userId="5bb35bb8-905a-4742-88d9-33d9089732e7" providerId="ADAL" clId="{6522DB22-9B34-43BC-AD9C-03E4ABD0BD6B}" dt="2020-10-18T10:13:43.405" v="10590"/>
          <ac:inkMkLst>
            <pc:docMk/>
            <pc:sldMk cId="4190681715" sldId="305"/>
            <ac:inkMk id="82" creationId="{50219963-C737-43A4-89BD-7F1B1B39F109}"/>
          </ac:inkMkLst>
        </pc:inkChg>
        <pc:inkChg chg="add mod">
          <ac:chgData name="Daniel Schwarz" userId="5bb35bb8-905a-4742-88d9-33d9089732e7" providerId="ADAL" clId="{6522DB22-9B34-43BC-AD9C-03E4ABD0BD6B}" dt="2020-10-18T10:13:43.405" v="10590"/>
          <ac:inkMkLst>
            <pc:docMk/>
            <pc:sldMk cId="4190681715" sldId="305"/>
            <ac:inkMk id="83" creationId="{5A9D083F-3448-4722-9A3A-E9D0990CC4A0}"/>
          </ac:inkMkLst>
        </pc:inkChg>
        <pc:inkChg chg="add mod">
          <ac:chgData name="Daniel Schwarz" userId="5bb35bb8-905a-4742-88d9-33d9089732e7" providerId="ADAL" clId="{6522DB22-9B34-43BC-AD9C-03E4ABD0BD6B}" dt="2020-10-18T10:13:43.405" v="10590"/>
          <ac:inkMkLst>
            <pc:docMk/>
            <pc:sldMk cId="4190681715" sldId="305"/>
            <ac:inkMk id="84" creationId="{8303133E-996F-4D8E-924B-C4F105E0013D}"/>
          </ac:inkMkLst>
        </pc:inkChg>
        <pc:inkChg chg="add mod">
          <ac:chgData name="Daniel Schwarz" userId="5bb35bb8-905a-4742-88d9-33d9089732e7" providerId="ADAL" clId="{6522DB22-9B34-43BC-AD9C-03E4ABD0BD6B}" dt="2020-10-18T10:13:43.405" v="10590"/>
          <ac:inkMkLst>
            <pc:docMk/>
            <pc:sldMk cId="4190681715" sldId="305"/>
            <ac:inkMk id="85" creationId="{0524E01B-0ED6-43B6-9D83-6B51A9149A5F}"/>
          </ac:inkMkLst>
        </pc:inkChg>
        <pc:inkChg chg="add mod">
          <ac:chgData name="Daniel Schwarz" userId="5bb35bb8-905a-4742-88d9-33d9089732e7" providerId="ADAL" clId="{6522DB22-9B34-43BC-AD9C-03E4ABD0BD6B}" dt="2020-10-18T10:13:43.405" v="10590"/>
          <ac:inkMkLst>
            <pc:docMk/>
            <pc:sldMk cId="4190681715" sldId="305"/>
            <ac:inkMk id="86" creationId="{D65ACF62-AF15-4D81-91F1-C0EF186559EB}"/>
          </ac:inkMkLst>
        </pc:inkChg>
        <pc:inkChg chg="add mod">
          <ac:chgData name="Daniel Schwarz" userId="5bb35bb8-905a-4742-88d9-33d9089732e7" providerId="ADAL" clId="{6522DB22-9B34-43BC-AD9C-03E4ABD0BD6B}" dt="2020-10-18T10:13:43.405" v="10590"/>
          <ac:inkMkLst>
            <pc:docMk/>
            <pc:sldMk cId="4190681715" sldId="305"/>
            <ac:inkMk id="87" creationId="{E5961D41-3BE6-47F9-A68E-47108110B339}"/>
          </ac:inkMkLst>
        </pc:inkChg>
        <pc:inkChg chg="add mod">
          <ac:chgData name="Daniel Schwarz" userId="5bb35bb8-905a-4742-88d9-33d9089732e7" providerId="ADAL" clId="{6522DB22-9B34-43BC-AD9C-03E4ABD0BD6B}" dt="2020-10-18T10:14:30.919" v="10657"/>
          <ac:inkMkLst>
            <pc:docMk/>
            <pc:sldMk cId="4190681715" sldId="305"/>
            <ac:inkMk id="89" creationId="{4FF2CE41-2909-4753-B78D-6EB28A10F371}"/>
          </ac:inkMkLst>
        </pc:inkChg>
        <pc:inkChg chg="add mod">
          <ac:chgData name="Daniel Schwarz" userId="5bb35bb8-905a-4742-88d9-33d9089732e7" providerId="ADAL" clId="{6522DB22-9B34-43BC-AD9C-03E4ABD0BD6B}" dt="2020-10-18T10:14:30.919" v="10657"/>
          <ac:inkMkLst>
            <pc:docMk/>
            <pc:sldMk cId="4190681715" sldId="305"/>
            <ac:inkMk id="90" creationId="{F86F027B-E284-4DD1-836A-4E02761FD793}"/>
          </ac:inkMkLst>
        </pc:inkChg>
        <pc:inkChg chg="add mod">
          <ac:chgData name="Daniel Schwarz" userId="5bb35bb8-905a-4742-88d9-33d9089732e7" providerId="ADAL" clId="{6522DB22-9B34-43BC-AD9C-03E4ABD0BD6B}" dt="2020-10-18T10:14:30.919" v="10657"/>
          <ac:inkMkLst>
            <pc:docMk/>
            <pc:sldMk cId="4190681715" sldId="305"/>
            <ac:inkMk id="91" creationId="{836BD693-415D-499D-A450-2B6FD591F548}"/>
          </ac:inkMkLst>
        </pc:inkChg>
        <pc:inkChg chg="add mod">
          <ac:chgData name="Daniel Schwarz" userId="5bb35bb8-905a-4742-88d9-33d9089732e7" providerId="ADAL" clId="{6522DB22-9B34-43BC-AD9C-03E4ABD0BD6B}" dt="2020-10-18T10:14:30.919" v="10657"/>
          <ac:inkMkLst>
            <pc:docMk/>
            <pc:sldMk cId="4190681715" sldId="305"/>
            <ac:inkMk id="92" creationId="{54C43965-1A95-4711-ACED-A310EF1D9EA4}"/>
          </ac:inkMkLst>
        </pc:inkChg>
        <pc:inkChg chg="add mod">
          <ac:chgData name="Daniel Schwarz" userId="5bb35bb8-905a-4742-88d9-33d9089732e7" providerId="ADAL" clId="{6522DB22-9B34-43BC-AD9C-03E4ABD0BD6B}" dt="2020-10-18T10:14:30.919" v="10657"/>
          <ac:inkMkLst>
            <pc:docMk/>
            <pc:sldMk cId="4190681715" sldId="305"/>
            <ac:inkMk id="93" creationId="{CEF4A1D8-639E-4FC4-816C-B25A13D9B3FE}"/>
          </ac:inkMkLst>
        </pc:inkChg>
        <pc:inkChg chg="add mod">
          <ac:chgData name="Daniel Schwarz" userId="5bb35bb8-905a-4742-88d9-33d9089732e7" providerId="ADAL" clId="{6522DB22-9B34-43BC-AD9C-03E4ABD0BD6B}" dt="2020-10-18T10:14:30.919" v="10657"/>
          <ac:inkMkLst>
            <pc:docMk/>
            <pc:sldMk cId="4190681715" sldId="305"/>
            <ac:inkMk id="95" creationId="{B56D6361-14AD-4BD0-B834-6D063E87B02F}"/>
          </ac:inkMkLst>
        </pc:inkChg>
        <pc:inkChg chg="add del mod">
          <ac:chgData name="Daniel Schwarz" userId="5bb35bb8-905a-4742-88d9-33d9089732e7" providerId="ADAL" clId="{6522DB22-9B34-43BC-AD9C-03E4ABD0BD6B}" dt="2020-10-18T10:14:14.362" v="10635" actId="9405"/>
          <ac:inkMkLst>
            <pc:docMk/>
            <pc:sldMk cId="4190681715" sldId="305"/>
            <ac:inkMk id="96" creationId="{C347E9AE-1354-4D1B-87D2-A682D70A8E9A}"/>
          </ac:inkMkLst>
        </pc:inkChg>
        <pc:inkChg chg="add del mod">
          <ac:chgData name="Daniel Schwarz" userId="5bb35bb8-905a-4742-88d9-33d9089732e7" providerId="ADAL" clId="{6522DB22-9B34-43BC-AD9C-03E4ABD0BD6B}" dt="2020-10-18T10:14:13.969" v="10634" actId="9405"/>
          <ac:inkMkLst>
            <pc:docMk/>
            <pc:sldMk cId="4190681715" sldId="305"/>
            <ac:inkMk id="97" creationId="{CBAADC73-10A7-4C8A-BA7D-D81EEE9DC7B1}"/>
          </ac:inkMkLst>
        </pc:inkChg>
        <pc:inkChg chg="add del mod">
          <ac:chgData name="Daniel Schwarz" userId="5bb35bb8-905a-4742-88d9-33d9089732e7" providerId="ADAL" clId="{6522DB22-9B34-43BC-AD9C-03E4ABD0BD6B}" dt="2020-10-18T10:14:13.577" v="10633" actId="9405"/>
          <ac:inkMkLst>
            <pc:docMk/>
            <pc:sldMk cId="4190681715" sldId="305"/>
            <ac:inkMk id="98" creationId="{A075FB1B-E5A2-4EE0-A1D7-FBD1640A3346}"/>
          </ac:inkMkLst>
        </pc:inkChg>
        <pc:inkChg chg="add del mod">
          <ac:chgData name="Daniel Schwarz" userId="5bb35bb8-905a-4742-88d9-33d9089732e7" providerId="ADAL" clId="{6522DB22-9B34-43BC-AD9C-03E4ABD0BD6B}" dt="2020-10-18T10:14:13.409" v="10632" actId="9405"/>
          <ac:inkMkLst>
            <pc:docMk/>
            <pc:sldMk cId="4190681715" sldId="305"/>
            <ac:inkMk id="99" creationId="{B1860686-A0D4-43EB-A651-02ABBDDA16AD}"/>
          </ac:inkMkLst>
        </pc:inkChg>
        <pc:inkChg chg="add del mod">
          <ac:chgData name="Daniel Schwarz" userId="5bb35bb8-905a-4742-88d9-33d9089732e7" providerId="ADAL" clId="{6522DB22-9B34-43BC-AD9C-03E4ABD0BD6B}" dt="2020-10-18T10:14:13.241" v="10631" actId="9405"/>
          <ac:inkMkLst>
            <pc:docMk/>
            <pc:sldMk cId="4190681715" sldId="305"/>
            <ac:inkMk id="100" creationId="{492A6001-9C7E-4215-909B-23D423F60AA9}"/>
          </ac:inkMkLst>
        </pc:inkChg>
        <pc:inkChg chg="add del mod">
          <ac:chgData name="Daniel Schwarz" userId="5bb35bb8-905a-4742-88d9-33d9089732e7" providerId="ADAL" clId="{6522DB22-9B34-43BC-AD9C-03E4ABD0BD6B}" dt="2020-10-18T10:14:13.065" v="10630" actId="9405"/>
          <ac:inkMkLst>
            <pc:docMk/>
            <pc:sldMk cId="4190681715" sldId="305"/>
            <ac:inkMk id="101" creationId="{A978553C-A4B6-45D4-B716-E8996F849126}"/>
          </ac:inkMkLst>
        </pc:inkChg>
        <pc:inkChg chg="add del mod">
          <ac:chgData name="Daniel Schwarz" userId="5bb35bb8-905a-4742-88d9-33d9089732e7" providerId="ADAL" clId="{6522DB22-9B34-43BC-AD9C-03E4ABD0BD6B}" dt="2020-10-18T10:14:12.897" v="10629" actId="9405"/>
          <ac:inkMkLst>
            <pc:docMk/>
            <pc:sldMk cId="4190681715" sldId="305"/>
            <ac:inkMk id="102" creationId="{820B2041-BA65-4279-98A5-D878DAF5177D}"/>
          </ac:inkMkLst>
        </pc:inkChg>
        <pc:inkChg chg="add del mod">
          <ac:chgData name="Daniel Schwarz" userId="5bb35bb8-905a-4742-88d9-33d9089732e7" providerId="ADAL" clId="{6522DB22-9B34-43BC-AD9C-03E4ABD0BD6B}" dt="2020-10-18T10:14:12.720" v="10628" actId="9405"/>
          <ac:inkMkLst>
            <pc:docMk/>
            <pc:sldMk cId="4190681715" sldId="305"/>
            <ac:inkMk id="103" creationId="{10AF7E22-1444-4991-A53A-4A4F4495172E}"/>
          </ac:inkMkLst>
        </pc:inkChg>
        <pc:inkChg chg="add del mod">
          <ac:chgData name="Daniel Schwarz" userId="5bb35bb8-905a-4742-88d9-33d9089732e7" providerId="ADAL" clId="{6522DB22-9B34-43BC-AD9C-03E4ABD0BD6B}" dt="2020-10-18T10:14:12.561" v="10627" actId="9405"/>
          <ac:inkMkLst>
            <pc:docMk/>
            <pc:sldMk cId="4190681715" sldId="305"/>
            <ac:inkMk id="104" creationId="{BA37C268-98F6-4B24-BC6A-D865E0BCC3F4}"/>
          </ac:inkMkLst>
        </pc:inkChg>
        <pc:inkChg chg="add del mod">
          <ac:chgData name="Daniel Schwarz" userId="5bb35bb8-905a-4742-88d9-33d9089732e7" providerId="ADAL" clId="{6522DB22-9B34-43BC-AD9C-03E4ABD0BD6B}" dt="2020-10-18T10:14:12.352" v="10626" actId="9405"/>
          <ac:inkMkLst>
            <pc:docMk/>
            <pc:sldMk cId="4190681715" sldId="305"/>
            <ac:inkMk id="105" creationId="{D67872D5-8A05-4AEB-A5C7-39ABF05D87BF}"/>
          </ac:inkMkLst>
        </pc:inkChg>
        <pc:inkChg chg="add del mod">
          <ac:chgData name="Daniel Schwarz" userId="5bb35bb8-905a-4742-88d9-33d9089732e7" providerId="ADAL" clId="{6522DB22-9B34-43BC-AD9C-03E4ABD0BD6B}" dt="2020-10-18T10:14:12.201" v="10625" actId="9405"/>
          <ac:inkMkLst>
            <pc:docMk/>
            <pc:sldMk cId="4190681715" sldId="305"/>
            <ac:inkMk id="106" creationId="{4DC6ACC9-9711-4D56-AE5C-1DD10334E051}"/>
          </ac:inkMkLst>
        </pc:inkChg>
        <pc:inkChg chg="add del mod">
          <ac:chgData name="Daniel Schwarz" userId="5bb35bb8-905a-4742-88d9-33d9089732e7" providerId="ADAL" clId="{6522DB22-9B34-43BC-AD9C-03E4ABD0BD6B}" dt="2020-10-18T10:14:12.057" v="10624" actId="9405"/>
          <ac:inkMkLst>
            <pc:docMk/>
            <pc:sldMk cId="4190681715" sldId="305"/>
            <ac:inkMk id="107" creationId="{FA6ED85C-A48E-4C74-9EB6-A8D725A1F3FF}"/>
          </ac:inkMkLst>
        </pc:inkChg>
        <pc:inkChg chg="add del mod">
          <ac:chgData name="Daniel Schwarz" userId="5bb35bb8-905a-4742-88d9-33d9089732e7" providerId="ADAL" clId="{6522DB22-9B34-43BC-AD9C-03E4ABD0BD6B}" dt="2020-10-18T10:14:11.905" v="10623" actId="9405"/>
          <ac:inkMkLst>
            <pc:docMk/>
            <pc:sldMk cId="4190681715" sldId="305"/>
            <ac:inkMk id="108" creationId="{B7810070-3B04-4EE9-9350-F45F4DF1ED96}"/>
          </ac:inkMkLst>
        </pc:inkChg>
        <pc:inkChg chg="add del mod">
          <ac:chgData name="Daniel Schwarz" userId="5bb35bb8-905a-4742-88d9-33d9089732e7" providerId="ADAL" clId="{6522DB22-9B34-43BC-AD9C-03E4ABD0BD6B}" dt="2020-10-18T10:14:11.746" v="10622" actId="9405"/>
          <ac:inkMkLst>
            <pc:docMk/>
            <pc:sldMk cId="4190681715" sldId="305"/>
            <ac:inkMk id="109" creationId="{CF670C56-CAF4-44F8-9E82-1C794F743B6C}"/>
          </ac:inkMkLst>
        </pc:inkChg>
        <pc:inkChg chg="add del mod">
          <ac:chgData name="Daniel Schwarz" userId="5bb35bb8-905a-4742-88d9-33d9089732e7" providerId="ADAL" clId="{6522DB22-9B34-43BC-AD9C-03E4ABD0BD6B}" dt="2020-10-18T10:14:11.595" v="10621" actId="9405"/>
          <ac:inkMkLst>
            <pc:docMk/>
            <pc:sldMk cId="4190681715" sldId="305"/>
            <ac:inkMk id="110" creationId="{0EA50FA6-D6D5-4F58-AC34-B61F177B796C}"/>
          </ac:inkMkLst>
        </pc:inkChg>
        <pc:inkChg chg="add del mod">
          <ac:chgData name="Daniel Schwarz" userId="5bb35bb8-905a-4742-88d9-33d9089732e7" providerId="ADAL" clId="{6522DB22-9B34-43BC-AD9C-03E4ABD0BD6B}" dt="2020-10-18T10:14:11.224" v="10620"/>
          <ac:inkMkLst>
            <pc:docMk/>
            <pc:sldMk cId="4190681715" sldId="305"/>
            <ac:inkMk id="111" creationId="{E17E4599-C695-46E8-9070-57276CEF421F}"/>
          </ac:inkMkLst>
        </pc:inkChg>
        <pc:inkChg chg="add del mod">
          <ac:chgData name="Daniel Schwarz" userId="5bb35bb8-905a-4742-88d9-33d9089732e7" providerId="ADAL" clId="{6522DB22-9B34-43BC-AD9C-03E4ABD0BD6B}" dt="2020-10-18T10:14:10.959" v="10618"/>
          <ac:inkMkLst>
            <pc:docMk/>
            <pc:sldMk cId="4190681715" sldId="305"/>
            <ac:inkMk id="113" creationId="{C6F9E68E-2D0C-4017-8590-1CA36657B02D}"/>
          </ac:inkMkLst>
        </pc:inkChg>
        <pc:inkChg chg="add mod">
          <ac:chgData name="Daniel Schwarz" userId="5bb35bb8-905a-4742-88d9-33d9089732e7" providerId="ADAL" clId="{6522DB22-9B34-43BC-AD9C-03E4ABD0BD6B}" dt="2020-10-18T10:14:30.919" v="10657"/>
          <ac:inkMkLst>
            <pc:docMk/>
            <pc:sldMk cId="4190681715" sldId="305"/>
            <ac:inkMk id="115" creationId="{D6A45718-4424-437D-BDC5-EC57B92A7461}"/>
          </ac:inkMkLst>
        </pc:inkChg>
        <pc:inkChg chg="add mod">
          <ac:chgData name="Daniel Schwarz" userId="5bb35bb8-905a-4742-88d9-33d9089732e7" providerId="ADAL" clId="{6522DB22-9B34-43BC-AD9C-03E4ABD0BD6B}" dt="2020-10-18T10:14:30.919" v="10657"/>
          <ac:inkMkLst>
            <pc:docMk/>
            <pc:sldMk cId="4190681715" sldId="305"/>
            <ac:inkMk id="116" creationId="{8B615E30-D810-4733-87BB-B7130CD532BD}"/>
          </ac:inkMkLst>
        </pc:inkChg>
        <pc:inkChg chg="add mod">
          <ac:chgData name="Daniel Schwarz" userId="5bb35bb8-905a-4742-88d9-33d9089732e7" providerId="ADAL" clId="{6522DB22-9B34-43BC-AD9C-03E4ABD0BD6B}" dt="2020-10-18T10:14:30.919" v="10657"/>
          <ac:inkMkLst>
            <pc:docMk/>
            <pc:sldMk cId="4190681715" sldId="305"/>
            <ac:inkMk id="118" creationId="{5FA20A1F-5544-42A7-BB6A-C78568C4BF3C}"/>
          </ac:inkMkLst>
        </pc:inkChg>
        <pc:inkChg chg="add mod">
          <ac:chgData name="Daniel Schwarz" userId="5bb35bb8-905a-4742-88d9-33d9089732e7" providerId="ADAL" clId="{6522DB22-9B34-43BC-AD9C-03E4ABD0BD6B}" dt="2020-10-18T10:14:30.919" v="10657"/>
          <ac:inkMkLst>
            <pc:docMk/>
            <pc:sldMk cId="4190681715" sldId="305"/>
            <ac:inkMk id="120" creationId="{5BA04287-39AB-4E3F-B533-5B0602685669}"/>
          </ac:inkMkLst>
        </pc:inkChg>
        <pc:inkChg chg="add mod">
          <ac:chgData name="Daniel Schwarz" userId="5bb35bb8-905a-4742-88d9-33d9089732e7" providerId="ADAL" clId="{6522DB22-9B34-43BC-AD9C-03E4ABD0BD6B}" dt="2020-10-18T10:14:30.919" v="10657"/>
          <ac:inkMkLst>
            <pc:docMk/>
            <pc:sldMk cId="4190681715" sldId="305"/>
            <ac:inkMk id="121" creationId="{08947D92-A155-4260-A941-9D68BEB82139}"/>
          </ac:inkMkLst>
        </pc:inkChg>
        <pc:inkChg chg="add mod">
          <ac:chgData name="Daniel Schwarz" userId="5bb35bb8-905a-4742-88d9-33d9089732e7" providerId="ADAL" clId="{6522DB22-9B34-43BC-AD9C-03E4ABD0BD6B}" dt="2020-10-18T10:14:30.919" v="10657"/>
          <ac:inkMkLst>
            <pc:docMk/>
            <pc:sldMk cId="4190681715" sldId="305"/>
            <ac:inkMk id="122" creationId="{FF18D2A2-95B9-4B1C-A543-308BD20E7C28}"/>
          </ac:inkMkLst>
        </pc:inkChg>
        <pc:inkChg chg="add mod">
          <ac:chgData name="Daniel Schwarz" userId="5bb35bb8-905a-4742-88d9-33d9089732e7" providerId="ADAL" clId="{6522DB22-9B34-43BC-AD9C-03E4ABD0BD6B}" dt="2020-10-18T10:14:30.919" v="10657"/>
          <ac:inkMkLst>
            <pc:docMk/>
            <pc:sldMk cId="4190681715" sldId="305"/>
            <ac:inkMk id="123" creationId="{850A93D7-C4A1-4CE3-AD75-C625B628B5D0}"/>
          </ac:inkMkLst>
        </pc:inkChg>
        <pc:inkChg chg="add mod">
          <ac:chgData name="Daniel Schwarz" userId="5bb35bb8-905a-4742-88d9-33d9089732e7" providerId="ADAL" clId="{6522DB22-9B34-43BC-AD9C-03E4ABD0BD6B}" dt="2020-10-18T10:14:30.919" v="10657"/>
          <ac:inkMkLst>
            <pc:docMk/>
            <pc:sldMk cId="4190681715" sldId="305"/>
            <ac:inkMk id="124" creationId="{387ECCF2-1850-4860-A61E-FD02C90221A7}"/>
          </ac:inkMkLst>
        </pc:inkChg>
        <pc:inkChg chg="add mod">
          <ac:chgData name="Daniel Schwarz" userId="5bb35bb8-905a-4742-88d9-33d9089732e7" providerId="ADAL" clId="{6522DB22-9B34-43BC-AD9C-03E4ABD0BD6B}" dt="2020-10-18T10:14:30.919" v="10657"/>
          <ac:inkMkLst>
            <pc:docMk/>
            <pc:sldMk cId="4190681715" sldId="305"/>
            <ac:inkMk id="125" creationId="{D1D55ECB-3385-44A0-9052-47B882AC7786}"/>
          </ac:inkMkLst>
        </pc:inkChg>
        <pc:inkChg chg="add mod">
          <ac:chgData name="Daniel Schwarz" userId="5bb35bb8-905a-4742-88d9-33d9089732e7" providerId="ADAL" clId="{6522DB22-9B34-43BC-AD9C-03E4ABD0BD6B}" dt="2020-10-18T10:14:30.919" v="10657"/>
          <ac:inkMkLst>
            <pc:docMk/>
            <pc:sldMk cId="4190681715" sldId="305"/>
            <ac:inkMk id="126" creationId="{8BBF62F7-A925-4422-893E-02D9D3610259}"/>
          </ac:inkMkLst>
        </pc:inkChg>
        <pc:inkChg chg="add mod">
          <ac:chgData name="Daniel Schwarz" userId="5bb35bb8-905a-4742-88d9-33d9089732e7" providerId="ADAL" clId="{6522DB22-9B34-43BC-AD9C-03E4ABD0BD6B}" dt="2020-10-18T10:14:30.919" v="10657"/>
          <ac:inkMkLst>
            <pc:docMk/>
            <pc:sldMk cId="4190681715" sldId="305"/>
            <ac:inkMk id="127" creationId="{1843A85C-FC68-4285-ACDE-781391081C66}"/>
          </ac:inkMkLst>
        </pc:inkChg>
        <pc:inkChg chg="add mod">
          <ac:chgData name="Daniel Schwarz" userId="5bb35bb8-905a-4742-88d9-33d9089732e7" providerId="ADAL" clId="{6522DB22-9B34-43BC-AD9C-03E4ABD0BD6B}" dt="2020-10-18T10:14:30.919" v="10657"/>
          <ac:inkMkLst>
            <pc:docMk/>
            <pc:sldMk cId="4190681715" sldId="305"/>
            <ac:inkMk id="128" creationId="{768E2CC0-8862-4D57-BFCA-96CECBE21971}"/>
          </ac:inkMkLst>
        </pc:inkChg>
        <pc:inkChg chg="add mod">
          <ac:chgData name="Daniel Schwarz" userId="5bb35bb8-905a-4742-88d9-33d9089732e7" providerId="ADAL" clId="{6522DB22-9B34-43BC-AD9C-03E4ABD0BD6B}" dt="2020-10-18T10:14:30.919" v="10657"/>
          <ac:inkMkLst>
            <pc:docMk/>
            <pc:sldMk cId="4190681715" sldId="305"/>
            <ac:inkMk id="130" creationId="{C7C0F742-8823-4E76-98AA-5C43F72E2B5A}"/>
          </ac:inkMkLst>
        </pc:inkChg>
        <pc:inkChg chg="add mod">
          <ac:chgData name="Daniel Schwarz" userId="5bb35bb8-905a-4742-88d9-33d9089732e7" providerId="ADAL" clId="{6522DB22-9B34-43BC-AD9C-03E4ABD0BD6B}" dt="2020-10-18T10:14:30.919" v="10657"/>
          <ac:inkMkLst>
            <pc:docMk/>
            <pc:sldMk cId="4190681715" sldId="305"/>
            <ac:inkMk id="131" creationId="{A07EAB71-4A09-4989-99AC-495C4F73B489}"/>
          </ac:inkMkLst>
        </pc:inkChg>
        <pc:inkChg chg="add mod">
          <ac:chgData name="Daniel Schwarz" userId="5bb35bb8-905a-4742-88d9-33d9089732e7" providerId="ADAL" clId="{6522DB22-9B34-43BC-AD9C-03E4ABD0BD6B}" dt="2020-10-18T10:14:30.919" v="10657"/>
          <ac:inkMkLst>
            <pc:docMk/>
            <pc:sldMk cId="4190681715" sldId="305"/>
            <ac:inkMk id="132" creationId="{19A5F662-94D2-461C-903D-454AC0372E97}"/>
          </ac:inkMkLst>
        </pc:inkChg>
        <pc:inkChg chg="add mod">
          <ac:chgData name="Daniel Schwarz" userId="5bb35bb8-905a-4742-88d9-33d9089732e7" providerId="ADAL" clId="{6522DB22-9B34-43BC-AD9C-03E4ABD0BD6B}" dt="2020-10-18T10:14:30.919" v="10657"/>
          <ac:inkMkLst>
            <pc:docMk/>
            <pc:sldMk cId="4190681715" sldId="305"/>
            <ac:inkMk id="133" creationId="{7E45F292-5A38-47D5-9C0B-7030FE86B298}"/>
          </ac:inkMkLst>
        </pc:inkChg>
        <pc:inkChg chg="add mod">
          <ac:chgData name="Daniel Schwarz" userId="5bb35bb8-905a-4742-88d9-33d9089732e7" providerId="ADAL" clId="{6522DB22-9B34-43BC-AD9C-03E4ABD0BD6B}" dt="2020-10-18T10:14:30.919" v="10657"/>
          <ac:inkMkLst>
            <pc:docMk/>
            <pc:sldMk cId="4190681715" sldId="305"/>
            <ac:inkMk id="135" creationId="{E9247E98-1811-4C94-9F4B-4076C41E5001}"/>
          </ac:inkMkLst>
        </pc:inkChg>
        <pc:inkChg chg="add del">
          <ac:chgData name="Daniel Schwarz" userId="5bb35bb8-905a-4742-88d9-33d9089732e7" providerId="ADAL" clId="{6522DB22-9B34-43BC-AD9C-03E4ABD0BD6B}" dt="2020-10-18T10:15:09.732" v="10659" actId="9405"/>
          <ac:inkMkLst>
            <pc:docMk/>
            <pc:sldMk cId="4190681715" sldId="305"/>
            <ac:inkMk id="137" creationId="{098FFBB2-98CF-474C-9FC4-68F6AB5A6466}"/>
          </ac:inkMkLst>
        </pc:inkChg>
        <pc:inkChg chg="add mod">
          <ac:chgData name="Daniel Schwarz" userId="5bb35bb8-905a-4742-88d9-33d9089732e7" providerId="ADAL" clId="{6522DB22-9B34-43BC-AD9C-03E4ABD0BD6B}" dt="2020-10-18T10:16:21.895" v="10678"/>
          <ac:inkMkLst>
            <pc:docMk/>
            <pc:sldMk cId="4190681715" sldId="305"/>
            <ac:inkMk id="138" creationId="{85C1AF78-4EF7-495E-AD25-EE1751BD1E7D}"/>
          </ac:inkMkLst>
        </pc:inkChg>
        <pc:inkChg chg="add mod">
          <ac:chgData name="Daniel Schwarz" userId="5bb35bb8-905a-4742-88d9-33d9089732e7" providerId="ADAL" clId="{6522DB22-9B34-43BC-AD9C-03E4ABD0BD6B}" dt="2020-10-18T10:16:21.895" v="10678"/>
          <ac:inkMkLst>
            <pc:docMk/>
            <pc:sldMk cId="4190681715" sldId="305"/>
            <ac:inkMk id="139" creationId="{77A7D4B9-9A8D-44A6-BE03-4128F779AA83}"/>
          </ac:inkMkLst>
        </pc:inkChg>
        <pc:inkChg chg="add mod">
          <ac:chgData name="Daniel Schwarz" userId="5bb35bb8-905a-4742-88d9-33d9089732e7" providerId="ADAL" clId="{6522DB22-9B34-43BC-AD9C-03E4ABD0BD6B}" dt="2020-10-18T10:16:11.533" v="10674"/>
          <ac:inkMkLst>
            <pc:docMk/>
            <pc:sldMk cId="4190681715" sldId="305"/>
            <ac:inkMk id="141" creationId="{3B6E8D9A-6B33-4E08-A5F3-038DF79D47F0}"/>
          </ac:inkMkLst>
        </pc:inkChg>
        <pc:inkChg chg="add mod">
          <ac:chgData name="Daniel Schwarz" userId="5bb35bb8-905a-4742-88d9-33d9089732e7" providerId="ADAL" clId="{6522DB22-9B34-43BC-AD9C-03E4ABD0BD6B}" dt="2020-10-18T10:16:11.533" v="10674"/>
          <ac:inkMkLst>
            <pc:docMk/>
            <pc:sldMk cId="4190681715" sldId="305"/>
            <ac:inkMk id="142" creationId="{5863EC19-A147-4181-917B-6A9018FD93A5}"/>
          </ac:inkMkLst>
        </pc:inkChg>
        <pc:inkChg chg="add mod">
          <ac:chgData name="Daniel Schwarz" userId="5bb35bb8-905a-4742-88d9-33d9089732e7" providerId="ADAL" clId="{6522DB22-9B34-43BC-AD9C-03E4ABD0BD6B}" dt="2020-10-18T10:16:11.533" v="10674"/>
          <ac:inkMkLst>
            <pc:docMk/>
            <pc:sldMk cId="4190681715" sldId="305"/>
            <ac:inkMk id="144" creationId="{C5D2D663-C446-4534-AC31-986A701A0E02}"/>
          </ac:inkMkLst>
        </pc:inkChg>
        <pc:inkChg chg="add mod">
          <ac:chgData name="Daniel Schwarz" userId="5bb35bb8-905a-4742-88d9-33d9089732e7" providerId="ADAL" clId="{6522DB22-9B34-43BC-AD9C-03E4ABD0BD6B}" dt="2020-10-18T10:16:11.533" v="10674"/>
          <ac:inkMkLst>
            <pc:docMk/>
            <pc:sldMk cId="4190681715" sldId="305"/>
            <ac:inkMk id="145" creationId="{02846267-FF5D-49B5-B85B-F791AA83414C}"/>
          </ac:inkMkLst>
        </pc:inkChg>
        <pc:inkChg chg="add mod">
          <ac:chgData name="Daniel Schwarz" userId="5bb35bb8-905a-4742-88d9-33d9089732e7" providerId="ADAL" clId="{6522DB22-9B34-43BC-AD9C-03E4ABD0BD6B}" dt="2020-10-18T10:16:11.533" v="10674"/>
          <ac:inkMkLst>
            <pc:docMk/>
            <pc:sldMk cId="4190681715" sldId="305"/>
            <ac:inkMk id="146" creationId="{BD4BDEBA-B77B-4DDD-8045-CAC549FD64FD}"/>
          </ac:inkMkLst>
        </pc:inkChg>
        <pc:inkChg chg="add mod">
          <ac:chgData name="Daniel Schwarz" userId="5bb35bb8-905a-4742-88d9-33d9089732e7" providerId="ADAL" clId="{6522DB22-9B34-43BC-AD9C-03E4ABD0BD6B}" dt="2020-10-18T10:16:11.533" v="10674"/>
          <ac:inkMkLst>
            <pc:docMk/>
            <pc:sldMk cId="4190681715" sldId="305"/>
            <ac:inkMk id="147" creationId="{AA6B2AE9-3BB4-43E1-A65C-B2CF49ECFD36}"/>
          </ac:inkMkLst>
        </pc:inkChg>
        <pc:inkChg chg="add mod">
          <ac:chgData name="Daniel Schwarz" userId="5bb35bb8-905a-4742-88d9-33d9089732e7" providerId="ADAL" clId="{6522DB22-9B34-43BC-AD9C-03E4ABD0BD6B}" dt="2020-10-18T10:16:11.533" v="10674"/>
          <ac:inkMkLst>
            <pc:docMk/>
            <pc:sldMk cId="4190681715" sldId="305"/>
            <ac:inkMk id="148" creationId="{B50CC7D1-3808-4FA5-9C88-5B2885B47334}"/>
          </ac:inkMkLst>
        </pc:inkChg>
        <pc:inkChg chg="add mod">
          <ac:chgData name="Daniel Schwarz" userId="5bb35bb8-905a-4742-88d9-33d9089732e7" providerId="ADAL" clId="{6522DB22-9B34-43BC-AD9C-03E4ABD0BD6B}" dt="2020-10-18T10:16:11.533" v="10674"/>
          <ac:inkMkLst>
            <pc:docMk/>
            <pc:sldMk cId="4190681715" sldId="305"/>
            <ac:inkMk id="149" creationId="{5565646D-8519-436B-8E1A-3E7348299FA9}"/>
          </ac:inkMkLst>
        </pc:inkChg>
        <pc:inkChg chg="add mod">
          <ac:chgData name="Daniel Schwarz" userId="5bb35bb8-905a-4742-88d9-33d9089732e7" providerId="ADAL" clId="{6522DB22-9B34-43BC-AD9C-03E4ABD0BD6B}" dt="2020-10-18T10:16:11.533" v="10674"/>
          <ac:inkMkLst>
            <pc:docMk/>
            <pc:sldMk cId="4190681715" sldId="305"/>
            <ac:inkMk id="150" creationId="{22E4F472-0CE7-45B3-8DF2-BC192004A509}"/>
          </ac:inkMkLst>
        </pc:inkChg>
        <pc:inkChg chg="add del mod">
          <ac:chgData name="Daniel Schwarz" userId="5bb35bb8-905a-4742-88d9-33d9089732e7" providerId="ADAL" clId="{6522DB22-9B34-43BC-AD9C-03E4ABD0BD6B}" dt="2020-10-18T10:16:21.895" v="10678"/>
          <ac:inkMkLst>
            <pc:docMk/>
            <pc:sldMk cId="4190681715" sldId="305"/>
            <ac:inkMk id="152" creationId="{55EBACF5-70FC-4354-8E2A-A7AF76BFE17C}"/>
          </ac:inkMkLst>
        </pc:inkChg>
        <pc:inkChg chg="add del">
          <ac:chgData name="Daniel Schwarz" userId="5bb35bb8-905a-4742-88d9-33d9089732e7" providerId="ADAL" clId="{6522DB22-9B34-43BC-AD9C-03E4ABD0BD6B}" dt="2020-10-18T10:16:26.225" v="10680" actId="9405"/>
          <ac:inkMkLst>
            <pc:docMk/>
            <pc:sldMk cId="4190681715" sldId="305"/>
            <ac:inkMk id="154" creationId="{228A2CC5-4A97-49F5-BA0C-A17DB1D7F056}"/>
          </ac:inkMkLst>
        </pc:inkChg>
        <pc:inkChg chg="add mod">
          <ac:chgData name="Daniel Schwarz" userId="5bb35bb8-905a-4742-88d9-33d9089732e7" providerId="ADAL" clId="{6522DB22-9B34-43BC-AD9C-03E4ABD0BD6B}" dt="2020-10-18T10:16:31.028" v="10685"/>
          <ac:inkMkLst>
            <pc:docMk/>
            <pc:sldMk cId="4190681715" sldId="305"/>
            <ac:inkMk id="155" creationId="{AB6370B2-9512-4CCF-8CA0-BFC0188385D6}"/>
          </ac:inkMkLst>
        </pc:inkChg>
        <pc:inkChg chg="add del mod">
          <ac:chgData name="Daniel Schwarz" userId="5bb35bb8-905a-4742-88d9-33d9089732e7" providerId="ADAL" clId="{6522DB22-9B34-43BC-AD9C-03E4ABD0BD6B}" dt="2020-10-18T10:16:31.028" v="10685"/>
          <ac:inkMkLst>
            <pc:docMk/>
            <pc:sldMk cId="4190681715" sldId="305"/>
            <ac:inkMk id="156" creationId="{FDB5BB94-CE10-4575-B0E2-08EF9E1DEDBB}"/>
          </ac:inkMkLst>
        </pc:inkChg>
        <pc:inkChg chg="add">
          <ac:chgData name="Daniel Schwarz" userId="5bb35bb8-905a-4742-88d9-33d9089732e7" providerId="ADAL" clId="{6522DB22-9B34-43BC-AD9C-03E4ABD0BD6B}" dt="2020-10-18T10:16:33.719" v="10686" actId="9405"/>
          <ac:inkMkLst>
            <pc:docMk/>
            <pc:sldMk cId="4190681715" sldId="305"/>
            <ac:inkMk id="158" creationId="{CED0456B-230C-4420-B6E8-922F780AD794}"/>
          </ac:inkMkLst>
        </pc:inkChg>
        <pc:inkChg chg="add mod">
          <ac:chgData name="Daniel Schwarz" userId="5bb35bb8-905a-4742-88d9-33d9089732e7" providerId="ADAL" clId="{6522DB22-9B34-43BC-AD9C-03E4ABD0BD6B}" dt="2020-10-18T10:16:40.124" v="10690"/>
          <ac:inkMkLst>
            <pc:docMk/>
            <pc:sldMk cId="4190681715" sldId="305"/>
            <ac:inkMk id="159" creationId="{4D8CA023-EAEA-4CE1-B656-AC850E822594}"/>
          </ac:inkMkLst>
        </pc:inkChg>
        <pc:inkChg chg="add mod">
          <ac:chgData name="Daniel Schwarz" userId="5bb35bb8-905a-4742-88d9-33d9089732e7" providerId="ADAL" clId="{6522DB22-9B34-43BC-AD9C-03E4ABD0BD6B}" dt="2020-10-18T10:16:40.124" v="10690"/>
          <ac:inkMkLst>
            <pc:docMk/>
            <pc:sldMk cId="4190681715" sldId="305"/>
            <ac:inkMk id="160" creationId="{E2B968EF-8882-4236-868D-E0879114E6EA}"/>
          </ac:inkMkLst>
        </pc:inkChg>
        <pc:inkChg chg="add mod">
          <ac:chgData name="Daniel Schwarz" userId="5bb35bb8-905a-4742-88d9-33d9089732e7" providerId="ADAL" clId="{6522DB22-9B34-43BC-AD9C-03E4ABD0BD6B}" dt="2020-10-18T10:16:40.124" v="10690"/>
          <ac:inkMkLst>
            <pc:docMk/>
            <pc:sldMk cId="4190681715" sldId="305"/>
            <ac:inkMk id="161" creationId="{AA281726-2EC8-4A49-B088-DB29B0E1980F}"/>
          </ac:inkMkLst>
        </pc:inkChg>
        <pc:inkChg chg="add mod">
          <ac:chgData name="Daniel Schwarz" userId="5bb35bb8-905a-4742-88d9-33d9089732e7" providerId="ADAL" clId="{6522DB22-9B34-43BC-AD9C-03E4ABD0BD6B}" dt="2020-10-18T10:17:13.996" v="10712"/>
          <ac:inkMkLst>
            <pc:docMk/>
            <pc:sldMk cId="4190681715" sldId="305"/>
            <ac:inkMk id="163" creationId="{6E841AF4-679B-4BC9-A3F7-3B2919E3759E}"/>
          </ac:inkMkLst>
        </pc:inkChg>
        <pc:inkChg chg="add mod">
          <ac:chgData name="Daniel Schwarz" userId="5bb35bb8-905a-4742-88d9-33d9089732e7" providerId="ADAL" clId="{6522DB22-9B34-43BC-AD9C-03E4ABD0BD6B}" dt="2020-10-18T10:17:13.996" v="10712"/>
          <ac:inkMkLst>
            <pc:docMk/>
            <pc:sldMk cId="4190681715" sldId="305"/>
            <ac:inkMk id="164" creationId="{3CAF0C32-9D17-4DC5-A34F-F8747754AC33}"/>
          </ac:inkMkLst>
        </pc:inkChg>
        <pc:inkChg chg="add mod">
          <ac:chgData name="Daniel Schwarz" userId="5bb35bb8-905a-4742-88d9-33d9089732e7" providerId="ADAL" clId="{6522DB22-9B34-43BC-AD9C-03E4ABD0BD6B}" dt="2020-10-18T10:17:13.996" v="10712"/>
          <ac:inkMkLst>
            <pc:docMk/>
            <pc:sldMk cId="4190681715" sldId="305"/>
            <ac:inkMk id="165" creationId="{896A33D5-0C15-4AF3-9153-D9B1FDD29E90}"/>
          </ac:inkMkLst>
        </pc:inkChg>
        <pc:inkChg chg="add mod">
          <ac:chgData name="Daniel Schwarz" userId="5bb35bb8-905a-4742-88d9-33d9089732e7" providerId="ADAL" clId="{6522DB22-9B34-43BC-AD9C-03E4ABD0BD6B}" dt="2020-10-18T10:17:13.996" v="10712"/>
          <ac:inkMkLst>
            <pc:docMk/>
            <pc:sldMk cId="4190681715" sldId="305"/>
            <ac:inkMk id="166" creationId="{17B58243-6AC6-40B4-8740-424808DAC682}"/>
          </ac:inkMkLst>
        </pc:inkChg>
        <pc:inkChg chg="add mod">
          <ac:chgData name="Daniel Schwarz" userId="5bb35bb8-905a-4742-88d9-33d9089732e7" providerId="ADAL" clId="{6522DB22-9B34-43BC-AD9C-03E4ABD0BD6B}" dt="2020-10-18T10:17:13.996" v="10712"/>
          <ac:inkMkLst>
            <pc:docMk/>
            <pc:sldMk cId="4190681715" sldId="305"/>
            <ac:inkMk id="167" creationId="{95FCB5A5-7713-4BEB-B908-24879247BD34}"/>
          </ac:inkMkLst>
        </pc:inkChg>
        <pc:inkChg chg="add mod">
          <ac:chgData name="Daniel Schwarz" userId="5bb35bb8-905a-4742-88d9-33d9089732e7" providerId="ADAL" clId="{6522DB22-9B34-43BC-AD9C-03E4ABD0BD6B}" dt="2020-10-18T10:17:13.996" v="10712"/>
          <ac:inkMkLst>
            <pc:docMk/>
            <pc:sldMk cId="4190681715" sldId="305"/>
            <ac:inkMk id="168" creationId="{9E3BCD4A-F1D3-46D9-BAA5-C11EC5ADF9DB}"/>
          </ac:inkMkLst>
        </pc:inkChg>
        <pc:inkChg chg="add mod">
          <ac:chgData name="Daniel Schwarz" userId="5bb35bb8-905a-4742-88d9-33d9089732e7" providerId="ADAL" clId="{6522DB22-9B34-43BC-AD9C-03E4ABD0BD6B}" dt="2020-10-18T10:17:13.996" v="10712"/>
          <ac:inkMkLst>
            <pc:docMk/>
            <pc:sldMk cId="4190681715" sldId="305"/>
            <ac:inkMk id="169" creationId="{03F8078D-B0A7-4F65-A316-C8F9F5FBE0A5}"/>
          </ac:inkMkLst>
        </pc:inkChg>
        <pc:inkChg chg="add mod">
          <ac:chgData name="Daniel Schwarz" userId="5bb35bb8-905a-4742-88d9-33d9089732e7" providerId="ADAL" clId="{6522DB22-9B34-43BC-AD9C-03E4ABD0BD6B}" dt="2020-10-18T10:17:13.996" v="10712"/>
          <ac:inkMkLst>
            <pc:docMk/>
            <pc:sldMk cId="4190681715" sldId="305"/>
            <ac:inkMk id="170" creationId="{43319B62-1BC1-4B83-8FC6-DCA55C45AC51}"/>
          </ac:inkMkLst>
        </pc:inkChg>
        <pc:inkChg chg="add mod">
          <ac:chgData name="Daniel Schwarz" userId="5bb35bb8-905a-4742-88d9-33d9089732e7" providerId="ADAL" clId="{6522DB22-9B34-43BC-AD9C-03E4ABD0BD6B}" dt="2020-10-18T10:17:13.996" v="10712"/>
          <ac:inkMkLst>
            <pc:docMk/>
            <pc:sldMk cId="4190681715" sldId="305"/>
            <ac:inkMk id="171" creationId="{B80EC775-21C7-4A4F-8085-931A57E7288C}"/>
          </ac:inkMkLst>
        </pc:inkChg>
        <pc:inkChg chg="add mod">
          <ac:chgData name="Daniel Schwarz" userId="5bb35bb8-905a-4742-88d9-33d9089732e7" providerId="ADAL" clId="{6522DB22-9B34-43BC-AD9C-03E4ABD0BD6B}" dt="2020-10-18T10:17:13.996" v="10712"/>
          <ac:inkMkLst>
            <pc:docMk/>
            <pc:sldMk cId="4190681715" sldId="305"/>
            <ac:inkMk id="172" creationId="{092AB958-F683-4694-AC98-680AB134521C}"/>
          </ac:inkMkLst>
        </pc:inkChg>
        <pc:inkChg chg="add mod">
          <ac:chgData name="Daniel Schwarz" userId="5bb35bb8-905a-4742-88d9-33d9089732e7" providerId="ADAL" clId="{6522DB22-9B34-43BC-AD9C-03E4ABD0BD6B}" dt="2020-10-18T10:17:13.996" v="10712"/>
          <ac:inkMkLst>
            <pc:docMk/>
            <pc:sldMk cId="4190681715" sldId="305"/>
            <ac:inkMk id="173" creationId="{95B4A1E6-FBF0-42D2-B5DA-A966F5C0656D}"/>
          </ac:inkMkLst>
        </pc:inkChg>
        <pc:inkChg chg="add mod">
          <ac:chgData name="Daniel Schwarz" userId="5bb35bb8-905a-4742-88d9-33d9089732e7" providerId="ADAL" clId="{6522DB22-9B34-43BC-AD9C-03E4ABD0BD6B}" dt="2020-10-18T10:17:13.996" v="10712"/>
          <ac:inkMkLst>
            <pc:docMk/>
            <pc:sldMk cId="4190681715" sldId="305"/>
            <ac:inkMk id="174" creationId="{9BF23A4F-1361-497E-B2B0-02FC80E73CDD}"/>
          </ac:inkMkLst>
        </pc:inkChg>
        <pc:inkChg chg="add mod">
          <ac:chgData name="Daniel Schwarz" userId="5bb35bb8-905a-4742-88d9-33d9089732e7" providerId="ADAL" clId="{6522DB22-9B34-43BC-AD9C-03E4ABD0BD6B}" dt="2020-10-18T10:17:13.996" v="10712"/>
          <ac:inkMkLst>
            <pc:docMk/>
            <pc:sldMk cId="4190681715" sldId="305"/>
            <ac:inkMk id="175" creationId="{DC5887FA-0F67-411D-AF40-866A13CEA2EF}"/>
          </ac:inkMkLst>
        </pc:inkChg>
        <pc:inkChg chg="add mod">
          <ac:chgData name="Daniel Schwarz" userId="5bb35bb8-905a-4742-88d9-33d9089732e7" providerId="ADAL" clId="{6522DB22-9B34-43BC-AD9C-03E4ABD0BD6B}" dt="2020-10-18T10:17:13.996" v="10712"/>
          <ac:inkMkLst>
            <pc:docMk/>
            <pc:sldMk cId="4190681715" sldId="305"/>
            <ac:inkMk id="176" creationId="{A234A197-293B-4CB8-A81D-BDA749D0A150}"/>
          </ac:inkMkLst>
        </pc:inkChg>
        <pc:inkChg chg="add mod">
          <ac:chgData name="Daniel Schwarz" userId="5bb35bb8-905a-4742-88d9-33d9089732e7" providerId="ADAL" clId="{6522DB22-9B34-43BC-AD9C-03E4ABD0BD6B}" dt="2020-10-18T10:17:13.996" v="10712"/>
          <ac:inkMkLst>
            <pc:docMk/>
            <pc:sldMk cId="4190681715" sldId="305"/>
            <ac:inkMk id="177" creationId="{0DA9C0A7-6637-4C29-ABC1-F0DB6F7B28FF}"/>
          </ac:inkMkLst>
        </pc:inkChg>
        <pc:inkChg chg="add mod">
          <ac:chgData name="Daniel Schwarz" userId="5bb35bb8-905a-4742-88d9-33d9089732e7" providerId="ADAL" clId="{6522DB22-9B34-43BC-AD9C-03E4ABD0BD6B}" dt="2020-10-18T10:17:13.996" v="10712"/>
          <ac:inkMkLst>
            <pc:docMk/>
            <pc:sldMk cId="4190681715" sldId="305"/>
            <ac:inkMk id="179" creationId="{D4F58904-E917-44B5-BDB5-99F3321D7E02}"/>
          </ac:inkMkLst>
        </pc:inkChg>
        <pc:inkChg chg="add mod">
          <ac:chgData name="Daniel Schwarz" userId="5bb35bb8-905a-4742-88d9-33d9089732e7" providerId="ADAL" clId="{6522DB22-9B34-43BC-AD9C-03E4ABD0BD6B}" dt="2020-10-18T10:17:13.996" v="10712"/>
          <ac:inkMkLst>
            <pc:docMk/>
            <pc:sldMk cId="4190681715" sldId="305"/>
            <ac:inkMk id="180" creationId="{4D2CAA58-38D7-4876-8092-47425588B83A}"/>
          </ac:inkMkLst>
        </pc:inkChg>
        <pc:inkChg chg="add mod">
          <ac:chgData name="Daniel Schwarz" userId="5bb35bb8-905a-4742-88d9-33d9089732e7" providerId="ADAL" clId="{6522DB22-9B34-43BC-AD9C-03E4ABD0BD6B}" dt="2020-10-18T10:17:13.996" v="10712"/>
          <ac:inkMkLst>
            <pc:docMk/>
            <pc:sldMk cId="4190681715" sldId="305"/>
            <ac:inkMk id="181" creationId="{6BF0F08B-4213-4AD7-82DE-DDF5DAAE8BDA}"/>
          </ac:inkMkLst>
        </pc:inkChg>
        <pc:inkChg chg="add mod">
          <ac:chgData name="Daniel Schwarz" userId="5bb35bb8-905a-4742-88d9-33d9089732e7" providerId="ADAL" clId="{6522DB22-9B34-43BC-AD9C-03E4ABD0BD6B}" dt="2020-10-18T10:17:13.996" v="10712"/>
          <ac:inkMkLst>
            <pc:docMk/>
            <pc:sldMk cId="4190681715" sldId="305"/>
            <ac:inkMk id="183" creationId="{34B83D32-3EDA-4E59-9FFB-764F4A6078E3}"/>
          </ac:inkMkLst>
        </pc:inkChg>
        <pc:inkChg chg="add mod">
          <ac:chgData name="Daniel Schwarz" userId="5bb35bb8-905a-4742-88d9-33d9089732e7" providerId="ADAL" clId="{6522DB22-9B34-43BC-AD9C-03E4ABD0BD6B}" dt="2020-10-18T10:21:58.999" v="10924" actId="1036"/>
          <ac:inkMkLst>
            <pc:docMk/>
            <pc:sldMk cId="4190681715" sldId="305"/>
            <ac:inkMk id="185" creationId="{E401CF7D-3064-4876-AC41-C4B98D995B6A}"/>
          </ac:inkMkLst>
        </pc:inkChg>
        <pc:inkChg chg="add mod">
          <ac:chgData name="Daniel Schwarz" userId="5bb35bb8-905a-4742-88d9-33d9089732e7" providerId="ADAL" clId="{6522DB22-9B34-43BC-AD9C-03E4ABD0BD6B}" dt="2020-10-18T10:18:22.728" v="10727"/>
          <ac:inkMkLst>
            <pc:docMk/>
            <pc:sldMk cId="4190681715" sldId="305"/>
            <ac:inkMk id="186" creationId="{FB3A8AF4-D1BC-45BE-8280-58753D90F50F}"/>
          </ac:inkMkLst>
        </pc:inkChg>
        <pc:inkChg chg="add mod">
          <ac:chgData name="Daniel Schwarz" userId="5bb35bb8-905a-4742-88d9-33d9089732e7" providerId="ADAL" clId="{6522DB22-9B34-43BC-AD9C-03E4ABD0BD6B}" dt="2020-10-18T10:18:22.728" v="10727"/>
          <ac:inkMkLst>
            <pc:docMk/>
            <pc:sldMk cId="4190681715" sldId="305"/>
            <ac:inkMk id="187" creationId="{2E147503-0920-42B2-8122-D3A7E92FB981}"/>
          </ac:inkMkLst>
        </pc:inkChg>
        <pc:inkChg chg="add mod">
          <ac:chgData name="Daniel Schwarz" userId="5bb35bb8-905a-4742-88d9-33d9089732e7" providerId="ADAL" clId="{6522DB22-9B34-43BC-AD9C-03E4ABD0BD6B}" dt="2020-10-18T10:18:22.728" v="10727"/>
          <ac:inkMkLst>
            <pc:docMk/>
            <pc:sldMk cId="4190681715" sldId="305"/>
            <ac:inkMk id="188" creationId="{06EDB22D-97B1-475E-9BDA-96E0AAD9002D}"/>
          </ac:inkMkLst>
        </pc:inkChg>
        <pc:inkChg chg="add mod">
          <ac:chgData name="Daniel Schwarz" userId="5bb35bb8-905a-4742-88d9-33d9089732e7" providerId="ADAL" clId="{6522DB22-9B34-43BC-AD9C-03E4ABD0BD6B}" dt="2020-10-18T10:18:22.728" v="10727"/>
          <ac:inkMkLst>
            <pc:docMk/>
            <pc:sldMk cId="4190681715" sldId="305"/>
            <ac:inkMk id="189" creationId="{4B9D30B2-284C-4957-8A6F-0848CBE55339}"/>
          </ac:inkMkLst>
        </pc:inkChg>
        <pc:inkChg chg="add mod">
          <ac:chgData name="Daniel Schwarz" userId="5bb35bb8-905a-4742-88d9-33d9089732e7" providerId="ADAL" clId="{6522DB22-9B34-43BC-AD9C-03E4ABD0BD6B}" dt="2020-10-18T10:18:22.728" v="10727"/>
          <ac:inkMkLst>
            <pc:docMk/>
            <pc:sldMk cId="4190681715" sldId="305"/>
            <ac:inkMk id="190" creationId="{4FC95E25-7662-4CC3-963C-7C609C5D46DA}"/>
          </ac:inkMkLst>
        </pc:inkChg>
        <pc:inkChg chg="add mod">
          <ac:chgData name="Daniel Schwarz" userId="5bb35bb8-905a-4742-88d9-33d9089732e7" providerId="ADAL" clId="{6522DB22-9B34-43BC-AD9C-03E4ABD0BD6B}" dt="2020-10-18T10:18:22.728" v="10727"/>
          <ac:inkMkLst>
            <pc:docMk/>
            <pc:sldMk cId="4190681715" sldId="305"/>
            <ac:inkMk id="191" creationId="{828D2478-96D4-483A-8203-4F1F8E90CB9C}"/>
          </ac:inkMkLst>
        </pc:inkChg>
        <pc:inkChg chg="add mod">
          <ac:chgData name="Daniel Schwarz" userId="5bb35bb8-905a-4742-88d9-33d9089732e7" providerId="ADAL" clId="{6522DB22-9B34-43BC-AD9C-03E4ABD0BD6B}" dt="2020-10-18T10:18:22.728" v="10727"/>
          <ac:inkMkLst>
            <pc:docMk/>
            <pc:sldMk cId="4190681715" sldId="305"/>
            <ac:inkMk id="192" creationId="{B15FE043-7C1E-4805-B3B2-4B6D7D0E5EBD}"/>
          </ac:inkMkLst>
        </pc:inkChg>
        <pc:inkChg chg="add mod">
          <ac:chgData name="Daniel Schwarz" userId="5bb35bb8-905a-4742-88d9-33d9089732e7" providerId="ADAL" clId="{6522DB22-9B34-43BC-AD9C-03E4ABD0BD6B}" dt="2020-10-18T10:18:22.728" v="10727"/>
          <ac:inkMkLst>
            <pc:docMk/>
            <pc:sldMk cId="4190681715" sldId="305"/>
            <ac:inkMk id="193" creationId="{B0AED03D-E5E1-45AC-AAB2-5C963FDF5219}"/>
          </ac:inkMkLst>
        </pc:inkChg>
        <pc:inkChg chg="add mod">
          <ac:chgData name="Daniel Schwarz" userId="5bb35bb8-905a-4742-88d9-33d9089732e7" providerId="ADAL" clId="{6522DB22-9B34-43BC-AD9C-03E4ABD0BD6B}" dt="2020-10-18T10:18:22.728" v="10727"/>
          <ac:inkMkLst>
            <pc:docMk/>
            <pc:sldMk cId="4190681715" sldId="305"/>
            <ac:inkMk id="194" creationId="{355CF75D-4C33-49F3-A694-17DF23381D56}"/>
          </ac:inkMkLst>
        </pc:inkChg>
        <pc:inkChg chg="add mod">
          <ac:chgData name="Daniel Schwarz" userId="5bb35bb8-905a-4742-88d9-33d9089732e7" providerId="ADAL" clId="{6522DB22-9B34-43BC-AD9C-03E4ABD0BD6B}" dt="2020-10-18T10:18:22.728" v="10727"/>
          <ac:inkMkLst>
            <pc:docMk/>
            <pc:sldMk cId="4190681715" sldId="305"/>
            <ac:inkMk id="195" creationId="{58D169A3-78C2-4B99-A8B9-177EBB55004D}"/>
          </ac:inkMkLst>
        </pc:inkChg>
        <pc:inkChg chg="add mod">
          <ac:chgData name="Daniel Schwarz" userId="5bb35bb8-905a-4742-88d9-33d9089732e7" providerId="ADAL" clId="{6522DB22-9B34-43BC-AD9C-03E4ABD0BD6B}" dt="2020-10-18T10:18:22.728" v="10727"/>
          <ac:inkMkLst>
            <pc:docMk/>
            <pc:sldMk cId="4190681715" sldId="305"/>
            <ac:inkMk id="196" creationId="{289EC716-2C96-4F08-AA2F-DABE78C0C160}"/>
          </ac:inkMkLst>
        </pc:inkChg>
        <pc:inkChg chg="add mod">
          <ac:chgData name="Daniel Schwarz" userId="5bb35bb8-905a-4742-88d9-33d9089732e7" providerId="ADAL" clId="{6522DB22-9B34-43BC-AD9C-03E4ABD0BD6B}" dt="2020-10-18T10:18:22.728" v="10727"/>
          <ac:inkMkLst>
            <pc:docMk/>
            <pc:sldMk cId="4190681715" sldId="305"/>
            <ac:inkMk id="197" creationId="{B6291A9D-0A07-42D4-A29E-49AB7A93F439}"/>
          </ac:inkMkLst>
        </pc:inkChg>
        <pc:inkChg chg="add mod">
          <ac:chgData name="Daniel Schwarz" userId="5bb35bb8-905a-4742-88d9-33d9089732e7" providerId="ADAL" clId="{6522DB22-9B34-43BC-AD9C-03E4ABD0BD6B}" dt="2020-10-18T10:18:22.728" v="10727"/>
          <ac:inkMkLst>
            <pc:docMk/>
            <pc:sldMk cId="4190681715" sldId="305"/>
            <ac:inkMk id="198" creationId="{783F26C5-47A6-4A1B-8E73-CF3DB02F1D0B}"/>
          </ac:inkMkLst>
        </pc:inkChg>
        <pc:inkChg chg="add mod">
          <ac:chgData name="Daniel Schwarz" userId="5bb35bb8-905a-4742-88d9-33d9089732e7" providerId="ADAL" clId="{6522DB22-9B34-43BC-AD9C-03E4ABD0BD6B}" dt="2020-10-18T10:21:58.999" v="10924" actId="1036"/>
          <ac:inkMkLst>
            <pc:docMk/>
            <pc:sldMk cId="4190681715" sldId="305"/>
            <ac:inkMk id="201" creationId="{D491E393-26C3-47CB-A643-89D163CE592B}"/>
          </ac:inkMkLst>
        </pc:inkChg>
        <pc:inkChg chg="add mod">
          <ac:chgData name="Daniel Schwarz" userId="5bb35bb8-905a-4742-88d9-33d9089732e7" providerId="ADAL" clId="{6522DB22-9B34-43BC-AD9C-03E4ABD0BD6B}" dt="2020-10-18T10:21:58.999" v="10924" actId="1036"/>
          <ac:inkMkLst>
            <pc:docMk/>
            <pc:sldMk cId="4190681715" sldId="305"/>
            <ac:inkMk id="202" creationId="{129EC4CB-931C-4DDB-8A40-3BC9B4F0EA28}"/>
          </ac:inkMkLst>
        </pc:inkChg>
        <pc:inkChg chg="add del mod">
          <ac:chgData name="Daniel Schwarz" userId="5bb35bb8-905a-4742-88d9-33d9089732e7" providerId="ADAL" clId="{6522DB22-9B34-43BC-AD9C-03E4ABD0BD6B}" dt="2020-10-18T10:18:53.914" v="10773" actId="9405"/>
          <ac:inkMkLst>
            <pc:docMk/>
            <pc:sldMk cId="4190681715" sldId="305"/>
            <ac:inkMk id="203" creationId="{EB204AE5-17A8-4FE6-9922-117F609F420D}"/>
          </ac:inkMkLst>
        </pc:inkChg>
        <pc:inkChg chg="add del mod">
          <ac:chgData name="Daniel Schwarz" userId="5bb35bb8-905a-4742-88d9-33d9089732e7" providerId="ADAL" clId="{6522DB22-9B34-43BC-AD9C-03E4ABD0BD6B}" dt="2020-10-18T10:18:53.501" v="10772" actId="9405"/>
          <ac:inkMkLst>
            <pc:docMk/>
            <pc:sldMk cId="4190681715" sldId="305"/>
            <ac:inkMk id="204" creationId="{DC431D98-DB56-43FC-BF9E-957CBE322F98}"/>
          </ac:inkMkLst>
        </pc:inkChg>
        <pc:inkChg chg="add del mod">
          <ac:chgData name="Daniel Schwarz" userId="5bb35bb8-905a-4742-88d9-33d9089732e7" providerId="ADAL" clId="{6522DB22-9B34-43BC-AD9C-03E4ABD0BD6B}" dt="2020-10-18T10:18:53.094" v="10771" actId="9405"/>
          <ac:inkMkLst>
            <pc:docMk/>
            <pc:sldMk cId="4190681715" sldId="305"/>
            <ac:inkMk id="205" creationId="{C27B6889-CFE0-4DF2-8960-9D6345041A19}"/>
          </ac:inkMkLst>
        </pc:inkChg>
        <pc:inkChg chg="add del mod">
          <ac:chgData name="Daniel Schwarz" userId="5bb35bb8-905a-4742-88d9-33d9089732e7" providerId="ADAL" clId="{6522DB22-9B34-43BC-AD9C-03E4ABD0BD6B}" dt="2020-10-18T10:18:52.933" v="10770" actId="9405"/>
          <ac:inkMkLst>
            <pc:docMk/>
            <pc:sldMk cId="4190681715" sldId="305"/>
            <ac:inkMk id="206" creationId="{541F7E6D-4B14-426F-9213-D9B1D080A82C}"/>
          </ac:inkMkLst>
        </pc:inkChg>
        <pc:inkChg chg="add del mod">
          <ac:chgData name="Daniel Schwarz" userId="5bb35bb8-905a-4742-88d9-33d9089732e7" providerId="ADAL" clId="{6522DB22-9B34-43BC-AD9C-03E4ABD0BD6B}" dt="2020-10-18T10:18:52.765" v="10769" actId="9405"/>
          <ac:inkMkLst>
            <pc:docMk/>
            <pc:sldMk cId="4190681715" sldId="305"/>
            <ac:inkMk id="207" creationId="{9E2AED6B-30D1-4B00-9602-FE6BD84D16C1}"/>
          </ac:inkMkLst>
        </pc:inkChg>
        <pc:inkChg chg="add del mod">
          <ac:chgData name="Daniel Schwarz" userId="5bb35bb8-905a-4742-88d9-33d9089732e7" providerId="ADAL" clId="{6522DB22-9B34-43BC-AD9C-03E4ABD0BD6B}" dt="2020-10-18T10:18:52.566" v="10768" actId="9405"/>
          <ac:inkMkLst>
            <pc:docMk/>
            <pc:sldMk cId="4190681715" sldId="305"/>
            <ac:inkMk id="208" creationId="{BD222C54-8BBD-4518-A428-DDAABB4378D9}"/>
          </ac:inkMkLst>
        </pc:inkChg>
        <pc:inkChg chg="add del mod">
          <ac:chgData name="Daniel Schwarz" userId="5bb35bb8-905a-4742-88d9-33d9089732e7" providerId="ADAL" clId="{6522DB22-9B34-43BC-AD9C-03E4ABD0BD6B}" dt="2020-10-18T10:18:52.265" v="10767" actId="9405"/>
          <ac:inkMkLst>
            <pc:docMk/>
            <pc:sldMk cId="4190681715" sldId="305"/>
            <ac:inkMk id="209" creationId="{20EA040E-C388-4BE3-B806-478B18E407C1}"/>
          </ac:inkMkLst>
        </pc:inkChg>
        <pc:inkChg chg="add del mod">
          <ac:chgData name="Daniel Schwarz" userId="5bb35bb8-905a-4742-88d9-33d9089732e7" providerId="ADAL" clId="{6522DB22-9B34-43BC-AD9C-03E4ABD0BD6B}" dt="2020-10-18T10:18:52.107" v="10766" actId="9405"/>
          <ac:inkMkLst>
            <pc:docMk/>
            <pc:sldMk cId="4190681715" sldId="305"/>
            <ac:inkMk id="210" creationId="{50B3F887-3117-47A5-B08C-9B6F3F95110B}"/>
          </ac:inkMkLst>
        </pc:inkChg>
        <pc:inkChg chg="add del mod">
          <ac:chgData name="Daniel Schwarz" userId="5bb35bb8-905a-4742-88d9-33d9089732e7" providerId="ADAL" clId="{6522DB22-9B34-43BC-AD9C-03E4ABD0BD6B}" dt="2020-10-18T10:18:52.002" v="10765" actId="9405"/>
          <ac:inkMkLst>
            <pc:docMk/>
            <pc:sldMk cId="4190681715" sldId="305"/>
            <ac:inkMk id="211" creationId="{ED7D9B8D-BCD7-4A5D-8AC6-4B17EE6A0824}"/>
          </ac:inkMkLst>
        </pc:inkChg>
        <pc:inkChg chg="add del mod">
          <ac:chgData name="Daniel Schwarz" userId="5bb35bb8-905a-4742-88d9-33d9089732e7" providerId="ADAL" clId="{6522DB22-9B34-43BC-AD9C-03E4ABD0BD6B}" dt="2020-10-18T10:18:51.860" v="10764" actId="9405"/>
          <ac:inkMkLst>
            <pc:docMk/>
            <pc:sldMk cId="4190681715" sldId="305"/>
            <ac:inkMk id="212" creationId="{DD3EF392-70AF-4CE3-BA42-6D5A417F5F06}"/>
          </ac:inkMkLst>
        </pc:inkChg>
        <pc:inkChg chg="add del mod">
          <ac:chgData name="Daniel Schwarz" userId="5bb35bb8-905a-4742-88d9-33d9089732e7" providerId="ADAL" clId="{6522DB22-9B34-43BC-AD9C-03E4ABD0BD6B}" dt="2020-10-18T10:18:51.704" v="10763" actId="9405"/>
          <ac:inkMkLst>
            <pc:docMk/>
            <pc:sldMk cId="4190681715" sldId="305"/>
            <ac:inkMk id="213" creationId="{952255D6-A14B-463C-B219-A97CD0BE7032}"/>
          </ac:inkMkLst>
        </pc:inkChg>
        <pc:inkChg chg="add del mod">
          <ac:chgData name="Daniel Schwarz" userId="5bb35bb8-905a-4742-88d9-33d9089732e7" providerId="ADAL" clId="{6522DB22-9B34-43BC-AD9C-03E4ABD0BD6B}" dt="2020-10-18T10:18:51.572" v="10762" actId="9405"/>
          <ac:inkMkLst>
            <pc:docMk/>
            <pc:sldMk cId="4190681715" sldId="305"/>
            <ac:inkMk id="214" creationId="{74779549-0839-414A-A188-F01A8AE9BF2B}"/>
          </ac:inkMkLst>
        </pc:inkChg>
        <pc:inkChg chg="add del mod">
          <ac:chgData name="Daniel Schwarz" userId="5bb35bb8-905a-4742-88d9-33d9089732e7" providerId="ADAL" clId="{6522DB22-9B34-43BC-AD9C-03E4ABD0BD6B}" dt="2020-10-18T10:18:51.410" v="10761" actId="9405"/>
          <ac:inkMkLst>
            <pc:docMk/>
            <pc:sldMk cId="4190681715" sldId="305"/>
            <ac:inkMk id="215" creationId="{085A0029-A6B1-4F98-9FE5-D85171E8ABD7}"/>
          </ac:inkMkLst>
        </pc:inkChg>
        <pc:inkChg chg="add del mod">
          <ac:chgData name="Daniel Schwarz" userId="5bb35bb8-905a-4742-88d9-33d9089732e7" providerId="ADAL" clId="{6522DB22-9B34-43BC-AD9C-03E4ABD0BD6B}" dt="2020-10-18T10:18:51.218" v="10760"/>
          <ac:inkMkLst>
            <pc:docMk/>
            <pc:sldMk cId="4190681715" sldId="305"/>
            <ac:inkMk id="216" creationId="{397A5478-F950-4427-8A20-1AE314DC807D}"/>
          </ac:inkMkLst>
        </pc:inkChg>
        <pc:inkChg chg="add del mod">
          <ac:chgData name="Daniel Schwarz" userId="5bb35bb8-905a-4742-88d9-33d9089732e7" providerId="ADAL" clId="{6522DB22-9B34-43BC-AD9C-03E4ABD0BD6B}" dt="2020-10-18T10:18:50.947" v="10758" actId="9405"/>
          <ac:inkMkLst>
            <pc:docMk/>
            <pc:sldMk cId="4190681715" sldId="305"/>
            <ac:inkMk id="218" creationId="{90DCF71B-DC67-4353-A37E-0394CB38BA99}"/>
          </ac:inkMkLst>
        </pc:inkChg>
        <pc:inkChg chg="add del mod">
          <ac:chgData name="Daniel Schwarz" userId="5bb35bb8-905a-4742-88d9-33d9089732e7" providerId="ADAL" clId="{6522DB22-9B34-43BC-AD9C-03E4ABD0BD6B}" dt="2020-10-18T10:18:48.414" v="10757" actId="9405"/>
          <ac:inkMkLst>
            <pc:docMk/>
            <pc:sldMk cId="4190681715" sldId="305"/>
            <ac:inkMk id="219" creationId="{D61ECD08-9410-4FF3-A71A-6E193D2E3780}"/>
          </ac:inkMkLst>
        </pc:inkChg>
        <pc:inkChg chg="add del mod">
          <ac:chgData name="Daniel Schwarz" userId="5bb35bb8-905a-4742-88d9-33d9089732e7" providerId="ADAL" clId="{6522DB22-9B34-43BC-AD9C-03E4ABD0BD6B}" dt="2020-10-18T10:18:47.999" v="10756" actId="9405"/>
          <ac:inkMkLst>
            <pc:docMk/>
            <pc:sldMk cId="4190681715" sldId="305"/>
            <ac:inkMk id="220" creationId="{856D2E4B-662F-4684-8154-EC543399DF52}"/>
          </ac:inkMkLst>
        </pc:inkChg>
        <pc:inkChg chg="add del mod">
          <ac:chgData name="Daniel Schwarz" userId="5bb35bb8-905a-4742-88d9-33d9089732e7" providerId="ADAL" clId="{6522DB22-9B34-43BC-AD9C-03E4ABD0BD6B}" dt="2020-10-18T10:18:47.789" v="10755" actId="9405"/>
          <ac:inkMkLst>
            <pc:docMk/>
            <pc:sldMk cId="4190681715" sldId="305"/>
            <ac:inkMk id="221" creationId="{7E0E3BD0-0064-463D-913A-221D8E929EED}"/>
          </ac:inkMkLst>
        </pc:inkChg>
        <pc:inkChg chg="add del mod">
          <ac:chgData name="Daniel Schwarz" userId="5bb35bb8-905a-4742-88d9-33d9089732e7" providerId="ADAL" clId="{6522DB22-9B34-43BC-AD9C-03E4ABD0BD6B}" dt="2020-10-18T10:18:47.458" v="10754" actId="9405"/>
          <ac:inkMkLst>
            <pc:docMk/>
            <pc:sldMk cId="4190681715" sldId="305"/>
            <ac:inkMk id="222" creationId="{62244C62-994D-4E4D-8EF4-0FFB5DAD7FC0}"/>
          </ac:inkMkLst>
        </pc:inkChg>
        <pc:inkChg chg="add del mod">
          <ac:chgData name="Daniel Schwarz" userId="5bb35bb8-905a-4742-88d9-33d9089732e7" providerId="ADAL" clId="{6522DB22-9B34-43BC-AD9C-03E4ABD0BD6B}" dt="2020-10-18T10:18:47.034" v="10753"/>
          <ac:inkMkLst>
            <pc:docMk/>
            <pc:sldMk cId="4190681715" sldId="305"/>
            <ac:inkMk id="223" creationId="{22D620A2-A3A5-4724-BEEA-755A11B26F93}"/>
          </ac:inkMkLst>
        </pc:inkChg>
        <pc:inkChg chg="add mod">
          <ac:chgData name="Daniel Schwarz" userId="5bb35bb8-905a-4742-88d9-33d9089732e7" providerId="ADAL" clId="{6522DB22-9B34-43BC-AD9C-03E4ABD0BD6B}" dt="2020-10-18T10:19:21.728" v="10802"/>
          <ac:inkMkLst>
            <pc:docMk/>
            <pc:sldMk cId="4190681715" sldId="305"/>
            <ac:inkMk id="225" creationId="{0D8378CA-9749-40D4-847F-8FEC14BA368C}"/>
          </ac:inkMkLst>
        </pc:inkChg>
        <pc:inkChg chg="add mod">
          <ac:chgData name="Daniel Schwarz" userId="5bb35bb8-905a-4742-88d9-33d9089732e7" providerId="ADAL" clId="{6522DB22-9B34-43BC-AD9C-03E4ABD0BD6B}" dt="2020-10-18T10:19:21.728" v="10802"/>
          <ac:inkMkLst>
            <pc:docMk/>
            <pc:sldMk cId="4190681715" sldId="305"/>
            <ac:inkMk id="226" creationId="{888749DA-1E62-40A3-9203-77C17B5F1CAF}"/>
          </ac:inkMkLst>
        </pc:inkChg>
        <pc:inkChg chg="add mod">
          <ac:chgData name="Daniel Schwarz" userId="5bb35bb8-905a-4742-88d9-33d9089732e7" providerId="ADAL" clId="{6522DB22-9B34-43BC-AD9C-03E4ABD0BD6B}" dt="2020-10-18T10:19:21.728" v="10802"/>
          <ac:inkMkLst>
            <pc:docMk/>
            <pc:sldMk cId="4190681715" sldId="305"/>
            <ac:inkMk id="227" creationId="{3945C384-41E2-458E-B9A2-1659464758D5}"/>
          </ac:inkMkLst>
        </pc:inkChg>
        <pc:inkChg chg="add del mod">
          <ac:chgData name="Daniel Schwarz" userId="5bb35bb8-905a-4742-88d9-33d9089732e7" providerId="ADAL" clId="{6522DB22-9B34-43BC-AD9C-03E4ABD0BD6B}" dt="2020-10-18T10:19:01.429" v="10780"/>
          <ac:inkMkLst>
            <pc:docMk/>
            <pc:sldMk cId="4190681715" sldId="305"/>
            <ac:inkMk id="228" creationId="{09D2B47A-843A-49A0-9ED0-76B7206D8042}"/>
          </ac:inkMkLst>
        </pc:inkChg>
        <pc:inkChg chg="add mod">
          <ac:chgData name="Daniel Schwarz" userId="5bb35bb8-905a-4742-88d9-33d9089732e7" providerId="ADAL" clId="{6522DB22-9B34-43BC-AD9C-03E4ABD0BD6B}" dt="2020-10-18T10:19:21.728" v="10802"/>
          <ac:inkMkLst>
            <pc:docMk/>
            <pc:sldMk cId="4190681715" sldId="305"/>
            <ac:inkMk id="230" creationId="{BDFBEDBF-9EF7-4722-823F-1FDAAA96051D}"/>
          </ac:inkMkLst>
        </pc:inkChg>
        <pc:inkChg chg="add mod">
          <ac:chgData name="Daniel Schwarz" userId="5bb35bb8-905a-4742-88d9-33d9089732e7" providerId="ADAL" clId="{6522DB22-9B34-43BC-AD9C-03E4ABD0BD6B}" dt="2020-10-18T10:19:21.728" v="10802"/>
          <ac:inkMkLst>
            <pc:docMk/>
            <pc:sldMk cId="4190681715" sldId="305"/>
            <ac:inkMk id="231" creationId="{C5FC5A70-1F7B-4A12-B789-80CA17E8A3BC}"/>
          </ac:inkMkLst>
        </pc:inkChg>
        <pc:inkChg chg="add mod">
          <ac:chgData name="Daniel Schwarz" userId="5bb35bb8-905a-4742-88d9-33d9089732e7" providerId="ADAL" clId="{6522DB22-9B34-43BC-AD9C-03E4ABD0BD6B}" dt="2020-10-18T10:19:21.728" v="10802"/>
          <ac:inkMkLst>
            <pc:docMk/>
            <pc:sldMk cId="4190681715" sldId="305"/>
            <ac:inkMk id="232" creationId="{E51F0181-2E21-49C8-86F1-9318C1121C55}"/>
          </ac:inkMkLst>
        </pc:inkChg>
        <pc:inkChg chg="add mod">
          <ac:chgData name="Daniel Schwarz" userId="5bb35bb8-905a-4742-88d9-33d9089732e7" providerId="ADAL" clId="{6522DB22-9B34-43BC-AD9C-03E4ABD0BD6B}" dt="2020-10-18T10:19:21.728" v="10802"/>
          <ac:inkMkLst>
            <pc:docMk/>
            <pc:sldMk cId="4190681715" sldId="305"/>
            <ac:inkMk id="233" creationId="{BD14B980-01BC-451D-9873-40E6A6668850}"/>
          </ac:inkMkLst>
        </pc:inkChg>
        <pc:inkChg chg="add mod">
          <ac:chgData name="Daniel Schwarz" userId="5bb35bb8-905a-4742-88d9-33d9089732e7" providerId="ADAL" clId="{6522DB22-9B34-43BC-AD9C-03E4ABD0BD6B}" dt="2020-10-18T10:19:21.728" v="10802"/>
          <ac:inkMkLst>
            <pc:docMk/>
            <pc:sldMk cId="4190681715" sldId="305"/>
            <ac:inkMk id="234" creationId="{CF1F1FE5-FDB5-448C-90AF-1556B9425710}"/>
          </ac:inkMkLst>
        </pc:inkChg>
        <pc:inkChg chg="add mod">
          <ac:chgData name="Daniel Schwarz" userId="5bb35bb8-905a-4742-88d9-33d9089732e7" providerId="ADAL" clId="{6522DB22-9B34-43BC-AD9C-03E4ABD0BD6B}" dt="2020-10-18T10:19:21.728" v="10802"/>
          <ac:inkMkLst>
            <pc:docMk/>
            <pc:sldMk cId="4190681715" sldId="305"/>
            <ac:inkMk id="236" creationId="{A4CADF44-D8A6-40F3-98FB-94BD22856734}"/>
          </ac:inkMkLst>
        </pc:inkChg>
        <pc:inkChg chg="add mod">
          <ac:chgData name="Daniel Schwarz" userId="5bb35bb8-905a-4742-88d9-33d9089732e7" providerId="ADAL" clId="{6522DB22-9B34-43BC-AD9C-03E4ABD0BD6B}" dt="2020-10-18T10:19:21.728" v="10802"/>
          <ac:inkMkLst>
            <pc:docMk/>
            <pc:sldMk cId="4190681715" sldId="305"/>
            <ac:inkMk id="237" creationId="{BBA392E6-9037-4828-B6EC-6A58FBCE6A7E}"/>
          </ac:inkMkLst>
        </pc:inkChg>
        <pc:inkChg chg="add mod">
          <ac:chgData name="Daniel Schwarz" userId="5bb35bb8-905a-4742-88d9-33d9089732e7" providerId="ADAL" clId="{6522DB22-9B34-43BC-AD9C-03E4ABD0BD6B}" dt="2020-10-18T10:19:21.728" v="10802"/>
          <ac:inkMkLst>
            <pc:docMk/>
            <pc:sldMk cId="4190681715" sldId="305"/>
            <ac:inkMk id="239" creationId="{F3D2621A-11A1-4404-A508-26024A85A667}"/>
          </ac:inkMkLst>
        </pc:inkChg>
        <pc:inkChg chg="add mod">
          <ac:chgData name="Daniel Schwarz" userId="5bb35bb8-905a-4742-88d9-33d9089732e7" providerId="ADAL" clId="{6522DB22-9B34-43BC-AD9C-03E4ABD0BD6B}" dt="2020-10-18T10:19:21.728" v="10802"/>
          <ac:inkMkLst>
            <pc:docMk/>
            <pc:sldMk cId="4190681715" sldId="305"/>
            <ac:inkMk id="240" creationId="{4CC7E0D5-AAC6-4B8F-B99B-7B651C7A8E37}"/>
          </ac:inkMkLst>
        </pc:inkChg>
        <pc:inkChg chg="add mod">
          <ac:chgData name="Daniel Schwarz" userId="5bb35bb8-905a-4742-88d9-33d9089732e7" providerId="ADAL" clId="{6522DB22-9B34-43BC-AD9C-03E4ABD0BD6B}" dt="2020-10-18T10:19:21.728" v="10802"/>
          <ac:inkMkLst>
            <pc:docMk/>
            <pc:sldMk cId="4190681715" sldId="305"/>
            <ac:inkMk id="241" creationId="{5F9F4C06-EE5E-4E23-9A73-1836FE538F61}"/>
          </ac:inkMkLst>
        </pc:inkChg>
        <pc:inkChg chg="add mod">
          <ac:chgData name="Daniel Schwarz" userId="5bb35bb8-905a-4742-88d9-33d9089732e7" providerId="ADAL" clId="{6522DB22-9B34-43BC-AD9C-03E4ABD0BD6B}" dt="2020-10-18T10:19:21.728" v="10802"/>
          <ac:inkMkLst>
            <pc:docMk/>
            <pc:sldMk cId="4190681715" sldId="305"/>
            <ac:inkMk id="242" creationId="{2CC147F2-828E-4B8C-92A1-9F42BB81C242}"/>
          </ac:inkMkLst>
        </pc:inkChg>
        <pc:inkChg chg="add mod">
          <ac:chgData name="Daniel Schwarz" userId="5bb35bb8-905a-4742-88d9-33d9089732e7" providerId="ADAL" clId="{6522DB22-9B34-43BC-AD9C-03E4ABD0BD6B}" dt="2020-10-18T10:19:21.728" v="10802"/>
          <ac:inkMkLst>
            <pc:docMk/>
            <pc:sldMk cId="4190681715" sldId="305"/>
            <ac:inkMk id="243" creationId="{9F8FBED4-F001-4CEF-93E6-37E637CC3F37}"/>
          </ac:inkMkLst>
        </pc:inkChg>
        <pc:inkChg chg="add mod">
          <ac:chgData name="Daniel Schwarz" userId="5bb35bb8-905a-4742-88d9-33d9089732e7" providerId="ADAL" clId="{6522DB22-9B34-43BC-AD9C-03E4ABD0BD6B}" dt="2020-10-18T10:19:21.728" v="10802"/>
          <ac:inkMkLst>
            <pc:docMk/>
            <pc:sldMk cId="4190681715" sldId="305"/>
            <ac:inkMk id="244" creationId="{930CF89D-A9C4-4CF1-A5DC-2837D36C5A04}"/>
          </ac:inkMkLst>
        </pc:inkChg>
        <pc:inkChg chg="add del mod">
          <ac:chgData name="Daniel Schwarz" userId="5bb35bb8-905a-4742-88d9-33d9089732e7" providerId="ADAL" clId="{6522DB22-9B34-43BC-AD9C-03E4ABD0BD6B}" dt="2020-10-18T10:19:18.692" v="10800"/>
          <ac:inkMkLst>
            <pc:docMk/>
            <pc:sldMk cId="4190681715" sldId="305"/>
            <ac:inkMk id="246" creationId="{3260E469-383C-4662-90C8-F28CAA8BE77E}"/>
          </ac:inkMkLst>
        </pc:inkChg>
        <pc:inkChg chg="add mod">
          <ac:chgData name="Daniel Schwarz" userId="5bb35bb8-905a-4742-88d9-33d9089732e7" providerId="ADAL" clId="{6522DB22-9B34-43BC-AD9C-03E4ABD0BD6B}" dt="2020-10-18T10:19:21.728" v="10802"/>
          <ac:inkMkLst>
            <pc:docMk/>
            <pc:sldMk cId="4190681715" sldId="305"/>
            <ac:inkMk id="248" creationId="{EA140E98-3B81-4929-AF80-236B27ABF2A0}"/>
          </ac:inkMkLst>
        </pc:inkChg>
        <pc:inkChg chg="add mod">
          <ac:chgData name="Daniel Schwarz" userId="5bb35bb8-905a-4742-88d9-33d9089732e7" providerId="ADAL" clId="{6522DB22-9B34-43BC-AD9C-03E4ABD0BD6B}" dt="2020-10-18T10:19:45.343" v="10824"/>
          <ac:inkMkLst>
            <pc:docMk/>
            <pc:sldMk cId="4190681715" sldId="305"/>
            <ac:inkMk id="250" creationId="{172B0216-EF88-47E9-A542-1CC9F761B43B}"/>
          </ac:inkMkLst>
        </pc:inkChg>
        <pc:inkChg chg="add mod">
          <ac:chgData name="Daniel Schwarz" userId="5bb35bb8-905a-4742-88d9-33d9089732e7" providerId="ADAL" clId="{6522DB22-9B34-43BC-AD9C-03E4ABD0BD6B}" dt="2020-10-18T10:19:45.343" v="10824"/>
          <ac:inkMkLst>
            <pc:docMk/>
            <pc:sldMk cId="4190681715" sldId="305"/>
            <ac:inkMk id="251" creationId="{BA6FF125-F655-46E3-8825-0411CB80680F}"/>
          </ac:inkMkLst>
        </pc:inkChg>
        <pc:inkChg chg="add mod">
          <ac:chgData name="Daniel Schwarz" userId="5bb35bb8-905a-4742-88d9-33d9089732e7" providerId="ADAL" clId="{6522DB22-9B34-43BC-AD9C-03E4ABD0BD6B}" dt="2020-10-18T10:19:45.343" v="10824"/>
          <ac:inkMkLst>
            <pc:docMk/>
            <pc:sldMk cId="4190681715" sldId="305"/>
            <ac:inkMk id="252" creationId="{5489DA5A-D632-49A5-9965-81AD970C43D4}"/>
          </ac:inkMkLst>
        </pc:inkChg>
        <pc:inkChg chg="add mod">
          <ac:chgData name="Daniel Schwarz" userId="5bb35bb8-905a-4742-88d9-33d9089732e7" providerId="ADAL" clId="{6522DB22-9B34-43BC-AD9C-03E4ABD0BD6B}" dt="2020-10-18T10:19:45.343" v="10824"/>
          <ac:inkMkLst>
            <pc:docMk/>
            <pc:sldMk cId="4190681715" sldId="305"/>
            <ac:inkMk id="253" creationId="{4BB11F4F-E9DF-4638-9ED2-D4E8E4DA94BE}"/>
          </ac:inkMkLst>
        </pc:inkChg>
        <pc:inkChg chg="add mod">
          <ac:chgData name="Daniel Schwarz" userId="5bb35bb8-905a-4742-88d9-33d9089732e7" providerId="ADAL" clId="{6522DB22-9B34-43BC-AD9C-03E4ABD0BD6B}" dt="2020-10-18T10:19:45.343" v="10824"/>
          <ac:inkMkLst>
            <pc:docMk/>
            <pc:sldMk cId="4190681715" sldId="305"/>
            <ac:inkMk id="254" creationId="{24E43B45-BF31-45E0-9B23-47A3D02F0B7E}"/>
          </ac:inkMkLst>
        </pc:inkChg>
        <pc:inkChg chg="add del mod">
          <ac:chgData name="Daniel Schwarz" userId="5bb35bb8-905a-4742-88d9-33d9089732e7" providerId="ADAL" clId="{6522DB22-9B34-43BC-AD9C-03E4ABD0BD6B}" dt="2020-10-18T10:19:33.554" v="10811"/>
          <ac:inkMkLst>
            <pc:docMk/>
            <pc:sldMk cId="4190681715" sldId="305"/>
            <ac:inkMk id="255" creationId="{040769AA-F9BE-4AEA-805F-E85835684531}"/>
          </ac:inkMkLst>
        </pc:inkChg>
        <pc:inkChg chg="add del mod">
          <ac:chgData name="Daniel Schwarz" userId="5bb35bb8-905a-4742-88d9-33d9089732e7" providerId="ADAL" clId="{6522DB22-9B34-43BC-AD9C-03E4ABD0BD6B}" dt="2020-10-18T10:19:38.831" v="10815"/>
          <ac:inkMkLst>
            <pc:docMk/>
            <pc:sldMk cId="4190681715" sldId="305"/>
            <ac:inkMk id="257" creationId="{757A8562-10CD-40FA-B98A-DDB3EEAB610C}"/>
          </ac:inkMkLst>
        </pc:inkChg>
        <pc:inkChg chg="add mod">
          <ac:chgData name="Daniel Schwarz" userId="5bb35bb8-905a-4742-88d9-33d9089732e7" providerId="ADAL" clId="{6522DB22-9B34-43BC-AD9C-03E4ABD0BD6B}" dt="2020-10-18T10:19:45.343" v="10824"/>
          <ac:inkMkLst>
            <pc:docMk/>
            <pc:sldMk cId="4190681715" sldId="305"/>
            <ac:inkMk id="259" creationId="{6AFC395A-6D75-4D78-9A0E-6DC3A67FA06A}"/>
          </ac:inkMkLst>
        </pc:inkChg>
        <pc:inkChg chg="add mod">
          <ac:chgData name="Daniel Schwarz" userId="5bb35bb8-905a-4742-88d9-33d9089732e7" providerId="ADAL" clId="{6522DB22-9B34-43BC-AD9C-03E4ABD0BD6B}" dt="2020-10-18T10:19:45.343" v="10824"/>
          <ac:inkMkLst>
            <pc:docMk/>
            <pc:sldMk cId="4190681715" sldId="305"/>
            <ac:inkMk id="261" creationId="{4C96919A-5BD0-4F8E-96F1-CDA1AEE5F0A9}"/>
          </ac:inkMkLst>
        </pc:inkChg>
        <pc:inkChg chg="add mod">
          <ac:chgData name="Daniel Schwarz" userId="5bb35bb8-905a-4742-88d9-33d9089732e7" providerId="ADAL" clId="{6522DB22-9B34-43BC-AD9C-03E4ABD0BD6B}" dt="2020-10-18T10:19:45.343" v="10824"/>
          <ac:inkMkLst>
            <pc:docMk/>
            <pc:sldMk cId="4190681715" sldId="305"/>
            <ac:inkMk id="262" creationId="{CE960894-08BB-457F-8D52-D503E80969F5}"/>
          </ac:inkMkLst>
        </pc:inkChg>
        <pc:inkChg chg="add mod">
          <ac:chgData name="Daniel Schwarz" userId="5bb35bb8-905a-4742-88d9-33d9089732e7" providerId="ADAL" clId="{6522DB22-9B34-43BC-AD9C-03E4ABD0BD6B}" dt="2020-10-18T10:19:45.343" v="10824"/>
          <ac:inkMkLst>
            <pc:docMk/>
            <pc:sldMk cId="4190681715" sldId="305"/>
            <ac:inkMk id="263" creationId="{E07F7F0B-C199-4DF2-99BA-DA4C71396DA2}"/>
          </ac:inkMkLst>
        </pc:inkChg>
        <pc:inkChg chg="add mod">
          <ac:chgData name="Daniel Schwarz" userId="5bb35bb8-905a-4742-88d9-33d9089732e7" providerId="ADAL" clId="{6522DB22-9B34-43BC-AD9C-03E4ABD0BD6B}" dt="2020-10-18T10:19:45.343" v="10824"/>
          <ac:inkMkLst>
            <pc:docMk/>
            <pc:sldMk cId="4190681715" sldId="305"/>
            <ac:inkMk id="264" creationId="{CDE4A154-9B26-4BBA-AF65-C18B385F95F8}"/>
          </ac:inkMkLst>
        </pc:inkChg>
        <pc:inkChg chg="add mod">
          <ac:chgData name="Daniel Schwarz" userId="5bb35bb8-905a-4742-88d9-33d9089732e7" providerId="ADAL" clId="{6522DB22-9B34-43BC-AD9C-03E4ABD0BD6B}" dt="2020-10-18T10:19:45.343" v="10824"/>
          <ac:inkMkLst>
            <pc:docMk/>
            <pc:sldMk cId="4190681715" sldId="305"/>
            <ac:inkMk id="265" creationId="{C542934A-8967-4551-ADB7-B55433F513D3}"/>
          </ac:inkMkLst>
        </pc:inkChg>
        <pc:inkChg chg="add mod">
          <ac:chgData name="Daniel Schwarz" userId="5bb35bb8-905a-4742-88d9-33d9089732e7" providerId="ADAL" clId="{6522DB22-9B34-43BC-AD9C-03E4ABD0BD6B}" dt="2020-10-18T10:19:45.343" v="10824"/>
          <ac:inkMkLst>
            <pc:docMk/>
            <pc:sldMk cId="4190681715" sldId="305"/>
            <ac:inkMk id="266" creationId="{81DAE7D4-4629-4D72-803F-20DC474D7DA3}"/>
          </ac:inkMkLst>
        </pc:inkChg>
        <pc:inkChg chg="add mod">
          <ac:chgData name="Daniel Schwarz" userId="5bb35bb8-905a-4742-88d9-33d9089732e7" providerId="ADAL" clId="{6522DB22-9B34-43BC-AD9C-03E4ABD0BD6B}" dt="2020-10-18T10:20:19.042" v="10854"/>
          <ac:inkMkLst>
            <pc:docMk/>
            <pc:sldMk cId="4190681715" sldId="305"/>
            <ac:inkMk id="268" creationId="{A6713724-A43D-4AC8-9B4E-C3C2662F9555}"/>
          </ac:inkMkLst>
        </pc:inkChg>
        <pc:inkChg chg="add mod">
          <ac:chgData name="Daniel Schwarz" userId="5bb35bb8-905a-4742-88d9-33d9089732e7" providerId="ADAL" clId="{6522DB22-9B34-43BC-AD9C-03E4ABD0BD6B}" dt="2020-10-18T10:20:19.042" v="10854"/>
          <ac:inkMkLst>
            <pc:docMk/>
            <pc:sldMk cId="4190681715" sldId="305"/>
            <ac:inkMk id="269" creationId="{EB21332A-9D89-4674-9E19-7051ED180FE2}"/>
          </ac:inkMkLst>
        </pc:inkChg>
        <pc:inkChg chg="add mod">
          <ac:chgData name="Daniel Schwarz" userId="5bb35bb8-905a-4742-88d9-33d9089732e7" providerId="ADAL" clId="{6522DB22-9B34-43BC-AD9C-03E4ABD0BD6B}" dt="2020-10-18T10:20:19.042" v="10854"/>
          <ac:inkMkLst>
            <pc:docMk/>
            <pc:sldMk cId="4190681715" sldId="305"/>
            <ac:inkMk id="270" creationId="{1DD7312D-6DE2-4419-AA75-053E647CFFF8}"/>
          </ac:inkMkLst>
        </pc:inkChg>
        <pc:inkChg chg="add mod">
          <ac:chgData name="Daniel Schwarz" userId="5bb35bb8-905a-4742-88d9-33d9089732e7" providerId="ADAL" clId="{6522DB22-9B34-43BC-AD9C-03E4ABD0BD6B}" dt="2020-10-18T10:20:19.042" v="10854"/>
          <ac:inkMkLst>
            <pc:docMk/>
            <pc:sldMk cId="4190681715" sldId="305"/>
            <ac:inkMk id="272" creationId="{C092077A-E70D-4705-8293-C0EF65E45837}"/>
          </ac:inkMkLst>
        </pc:inkChg>
        <pc:inkChg chg="add mod">
          <ac:chgData name="Daniel Schwarz" userId="5bb35bb8-905a-4742-88d9-33d9089732e7" providerId="ADAL" clId="{6522DB22-9B34-43BC-AD9C-03E4ABD0BD6B}" dt="2020-10-18T10:20:19.042" v="10854"/>
          <ac:inkMkLst>
            <pc:docMk/>
            <pc:sldMk cId="4190681715" sldId="305"/>
            <ac:inkMk id="273" creationId="{104780FB-D2DF-437D-8D97-1E6C0CDE1863}"/>
          </ac:inkMkLst>
        </pc:inkChg>
        <pc:inkChg chg="add mod">
          <ac:chgData name="Daniel Schwarz" userId="5bb35bb8-905a-4742-88d9-33d9089732e7" providerId="ADAL" clId="{6522DB22-9B34-43BC-AD9C-03E4ABD0BD6B}" dt="2020-10-18T10:20:19.042" v="10854"/>
          <ac:inkMkLst>
            <pc:docMk/>
            <pc:sldMk cId="4190681715" sldId="305"/>
            <ac:inkMk id="275" creationId="{1C51E78D-01C5-422D-B0C1-4262FC93DE45}"/>
          </ac:inkMkLst>
        </pc:inkChg>
        <pc:inkChg chg="add mod">
          <ac:chgData name="Daniel Schwarz" userId="5bb35bb8-905a-4742-88d9-33d9089732e7" providerId="ADAL" clId="{6522DB22-9B34-43BC-AD9C-03E4ABD0BD6B}" dt="2020-10-18T10:20:19.042" v="10854"/>
          <ac:inkMkLst>
            <pc:docMk/>
            <pc:sldMk cId="4190681715" sldId="305"/>
            <ac:inkMk id="276" creationId="{A74756D5-4D09-4286-856B-CC4CCCCF47A6}"/>
          </ac:inkMkLst>
        </pc:inkChg>
        <pc:inkChg chg="add mod">
          <ac:chgData name="Daniel Schwarz" userId="5bb35bb8-905a-4742-88d9-33d9089732e7" providerId="ADAL" clId="{6522DB22-9B34-43BC-AD9C-03E4ABD0BD6B}" dt="2020-10-18T10:20:19.042" v="10854"/>
          <ac:inkMkLst>
            <pc:docMk/>
            <pc:sldMk cId="4190681715" sldId="305"/>
            <ac:inkMk id="277" creationId="{462FC35F-213E-4404-932E-860B74E1FD68}"/>
          </ac:inkMkLst>
        </pc:inkChg>
        <pc:inkChg chg="add mod">
          <ac:chgData name="Daniel Schwarz" userId="5bb35bb8-905a-4742-88d9-33d9089732e7" providerId="ADAL" clId="{6522DB22-9B34-43BC-AD9C-03E4ABD0BD6B}" dt="2020-10-18T10:20:19.042" v="10854"/>
          <ac:inkMkLst>
            <pc:docMk/>
            <pc:sldMk cId="4190681715" sldId="305"/>
            <ac:inkMk id="278" creationId="{6F3A3AAF-F315-448B-9802-24240ECE0287}"/>
          </ac:inkMkLst>
        </pc:inkChg>
        <pc:inkChg chg="add mod">
          <ac:chgData name="Daniel Schwarz" userId="5bb35bb8-905a-4742-88d9-33d9089732e7" providerId="ADAL" clId="{6522DB22-9B34-43BC-AD9C-03E4ABD0BD6B}" dt="2020-10-18T10:20:19.042" v="10854"/>
          <ac:inkMkLst>
            <pc:docMk/>
            <pc:sldMk cId="4190681715" sldId="305"/>
            <ac:inkMk id="279" creationId="{ED40C909-4185-4E94-B14B-F2AC03196F3A}"/>
          </ac:inkMkLst>
        </pc:inkChg>
        <pc:inkChg chg="add mod">
          <ac:chgData name="Daniel Schwarz" userId="5bb35bb8-905a-4742-88d9-33d9089732e7" providerId="ADAL" clId="{6522DB22-9B34-43BC-AD9C-03E4ABD0BD6B}" dt="2020-10-18T10:20:19.042" v="10854"/>
          <ac:inkMkLst>
            <pc:docMk/>
            <pc:sldMk cId="4190681715" sldId="305"/>
            <ac:inkMk id="280" creationId="{58061080-6E55-4AFA-BD25-4929DDACB77D}"/>
          </ac:inkMkLst>
        </pc:inkChg>
        <pc:inkChg chg="add mod">
          <ac:chgData name="Daniel Schwarz" userId="5bb35bb8-905a-4742-88d9-33d9089732e7" providerId="ADAL" clId="{6522DB22-9B34-43BC-AD9C-03E4ABD0BD6B}" dt="2020-10-18T10:20:19.042" v="10854"/>
          <ac:inkMkLst>
            <pc:docMk/>
            <pc:sldMk cId="4190681715" sldId="305"/>
            <ac:inkMk id="281" creationId="{F0574E17-161D-469A-83AF-8B1EA0087BE1}"/>
          </ac:inkMkLst>
        </pc:inkChg>
        <pc:inkChg chg="add mod">
          <ac:chgData name="Daniel Schwarz" userId="5bb35bb8-905a-4742-88d9-33d9089732e7" providerId="ADAL" clId="{6522DB22-9B34-43BC-AD9C-03E4ABD0BD6B}" dt="2020-10-18T10:20:45.034" v="10881"/>
          <ac:inkMkLst>
            <pc:docMk/>
            <pc:sldMk cId="4190681715" sldId="305"/>
            <ac:inkMk id="283" creationId="{BBF08CF6-FF1A-49AF-A0B7-243F01D94877}"/>
          </ac:inkMkLst>
        </pc:inkChg>
        <pc:inkChg chg="add mod">
          <ac:chgData name="Daniel Schwarz" userId="5bb35bb8-905a-4742-88d9-33d9089732e7" providerId="ADAL" clId="{6522DB22-9B34-43BC-AD9C-03E4ABD0BD6B}" dt="2020-10-18T10:20:45.034" v="10881"/>
          <ac:inkMkLst>
            <pc:docMk/>
            <pc:sldMk cId="4190681715" sldId="305"/>
            <ac:inkMk id="284" creationId="{53506BE7-1748-477E-A283-72C28974AA37}"/>
          </ac:inkMkLst>
        </pc:inkChg>
        <pc:inkChg chg="add mod">
          <ac:chgData name="Daniel Schwarz" userId="5bb35bb8-905a-4742-88d9-33d9089732e7" providerId="ADAL" clId="{6522DB22-9B34-43BC-AD9C-03E4ABD0BD6B}" dt="2020-10-18T10:20:45.034" v="10881"/>
          <ac:inkMkLst>
            <pc:docMk/>
            <pc:sldMk cId="4190681715" sldId="305"/>
            <ac:inkMk id="285" creationId="{D63E43D0-51E5-444B-8393-D91965D0422C}"/>
          </ac:inkMkLst>
        </pc:inkChg>
        <pc:inkChg chg="add del mod">
          <ac:chgData name="Daniel Schwarz" userId="5bb35bb8-905a-4742-88d9-33d9089732e7" providerId="ADAL" clId="{6522DB22-9B34-43BC-AD9C-03E4ABD0BD6B}" dt="2020-10-18T10:20:40.650" v="10879"/>
          <ac:inkMkLst>
            <pc:docMk/>
            <pc:sldMk cId="4190681715" sldId="305"/>
            <ac:inkMk id="286" creationId="{AF18FE79-109E-4B29-95F4-19498FC228C4}"/>
          </ac:inkMkLst>
        </pc:inkChg>
        <pc:inkChg chg="add mod">
          <ac:chgData name="Daniel Schwarz" userId="5bb35bb8-905a-4742-88d9-33d9089732e7" providerId="ADAL" clId="{6522DB22-9B34-43BC-AD9C-03E4ABD0BD6B}" dt="2020-10-18T10:20:45.034" v="10881"/>
          <ac:inkMkLst>
            <pc:docMk/>
            <pc:sldMk cId="4190681715" sldId="305"/>
            <ac:inkMk id="288" creationId="{38C81CB2-EF09-43BF-9630-F823EEA76291}"/>
          </ac:inkMkLst>
        </pc:inkChg>
        <pc:inkChg chg="add del mod">
          <ac:chgData name="Daniel Schwarz" userId="5bb35bb8-905a-4742-88d9-33d9089732e7" providerId="ADAL" clId="{6522DB22-9B34-43BC-AD9C-03E4ABD0BD6B}" dt="2020-10-18T10:21:34.892" v="10904" actId="9405"/>
          <ac:inkMkLst>
            <pc:docMk/>
            <pc:sldMk cId="4190681715" sldId="305"/>
            <ac:inkMk id="290" creationId="{35C39E30-C40E-4911-AF73-57D950DE652B}"/>
          </ac:inkMkLst>
        </pc:inkChg>
        <pc:inkChg chg="add del mod">
          <ac:chgData name="Daniel Schwarz" userId="5bb35bb8-905a-4742-88d9-33d9089732e7" providerId="ADAL" clId="{6522DB22-9B34-43BC-AD9C-03E4ABD0BD6B}" dt="2020-10-18T10:21:34.497" v="10903" actId="9405"/>
          <ac:inkMkLst>
            <pc:docMk/>
            <pc:sldMk cId="4190681715" sldId="305"/>
            <ac:inkMk id="291" creationId="{4976C10A-624F-4621-83A8-7C72F7FE64A0}"/>
          </ac:inkMkLst>
        </pc:inkChg>
        <pc:inkChg chg="add del mod">
          <ac:chgData name="Daniel Schwarz" userId="5bb35bb8-905a-4742-88d9-33d9089732e7" providerId="ADAL" clId="{6522DB22-9B34-43BC-AD9C-03E4ABD0BD6B}" dt="2020-10-18T10:21:33.857" v="10902" actId="9405"/>
          <ac:inkMkLst>
            <pc:docMk/>
            <pc:sldMk cId="4190681715" sldId="305"/>
            <ac:inkMk id="292" creationId="{D9A40DB2-73A7-4E9C-88D8-629FF4353F94}"/>
          </ac:inkMkLst>
        </pc:inkChg>
        <pc:inkChg chg="add del mod">
          <ac:chgData name="Daniel Schwarz" userId="5bb35bb8-905a-4742-88d9-33d9089732e7" providerId="ADAL" clId="{6522DB22-9B34-43BC-AD9C-03E4ABD0BD6B}" dt="2020-10-18T10:21:33.719" v="10901" actId="9405"/>
          <ac:inkMkLst>
            <pc:docMk/>
            <pc:sldMk cId="4190681715" sldId="305"/>
            <ac:inkMk id="293" creationId="{4D66BBE7-40C0-44B1-A784-3975485F1518}"/>
          </ac:inkMkLst>
        </pc:inkChg>
        <pc:inkChg chg="add del mod">
          <ac:chgData name="Daniel Schwarz" userId="5bb35bb8-905a-4742-88d9-33d9089732e7" providerId="ADAL" clId="{6522DB22-9B34-43BC-AD9C-03E4ABD0BD6B}" dt="2020-10-18T10:21:33.507" v="10900" actId="9405"/>
          <ac:inkMkLst>
            <pc:docMk/>
            <pc:sldMk cId="4190681715" sldId="305"/>
            <ac:inkMk id="294" creationId="{A45BE249-A1E7-4DC2-A79A-D471C14786BF}"/>
          </ac:inkMkLst>
        </pc:inkChg>
        <pc:inkChg chg="add del mod">
          <ac:chgData name="Daniel Schwarz" userId="5bb35bb8-905a-4742-88d9-33d9089732e7" providerId="ADAL" clId="{6522DB22-9B34-43BC-AD9C-03E4ABD0BD6B}" dt="2020-10-18T10:21:33.288" v="10899" actId="9405"/>
          <ac:inkMkLst>
            <pc:docMk/>
            <pc:sldMk cId="4190681715" sldId="305"/>
            <ac:inkMk id="295" creationId="{342A989C-7FB0-47BA-B47A-712ABF10453C}"/>
          </ac:inkMkLst>
        </pc:inkChg>
        <pc:inkChg chg="add del mod">
          <ac:chgData name="Daniel Schwarz" userId="5bb35bb8-905a-4742-88d9-33d9089732e7" providerId="ADAL" clId="{6522DB22-9B34-43BC-AD9C-03E4ABD0BD6B}" dt="2020-10-18T10:21:33.061" v="10898" actId="9405"/>
          <ac:inkMkLst>
            <pc:docMk/>
            <pc:sldMk cId="4190681715" sldId="305"/>
            <ac:inkMk id="296" creationId="{3E031EAD-AFBE-4CC5-AB30-5582C851FD45}"/>
          </ac:inkMkLst>
        </pc:inkChg>
        <pc:inkChg chg="add del mod">
          <ac:chgData name="Daniel Schwarz" userId="5bb35bb8-905a-4742-88d9-33d9089732e7" providerId="ADAL" clId="{6522DB22-9B34-43BC-AD9C-03E4ABD0BD6B}" dt="2020-10-18T10:21:31.738" v="10897"/>
          <ac:inkMkLst>
            <pc:docMk/>
            <pc:sldMk cId="4190681715" sldId="305"/>
            <ac:inkMk id="297" creationId="{F0805F76-8965-4F76-BEBB-6C6EC63C39E8}"/>
          </ac:inkMkLst>
        </pc:inkChg>
        <pc:inkChg chg="add mod">
          <ac:chgData name="Daniel Schwarz" userId="5bb35bb8-905a-4742-88d9-33d9089732e7" providerId="ADAL" clId="{6522DB22-9B34-43BC-AD9C-03E4ABD0BD6B}" dt="2020-10-18T10:21:45.504" v="10913"/>
          <ac:inkMkLst>
            <pc:docMk/>
            <pc:sldMk cId="4190681715" sldId="305"/>
            <ac:inkMk id="299" creationId="{0CC70860-EF4C-413C-BD74-FFB5EA3A5EEE}"/>
          </ac:inkMkLst>
        </pc:inkChg>
        <pc:inkChg chg="add mod">
          <ac:chgData name="Daniel Schwarz" userId="5bb35bb8-905a-4742-88d9-33d9089732e7" providerId="ADAL" clId="{6522DB22-9B34-43BC-AD9C-03E4ABD0BD6B}" dt="2020-10-18T10:21:45.504" v="10913"/>
          <ac:inkMkLst>
            <pc:docMk/>
            <pc:sldMk cId="4190681715" sldId="305"/>
            <ac:inkMk id="300" creationId="{A9C5B938-A5BD-48C7-BD17-001D459E9B5B}"/>
          </ac:inkMkLst>
        </pc:inkChg>
        <pc:inkChg chg="add mod">
          <ac:chgData name="Daniel Schwarz" userId="5bb35bb8-905a-4742-88d9-33d9089732e7" providerId="ADAL" clId="{6522DB22-9B34-43BC-AD9C-03E4ABD0BD6B}" dt="2020-10-18T10:21:45.504" v="10913"/>
          <ac:inkMkLst>
            <pc:docMk/>
            <pc:sldMk cId="4190681715" sldId="305"/>
            <ac:inkMk id="301" creationId="{2B49DB1B-E331-48F4-8DD6-16E902DDABA4}"/>
          </ac:inkMkLst>
        </pc:inkChg>
        <pc:inkChg chg="add mod">
          <ac:chgData name="Daniel Schwarz" userId="5bb35bb8-905a-4742-88d9-33d9089732e7" providerId="ADAL" clId="{6522DB22-9B34-43BC-AD9C-03E4ABD0BD6B}" dt="2020-10-18T10:21:45.504" v="10913"/>
          <ac:inkMkLst>
            <pc:docMk/>
            <pc:sldMk cId="4190681715" sldId="305"/>
            <ac:inkMk id="302" creationId="{9F1AECE7-2362-4A1B-967A-55443544D7ED}"/>
          </ac:inkMkLst>
        </pc:inkChg>
        <pc:inkChg chg="add mod">
          <ac:chgData name="Daniel Schwarz" userId="5bb35bb8-905a-4742-88d9-33d9089732e7" providerId="ADAL" clId="{6522DB22-9B34-43BC-AD9C-03E4ABD0BD6B}" dt="2020-10-18T10:21:45.504" v="10913"/>
          <ac:inkMkLst>
            <pc:docMk/>
            <pc:sldMk cId="4190681715" sldId="305"/>
            <ac:inkMk id="303" creationId="{4450646E-5B9C-4609-845F-A3731DABA574}"/>
          </ac:inkMkLst>
        </pc:inkChg>
        <pc:inkChg chg="add mod">
          <ac:chgData name="Daniel Schwarz" userId="5bb35bb8-905a-4742-88d9-33d9089732e7" providerId="ADAL" clId="{6522DB22-9B34-43BC-AD9C-03E4ABD0BD6B}" dt="2020-10-18T10:21:45.504" v="10913"/>
          <ac:inkMkLst>
            <pc:docMk/>
            <pc:sldMk cId="4190681715" sldId="305"/>
            <ac:inkMk id="304" creationId="{C8089B00-AC25-4386-A088-709096B22068}"/>
          </ac:inkMkLst>
        </pc:inkChg>
        <pc:inkChg chg="add mod">
          <ac:chgData name="Daniel Schwarz" userId="5bb35bb8-905a-4742-88d9-33d9089732e7" providerId="ADAL" clId="{6522DB22-9B34-43BC-AD9C-03E4ABD0BD6B}" dt="2020-10-18T10:21:45.504" v="10913"/>
          <ac:inkMkLst>
            <pc:docMk/>
            <pc:sldMk cId="4190681715" sldId="305"/>
            <ac:inkMk id="305" creationId="{88BBAD52-25A3-48DF-B419-54762A41F8FC}"/>
          </ac:inkMkLst>
        </pc:inkChg>
        <pc:inkChg chg="add mod">
          <ac:chgData name="Daniel Schwarz" userId="5bb35bb8-905a-4742-88d9-33d9089732e7" providerId="ADAL" clId="{6522DB22-9B34-43BC-AD9C-03E4ABD0BD6B}" dt="2020-10-18T10:21:45.504" v="10913"/>
          <ac:inkMkLst>
            <pc:docMk/>
            <pc:sldMk cId="4190681715" sldId="305"/>
            <ac:inkMk id="306" creationId="{1536A6B0-B13D-47E2-8542-38B912691D26}"/>
          </ac:inkMkLst>
        </pc:inkChg>
        <pc:inkChg chg="mod">
          <ac:chgData name="Daniel Schwarz" userId="5bb35bb8-905a-4742-88d9-33d9089732e7" providerId="ADAL" clId="{6522DB22-9B34-43BC-AD9C-03E4ABD0BD6B}" dt="2020-10-18T10:35:35.003" v="11356" actId="571"/>
          <ac:inkMkLst>
            <pc:docMk/>
            <pc:sldMk cId="4190681715" sldId="305"/>
            <ac:inkMk id="313" creationId="{45D6C042-5ECA-4833-BC13-47191415F6C3}"/>
          </ac:inkMkLst>
        </pc:inkChg>
        <pc:inkChg chg="mod">
          <ac:chgData name="Daniel Schwarz" userId="5bb35bb8-905a-4742-88d9-33d9089732e7" providerId="ADAL" clId="{6522DB22-9B34-43BC-AD9C-03E4ABD0BD6B}" dt="2020-10-18T10:35:35.003" v="11356" actId="571"/>
          <ac:inkMkLst>
            <pc:docMk/>
            <pc:sldMk cId="4190681715" sldId="305"/>
            <ac:inkMk id="314" creationId="{E6DBC87B-957F-4495-864E-DE429C8A7389}"/>
          </ac:inkMkLst>
        </pc:inkChg>
        <pc:inkChg chg="mod">
          <ac:chgData name="Daniel Schwarz" userId="5bb35bb8-905a-4742-88d9-33d9089732e7" providerId="ADAL" clId="{6522DB22-9B34-43BC-AD9C-03E4ABD0BD6B}" dt="2020-10-18T10:35:35.003" v="11356" actId="571"/>
          <ac:inkMkLst>
            <pc:docMk/>
            <pc:sldMk cId="4190681715" sldId="305"/>
            <ac:inkMk id="315" creationId="{C3CD2FC3-D58C-4073-B45D-6FAF3A75228C}"/>
          </ac:inkMkLst>
        </pc:inkChg>
      </pc:sldChg>
      <pc:sldChg chg="addSp delSp modSp add mod modAnim">
        <pc:chgData name="Daniel Schwarz" userId="5bb35bb8-905a-4742-88d9-33d9089732e7" providerId="ADAL" clId="{6522DB22-9B34-43BC-AD9C-03E4ABD0BD6B}" dt="2020-10-18T10:34:27.302" v="11350"/>
        <pc:sldMkLst>
          <pc:docMk/>
          <pc:sldMk cId="3207985538" sldId="306"/>
        </pc:sldMkLst>
        <pc:spChg chg="add mod">
          <ac:chgData name="Daniel Schwarz" userId="5bb35bb8-905a-4742-88d9-33d9089732e7" providerId="ADAL" clId="{6522DB22-9B34-43BC-AD9C-03E4ABD0BD6B}" dt="2020-10-18T10:34:03.410" v="11347" actId="1076"/>
          <ac:spMkLst>
            <pc:docMk/>
            <pc:sldMk cId="3207985538" sldId="306"/>
            <ac:spMk id="200" creationId="{B228BAFD-FAC4-4344-81DC-CD43A6C76211}"/>
          </ac:spMkLst>
        </pc:spChg>
        <pc:spChg chg="add mod">
          <ac:chgData name="Daniel Schwarz" userId="5bb35bb8-905a-4742-88d9-33d9089732e7" providerId="ADAL" clId="{6522DB22-9B34-43BC-AD9C-03E4ABD0BD6B}" dt="2020-10-18T10:30:16.483" v="11305" actId="1076"/>
          <ac:spMkLst>
            <pc:docMk/>
            <pc:sldMk cId="3207985538" sldId="306"/>
            <ac:spMk id="203" creationId="{9D511B1C-359D-4071-B7D0-7B74D8D79FD6}"/>
          </ac:spMkLst>
        </pc:spChg>
        <pc:spChg chg="mod">
          <ac:chgData name="Daniel Schwarz" userId="5bb35bb8-905a-4742-88d9-33d9089732e7" providerId="ADAL" clId="{6522DB22-9B34-43BC-AD9C-03E4ABD0BD6B}" dt="2020-10-18T10:28:12.389" v="11208" actId="1076"/>
          <ac:spMkLst>
            <pc:docMk/>
            <pc:sldMk cId="3207985538" sldId="306"/>
            <ac:spMk id="309" creationId="{AD0A407E-F448-44DF-B453-BFE32D475BBD}"/>
          </ac:spMkLst>
        </pc:spChg>
        <pc:spChg chg="mod">
          <ac:chgData name="Daniel Schwarz" userId="5bb35bb8-905a-4742-88d9-33d9089732e7" providerId="ADAL" clId="{6522DB22-9B34-43BC-AD9C-03E4ABD0BD6B}" dt="2020-10-18T10:26:42.169" v="11193" actId="1076"/>
          <ac:spMkLst>
            <pc:docMk/>
            <pc:sldMk cId="3207985538" sldId="306"/>
            <ac:spMk id="310" creationId="{8B54F97C-EE40-40B0-B3A8-8934181D2E2A}"/>
          </ac:spMkLst>
        </pc:spChg>
        <pc:grpChg chg="del">
          <ac:chgData name="Daniel Schwarz" userId="5bb35bb8-905a-4742-88d9-33d9089732e7" providerId="ADAL" clId="{6522DB22-9B34-43BC-AD9C-03E4ABD0BD6B}" dt="2020-10-18T10:27:33.330" v="11194" actId="478"/>
          <ac:grpSpMkLst>
            <pc:docMk/>
            <pc:sldMk cId="3207985538" sldId="306"/>
            <ac:grpSpMk id="48" creationId="{14384165-C66F-43C9-B6E9-A19F418C1787}"/>
          </ac:grpSpMkLst>
        </pc:grpChg>
        <pc:grpChg chg="del">
          <ac:chgData name="Daniel Schwarz" userId="5bb35bb8-905a-4742-88d9-33d9089732e7" providerId="ADAL" clId="{6522DB22-9B34-43BC-AD9C-03E4ABD0BD6B}" dt="2020-10-18T10:27:56.609" v="11202" actId="478"/>
          <ac:grpSpMkLst>
            <pc:docMk/>
            <pc:sldMk cId="3207985538" sldId="306"/>
            <ac:grpSpMk id="51" creationId="{6F9E3F6A-34E3-4932-B04B-993A8E2B6ECC}"/>
          </ac:grpSpMkLst>
        </pc:grpChg>
        <pc:grpChg chg="del">
          <ac:chgData name="Daniel Schwarz" userId="5bb35bb8-905a-4742-88d9-33d9089732e7" providerId="ADAL" clId="{6522DB22-9B34-43BC-AD9C-03E4ABD0BD6B}" dt="2020-10-18T10:27:56.609" v="11202" actId="478"/>
          <ac:grpSpMkLst>
            <pc:docMk/>
            <pc:sldMk cId="3207985538" sldId="306"/>
            <ac:grpSpMk id="62" creationId="{C371B7EB-E82F-41B4-A9DA-A14E2194C23E}"/>
          </ac:grpSpMkLst>
        </pc:grpChg>
        <pc:grpChg chg="del">
          <ac:chgData name="Daniel Schwarz" userId="5bb35bb8-905a-4742-88d9-33d9089732e7" providerId="ADAL" clId="{6522DB22-9B34-43BC-AD9C-03E4ABD0BD6B}" dt="2020-10-18T10:27:56.609" v="11202" actId="478"/>
          <ac:grpSpMkLst>
            <pc:docMk/>
            <pc:sldMk cId="3207985538" sldId="306"/>
            <ac:grpSpMk id="63" creationId="{EEC6A621-6B14-49D2-B835-C9B01C17172A}"/>
          </ac:grpSpMkLst>
        </pc:grpChg>
        <pc:grpChg chg="del">
          <ac:chgData name="Daniel Schwarz" userId="5bb35bb8-905a-4742-88d9-33d9089732e7" providerId="ADAL" clId="{6522DB22-9B34-43BC-AD9C-03E4ABD0BD6B}" dt="2020-10-18T10:28:40.883" v="11255" actId="478"/>
          <ac:grpSpMkLst>
            <pc:docMk/>
            <pc:sldMk cId="3207985538" sldId="306"/>
            <ac:grpSpMk id="151" creationId="{9E61EAB1-DD10-40F7-9148-8927D7DA6A48}"/>
          </ac:grpSpMkLst>
        </pc:grpChg>
        <pc:grpChg chg="del">
          <ac:chgData name="Daniel Schwarz" userId="5bb35bb8-905a-4742-88d9-33d9089732e7" providerId="ADAL" clId="{6522DB22-9B34-43BC-AD9C-03E4ABD0BD6B}" dt="2020-10-18T10:28:38.231" v="11254" actId="478"/>
          <ac:grpSpMkLst>
            <pc:docMk/>
            <pc:sldMk cId="3207985538" sldId="306"/>
            <ac:grpSpMk id="162" creationId="{07F12AF6-114C-4289-B67F-F71226393E25}"/>
          </ac:grpSpMkLst>
        </pc:grpChg>
        <pc:grpChg chg="del">
          <ac:chgData name="Daniel Schwarz" userId="5bb35bb8-905a-4742-88d9-33d9089732e7" providerId="ADAL" clId="{6522DB22-9B34-43BC-AD9C-03E4ABD0BD6B}" dt="2020-10-18T10:27:56.609" v="11202" actId="478"/>
          <ac:grpSpMkLst>
            <pc:docMk/>
            <pc:sldMk cId="3207985538" sldId="306"/>
            <ac:grpSpMk id="289" creationId="{6FF094F0-215E-47AF-AAE7-05AEF028C837}"/>
          </ac:grpSpMkLst>
        </pc:grpChg>
      </pc:sldChg>
      <pc:sldChg chg="modSp add mod modAnim">
        <pc:chgData name="Daniel Schwarz" userId="5bb35bb8-905a-4742-88d9-33d9089732e7" providerId="ADAL" clId="{6522DB22-9B34-43BC-AD9C-03E4ABD0BD6B}" dt="2020-10-18T10:39:03.489" v="11470" actId="20577"/>
        <pc:sldMkLst>
          <pc:docMk/>
          <pc:sldMk cId="627136259" sldId="307"/>
        </pc:sldMkLst>
        <pc:spChg chg="mod">
          <ac:chgData name="Daniel Schwarz" userId="5bb35bb8-905a-4742-88d9-33d9089732e7" providerId="ADAL" clId="{6522DB22-9B34-43BC-AD9C-03E4ABD0BD6B}" dt="2020-10-18T10:39:03.489" v="11470" actId="20577"/>
          <ac:spMkLst>
            <pc:docMk/>
            <pc:sldMk cId="627136259" sldId="307"/>
            <ac:spMk id="2" creationId="{FA327C3F-F562-4E4F-85F5-70B825B07186}"/>
          </ac:spMkLst>
        </pc:spChg>
      </pc:sldChg>
      <pc:sldChg chg="addSp delSp modSp new mod modClrScheme chgLayout">
        <pc:chgData name="Daniel Schwarz" userId="5bb35bb8-905a-4742-88d9-33d9089732e7" providerId="ADAL" clId="{6522DB22-9B34-43BC-AD9C-03E4ABD0BD6B}" dt="2020-10-18T11:00:30.275" v="11518" actId="1076"/>
        <pc:sldMkLst>
          <pc:docMk/>
          <pc:sldMk cId="3828723883" sldId="308"/>
        </pc:sldMkLst>
        <pc:spChg chg="del mod ord">
          <ac:chgData name="Daniel Schwarz" userId="5bb35bb8-905a-4742-88d9-33d9089732e7" providerId="ADAL" clId="{6522DB22-9B34-43BC-AD9C-03E4ABD0BD6B}" dt="2020-10-18T10:39:15.916" v="11472" actId="700"/>
          <ac:spMkLst>
            <pc:docMk/>
            <pc:sldMk cId="3828723883" sldId="308"/>
            <ac:spMk id="2" creationId="{316659AA-AD27-41B0-9FE3-DF1AAEB95770}"/>
          </ac:spMkLst>
        </pc:spChg>
        <pc:spChg chg="add mod ord">
          <ac:chgData name="Daniel Schwarz" userId="5bb35bb8-905a-4742-88d9-33d9089732e7" providerId="ADAL" clId="{6522DB22-9B34-43BC-AD9C-03E4ABD0BD6B}" dt="2020-10-18T11:00:30.275" v="11518" actId="1076"/>
          <ac:spMkLst>
            <pc:docMk/>
            <pc:sldMk cId="3828723883" sldId="308"/>
            <ac:spMk id="3" creationId="{100339EA-FCA8-46B6-9106-8414663F9F23}"/>
          </ac:spMkLst>
        </pc:spChg>
        <pc:spChg chg="add del mod ord">
          <ac:chgData name="Daniel Schwarz" userId="5bb35bb8-905a-4742-88d9-33d9089732e7" providerId="ADAL" clId="{6522DB22-9B34-43BC-AD9C-03E4ABD0BD6B}" dt="2020-10-18T10:39:27.873" v="11499" actId="700"/>
          <ac:spMkLst>
            <pc:docMk/>
            <pc:sldMk cId="3828723883" sldId="308"/>
            <ac:spMk id="4" creationId="{989790C8-D8A3-4B34-9B03-4407692CEDEA}"/>
          </ac:spMkLst>
        </pc:spChg>
        <pc:spChg chg="add mod">
          <ac:chgData name="Daniel Schwarz" userId="5bb35bb8-905a-4742-88d9-33d9089732e7" providerId="ADAL" clId="{6522DB22-9B34-43BC-AD9C-03E4ABD0BD6B}" dt="2020-10-18T10:59:23.418" v="11512" actId="1076"/>
          <ac:spMkLst>
            <pc:docMk/>
            <pc:sldMk cId="3828723883" sldId="308"/>
            <ac:spMk id="8" creationId="{C9962E24-A29C-40C9-ADC2-EC3B49598726}"/>
          </ac:spMkLst>
        </pc:spChg>
        <pc:picChg chg="add mod">
          <ac:chgData name="Daniel Schwarz" userId="5bb35bb8-905a-4742-88d9-33d9089732e7" providerId="ADAL" clId="{6522DB22-9B34-43BC-AD9C-03E4ABD0BD6B}" dt="2020-10-18T10:57:57.874" v="11506" actId="1076"/>
          <ac:picMkLst>
            <pc:docMk/>
            <pc:sldMk cId="3828723883" sldId="308"/>
            <ac:picMk id="5" creationId="{358D4AF8-CFBC-451C-9FE5-E0263E71178B}"/>
          </ac:picMkLst>
        </pc:picChg>
        <pc:picChg chg="add mod">
          <ac:chgData name="Daniel Schwarz" userId="5bb35bb8-905a-4742-88d9-33d9089732e7" providerId="ADAL" clId="{6522DB22-9B34-43BC-AD9C-03E4ABD0BD6B}" dt="2020-10-18T10:58:00.835" v="11507" actId="1076"/>
          <ac:picMkLst>
            <pc:docMk/>
            <pc:sldMk cId="3828723883" sldId="308"/>
            <ac:picMk id="6" creationId="{3463F8E0-A59A-4F7F-9C02-7497824A84D2}"/>
          </ac:picMkLst>
        </pc:picChg>
        <pc:picChg chg="add mod">
          <ac:chgData name="Daniel Schwarz" userId="5bb35bb8-905a-4742-88d9-33d9089732e7" providerId="ADAL" clId="{6522DB22-9B34-43BC-AD9C-03E4ABD0BD6B}" dt="2020-10-18T10:59:50.123" v="11517" actId="14100"/>
          <ac:picMkLst>
            <pc:docMk/>
            <pc:sldMk cId="3828723883" sldId="308"/>
            <ac:picMk id="9" creationId="{25F2C1AF-66B8-41F3-A5A4-5320539BDE65}"/>
          </ac:picMkLst>
        </pc:picChg>
      </pc:sldChg>
      <pc:sldChg chg="modSp new del mod">
        <pc:chgData name="Daniel Schwarz" userId="5bb35bb8-905a-4742-88d9-33d9089732e7" providerId="ADAL" clId="{6522DB22-9B34-43BC-AD9C-03E4ABD0BD6B}" dt="2020-10-18T11:18:18.804" v="11856" actId="47"/>
        <pc:sldMkLst>
          <pc:docMk/>
          <pc:sldMk cId="3817144840" sldId="309"/>
        </pc:sldMkLst>
        <pc:spChg chg="mod">
          <ac:chgData name="Daniel Schwarz" userId="5bb35bb8-905a-4742-88d9-33d9089732e7" providerId="ADAL" clId="{6522DB22-9B34-43BC-AD9C-03E4ABD0BD6B}" dt="2020-10-18T11:01:56.771" v="11543" actId="20577"/>
          <ac:spMkLst>
            <pc:docMk/>
            <pc:sldMk cId="3817144840" sldId="309"/>
            <ac:spMk id="2" creationId="{731A956A-667F-4383-BAC2-72DE811DFE81}"/>
          </ac:spMkLst>
        </pc:spChg>
      </pc:sldChg>
      <pc:sldChg chg="addSp modSp add mod modAnim">
        <pc:chgData name="Daniel Schwarz" userId="5bb35bb8-905a-4742-88d9-33d9089732e7" providerId="ADAL" clId="{6522DB22-9B34-43BC-AD9C-03E4ABD0BD6B}" dt="2020-10-18T11:02:48.973" v="11628" actId="20577"/>
        <pc:sldMkLst>
          <pc:docMk/>
          <pc:sldMk cId="198173701" sldId="310"/>
        </pc:sldMkLst>
        <pc:spChg chg="mod">
          <ac:chgData name="Daniel Schwarz" userId="5bb35bb8-905a-4742-88d9-33d9089732e7" providerId="ADAL" clId="{6522DB22-9B34-43BC-AD9C-03E4ABD0BD6B}" dt="2020-10-18T11:02:26.346" v="11587" actId="1076"/>
          <ac:spMkLst>
            <pc:docMk/>
            <pc:sldMk cId="198173701" sldId="310"/>
            <ac:spMk id="2" creationId="{FA327C3F-F562-4E4F-85F5-70B825B07186}"/>
          </ac:spMkLst>
        </pc:spChg>
        <pc:spChg chg="add mod">
          <ac:chgData name="Daniel Schwarz" userId="5bb35bb8-905a-4742-88d9-33d9089732e7" providerId="ADAL" clId="{6522DB22-9B34-43BC-AD9C-03E4ABD0BD6B}" dt="2020-10-18T11:02:48.973" v="11628" actId="20577"/>
          <ac:spMkLst>
            <pc:docMk/>
            <pc:sldMk cId="198173701" sldId="310"/>
            <ac:spMk id="3" creationId="{D9265687-F948-43F6-9BE1-080421360F24}"/>
          </ac:spMkLst>
        </pc:spChg>
      </pc:sldChg>
      <pc:sldChg chg="addSp delSp modSp new mod modClrScheme chgLayout">
        <pc:chgData name="Daniel Schwarz" userId="5bb35bb8-905a-4742-88d9-33d9089732e7" providerId="ADAL" clId="{6522DB22-9B34-43BC-AD9C-03E4ABD0BD6B}" dt="2020-10-18T11:13:31.615" v="11800" actId="208"/>
        <pc:sldMkLst>
          <pc:docMk/>
          <pc:sldMk cId="2031995165" sldId="311"/>
        </pc:sldMkLst>
        <pc:spChg chg="del">
          <ac:chgData name="Daniel Schwarz" userId="5bb35bb8-905a-4742-88d9-33d9089732e7" providerId="ADAL" clId="{6522DB22-9B34-43BC-AD9C-03E4ABD0BD6B}" dt="2020-10-18T11:03:03.025" v="11630" actId="700"/>
          <ac:spMkLst>
            <pc:docMk/>
            <pc:sldMk cId="2031995165" sldId="311"/>
            <ac:spMk id="2" creationId="{E382574F-6EAE-4AB0-A2A6-5876CAE42573}"/>
          </ac:spMkLst>
        </pc:spChg>
        <pc:spChg chg="add del mod">
          <ac:chgData name="Daniel Schwarz" userId="5bb35bb8-905a-4742-88d9-33d9089732e7" providerId="ADAL" clId="{6522DB22-9B34-43BC-AD9C-03E4ABD0BD6B}" dt="2020-10-18T11:05:03.915" v="11644" actId="478"/>
          <ac:spMkLst>
            <pc:docMk/>
            <pc:sldMk cId="2031995165" sldId="311"/>
            <ac:spMk id="5" creationId="{67DAB721-B862-4628-9D65-8EAEC1CDF6C2}"/>
          </ac:spMkLst>
        </pc:spChg>
        <pc:spChg chg="add mod">
          <ac:chgData name="Daniel Schwarz" userId="5bb35bb8-905a-4742-88d9-33d9089732e7" providerId="ADAL" clId="{6522DB22-9B34-43BC-AD9C-03E4ABD0BD6B}" dt="2020-10-18T11:07:28.658" v="11705" actId="1037"/>
          <ac:spMkLst>
            <pc:docMk/>
            <pc:sldMk cId="2031995165" sldId="311"/>
            <ac:spMk id="10" creationId="{B7493768-B493-4012-AB6D-A341DF4A0DF7}"/>
          </ac:spMkLst>
        </pc:spChg>
        <pc:spChg chg="add mod">
          <ac:chgData name="Daniel Schwarz" userId="5bb35bb8-905a-4742-88d9-33d9089732e7" providerId="ADAL" clId="{6522DB22-9B34-43BC-AD9C-03E4ABD0BD6B}" dt="2020-10-18T11:07:28.658" v="11705" actId="1037"/>
          <ac:spMkLst>
            <pc:docMk/>
            <pc:sldMk cId="2031995165" sldId="311"/>
            <ac:spMk id="12" creationId="{BE982AB9-28C2-4927-9276-6EB678645620}"/>
          </ac:spMkLst>
        </pc:spChg>
        <pc:spChg chg="add mod">
          <ac:chgData name="Daniel Schwarz" userId="5bb35bb8-905a-4742-88d9-33d9089732e7" providerId="ADAL" clId="{6522DB22-9B34-43BC-AD9C-03E4ABD0BD6B}" dt="2020-10-18T11:13:31.615" v="11800" actId="208"/>
          <ac:spMkLst>
            <pc:docMk/>
            <pc:sldMk cId="2031995165" sldId="311"/>
            <ac:spMk id="92" creationId="{813FEC9D-35B9-4ABA-ADC5-EB88C53BCA4F}"/>
          </ac:spMkLst>
        </pc:spChg>
        <pc:grpChg chg="add mod">
          <ac:chgData name="Daniel Schwarz" userId="5bb35bb8-905a-4742-88d9-33d9089732e7" providerId="ADAL" clId="{6522DB22-9B34-43BC-AD9C-03E4ABD0BD6B}" dt="2020-10-18T11:07:55.846" v="11710" actId="1076"/>
          <ac:grpSpMkLst>
            <pc:docMk/>
            <pc:sldMk cId="2031995165" sldId="311"/>
            <ac:grpSpMk id="14" creationId="{0927E810-320F-4787-B806-E216ED86D58E}"/>
          </ac:grpSpMkLst>
        </pc:grpChg>
        <pc:grpChg chg="add mod">
          <ac:chgData name="Daniel Schwarz" userId="5bb35bb8-905a-4742-88d9-33d9089732e7" providerId="ADAL" clId="{6522DB22-9B34-43BC-AD9C-03E4ABD0BD6B}" dt="2020-10-18T11:07:55.846" v="11710" actId="1076"/>
          <ac:grpSpMkLst>
            <pc:docMk/>
            <pc:sldMk cId="2031995165" sldId="311"/>
            <ac:grpSpMk id="31" creationId="{D999A305-B0A4-465D-8DE2-C0591C6FB6DA}"/>
          </ac:grpSpMkLst>
        </pc:grpChg>
        <pc:grpChg chg="del mod">
          <ac:chgData name="Daniel Schwarz" userId="5bb35bb8-905a-4742-88d9-33d9089732e7" providerId="ADAL" clId="{6522DB22-9B34-43BC-AD9C-03E4ABD0BD6B}" dt="2020-10-18T11:08:17.325" v="11716"/>
          <ac:grpSpMkLst>
            <pc:docMk/>
            <pc:sldMk cId="2031995165" sldId="311"/>
            <ac:grpSpMk id="40" creationId="{D1B3FB5C-D300-408D-B4BD-86B4B9F4A9BF}"/>
          </ac:grpSpMkLst>
        </pc:grpChg>
        <pc:grpChg chg="del mod">
          <ac:chgData name="Daniel Schwarz" userId="5bb35bb8-905a-4742-88d9-33d9089732e7" providerId="ADAL" clId="{6522DB22-9B34-43BC-AD9C-03E4ABD0BD6B}" dt="2020-10-18T11:08:21.450" v="11721"/>
          <ac:grpSpMkLst>
            <pc:docMk/>
            <pc:sldMk cId="2031995165" sldId="311"/>
            <ac:grpSpMk id="43" creationId="{7A00BC9A-4C28-4D5E-90A6-26CE850F92B4}"/>
          </ac:grpSpMkLst>
        </pc:grpChg>
        <pc:grpChg chg="del mod">
          <ac:chgData name="Daniel Schwarz" userId="5bb35bb8-905a-4742-88d9-33d9089732e7" providerId="ADAL" clId="{6522DB22-9B34-43BC-AD9C-03E4ABD0BD6B}" dt="2020-10-18T11:08:26.567" v="11727"/>
          <ac:grpSpMkLst>
            <pc:docMk/>
            <pc:sldMk cId="2031995165" sldId="311"/>
            <ac:grpSpMk id="48" creationId="{4A95046A-1F4B-41E3-A2F5-BC1ECFBEF417}"/>
          </ac:grpSpMkLst>
        </pc:grpChg>
        <pc:grpChg chg="del mod">
          <ac:chgData name="Daniel Schwarz" userId="5bb35bb8-905a-4742-88d9-33d9089732e7" providerId="ADAL" clId="{6522DB22-9B34-43BC-AD9C-03E4ABD0BD6B}" dt="2020-10-18T11:08:31.735" v="11734"/>
          <ac:grpSpMkLst>
            <pc:docMk/>
            <pc:sldMk cId="2031995165" sldId="311"/>
            <ac:grpSpMk id="54" creationId="{E08A644A-F267-4D25-912A-388BF8D27D46}"/>
          </ac:grpSpMkLst>
        </pc:grpChg>
        <pc:grpChg chg="mod">
          <ac:chgData name="Daniel Schwarz" userId="5bb35bb8-905a-4742-88d9-33d9089732e7" providerId="ADAL" clId="{6522DB22-9B34-43BC-AD9C-03E4ABD0BD6B}" dt="2020-10-18T11:10:17.242" v="11779" actId="1076"/>
          <ac:grpSpMkLst>
            <pc:docMk/>
            <pc:sldMk cId="2031995165" sldId="311"/>
            <ac:grpSpMk id="61" creationId="{BB52F191-ADD4-456B-B7B7-526CBD21D396}"/>
          </ac:grpSpMkLst>
        </pc:grpChg>
        <pc:grpChg chg="del mod">
          <ac:chgData name="Daniel Schwarz" userId="5bb35bb8-905a-4742-88d9-33d9089732e7" providerId="ADAL" clId="{6522DB22-9B34-43BC-AD9C-03E4ABD0BD6B}" dt="2020-10-18T11:09:12.824" v="11744"/>
          <ac:grpSpMkLst>
            <pc:docMk/>
            <pc:sldMk cId="2031995165" sldId="311"/>
            <ac:grpSpMk id="68" creationId="{0056B24F-90BB-40F2-BAA3-A3771EE42D50}"/>
          </ac:grpSpMkLst>
        </pc:grpChg>
        <pc:grpChg chg="del mod">
          <ac:chgData name="Daniel Schwarz" userId="5bb35bb8-905a-4742-88d9-33d9089732e7" providerId="ADAL" clId="{6522DB22-9B34-43BC-AD9C-03E4ABD0BD6B}" dt="2020-10-18T11:09:14.844" v="11747"/>
          <ac:grpSpMkLst>
            <pc:docMk/>
            <pc:sldMk cId="2031995165" sldId="311"/>
            <ac:grpSpMk id="70" creationId="{3390E562-03C1-49F1-A2D3-03F72F23BE8F}"/>
          </ac:grpSpMkLst>
        </pc:grpChg>
        <pc:grpChg chg="del mod">
          <ac:chgData name="Daniel Schwarz" userId="5bb35bb8-905a-4742-88d9-33d9089732e7" providerId="ADAL" clId="{6522DB22-9B34-43BC-AD9C-03E4ABD0BD6B}" dt="2020-10-18T11:09:15.888" v="11749"/>
          <ac:grpSpMkLst>
            <pc:docMk/>
            <pc:sldMk cId="2031995165" sldId="311"/>
            <ac:grpSpMk id="73" creationId="{3F9D6A84-AA01-4DC5-BCC5-B8767BA92D44}"/>
          </ac:grpSpMkLst>
        </pc:grpChg>
        <pc:grpChg chg="add del mod">
          <ac:chgData name="Daniel Schwarz" userId="5bb35bb8-905a-4742-88d9-33d9089732e7" providerId="ADAL" clId="{6522DB22-9B34-43BC-AD9C-03E4ABD0BD6B}" dt="2020-10-18T11:09:22.708" v="11756"/>
          <ac:grpSpMkLst>
            <pc:docMk/>
            <pc:sldMk cId="2031995165" sldId="311"/>
            <ac:grpSpMk id="75" creationId="{62A3EEDE-A5EB-4728-8BA2-FE9E3CC6AD31}"/>
          </ac:grpSpMkLst>
        </pc:grpChg>
        <pc:grpChg chg="mod">
          <ac:chgData name="Daniel Schwarz" userId="5bb35bb8-905a-4742-88d9-33d9089732e7" providerId="ADAL" clId="{6522DB22-9B34-43BC-AD9C-03E4ABD0BD6B}" dt="2020-10-18T11:09:19.877" v="11754"/>
          <ac:grpSpMkLst>
            <pc:docMk/>
            <pc:sldMk cId="2031995165" sldId="311"/>
            <ac:grpSpMk id="78" creationId="{901A4553-B865-49A8-ABC7-9715360C6FAA}"/>
          </ac:grpSpMkLst>
        </pc:grpChg>
        <pc:grpChg chg="del mod">
          <ac:chgData name="Daniel Schwarz" userId="5bb35bb8-905a-4742-88d9-33d9089732e7" providerId="ADAL" clId="{6522DB22-9B34-43BC-AD9C-03E4ABD0BD6B}" dt="2020-10-18T11:11:12.348" v="11787"/>
          <ac:grpSpMkLst>
            <pc:docMk/>
            <pc:sldMk cId="2031995165" sldId="311"/>
            <ac:grpSpMk id="80" creationId="{E8120E68-78F7-4389-B81D-A4629A45D02A}"/>
          </ac:grpSpMkLst>
        </pc:grpChg>
        <pc:grpChg chg="mod">
          <ac:chgData name="Daniel Schwarz" userId="5bb35bb8-905a-4742-88d9-33d9089732e7" providerId="ADAL" clId="{6522DB22-9B34-43BC-AD9C-03E4ABD0BD6B}" dt="2020-10-18T11:11:12.348" v="11787"/>
          <ac:grpSpMkLst>
            <pc:docMk/>
            <pc:sldMk cId="2031995165" sldId="311"/>
            <ac:grpSpMk id="87" creationId="{9DB7742E-7070-436B-96B4-FA6D0F04A96F}"/>
          </ac:grpSpMkLst>
        </pc:grpChg>
        <pc:picChg chg="add mod">
          <ac:chgData name="Daniel Schwarz" userId="5bb35bb8-905a-4742-88d9-33d9089732e7" providerId="ADAL" clId="{6522DB22-9B34-43BC-AD9C-03E4ABD0BD6B}" dt="2020-10-18T11:10:25.074" v="11780" actId="1076"/>
          <ac:picMkLst>
            <pc:docMk/>
            <pc:sldMk cId="2031995165" sldId="311"/>
            <ac:picMk id="4" creationId="{4F1BAE2D-E4FE-4A59-A165-9B2B0E0E03D1}"/>
          </ac:picMkLst>
        </pc:picChg>
        <pc:inkChg chg="mod">
          <ac:chgData name="Daniel Schwarz" userId="5bb35bb8-905a-4742-88d9-33d9089732e7" providerId="ADAL" clId="{6522DB22-9B34-43BC-AD9C-03E4ABD0BD6B}" dt="2020-10-18T11:07:35.754" v="11706"/>
          <ac:inkMkLst>
            <pc:docMk/>
            <pc:sldMk cId="2031995165" sldId="311"/>
            <ac:inkMk id="15" creationId="{3BDBBF0A-6D19-4A4D-A4A3-53581415C75B}"/>
          </ac:inkMkLst>
        </pc:inkChg>
        <pc:inkChg chg="mod">
          <ac:chgData name="Daniel Schwarz" userId="5bb35bb8-905a-4742-88d9-33d9089732e7" providerId="ADAL" clId="{6522DB22-9B34-43BC-AD9C-03E4ABD0BD6B}" dt="2020-10-18T11:07:35.754" v="11706"/>
          <ac:inkMkLst>
            <pc:docMk/>
            <pc:sldMk cId="2031995165" sldId="311"/>
            <ac:inkMk id="16" creationId="{1DD35479-375B-4868-93BD-CF5DAD611215}"/>
          </ac:inkMkLst>
        </pc:inkChg>
        <pc:inkChg chg="mod">
          <ac:chgData name="Daniel Schwarz" userId="5bb35bb8-905a-4742-88d9-33d9089732e7" providerId="ADAL" clId="{6522DB22-9B34-43BC-AD9C-03E4ABD0BD6B}" dt="2020-10-18T11:07:35.754" v="11706"/>
          <ac:inkMkLst>
            <pc:docMk/>
            <pc:sldMk cId="2031995165" sldId="311"/>
            <ac:inkMk id="17" creationId="{142A7163-B76D-4486-AAC2-15EA40AE3521}"/>
          </ac:inkMkLst>
        </pc:inkChg>
        <pc:inkChg chg="mod">
          <ac:chgData name="Daniel Schwarz" userId="5bb35bb8-905a-4742-88d9-33d9089732e7" providerId="ADAL" clId="{6522DB22-9B34-43BC-AD9C-03E4ABD0BD6B}" dt="2020-10-18T11:07:35.754" v="11706"/>
          <ac:inkMkLst>
            <pc:docMk/>
            <pc:sldMk cId="2031995165" sldId="311"/>
            <ac:inkMk id="18" creationId="{50595132-0E3F-406E-A136-A6F11E48851B}"/>
          </ac:inkMkLst>
        </pc:inkChg>
        <pc:inkChg chg="mod">
          <ac:chgData name="Daniel Schwarz" userId="5bb35bb8-905a-4742-88d9-33d9089732e7" providerId="ADAL" clId="{6522DB22-9B34-43BC-AD9C-03E4ABD0BD6B}" dt="2020-10-18T11:07:35.754" v="11706"/>
          <ac:inkMkLst>
            <pc:docMk/>
            <pc:sldMk cId="2031995165" sldId="311"/>
            <ac:inkMk id="19" creationId="{92157116-5FAB-4B65-8F35-C0719044E230}"/>
          </ac:inkMkLst>
        </pc:inkChg>
        <pc:inkChg chg="mod">
          <ac:chgData name="Daniel Schwarz" userId="5bb35bb8-905a-4742-88d9-33d9089732e7" providerId="ADAL" clId="{6522DB22-9B34-43BC-AD9C-03E4ABD0BD6B}" dt="2020-10-18T11:07:35.754" v="11706"/>
          <ac:inkMkLst>
            <pc:docMk/>
            <pc:sldMk cId="2031995165" sldId="311"/>
            <ac:inkMk id="20" creationId="{3DC8AA57-3402-4A1B-B2C6-28BC74B407DC}"/>
          </ac:inkMkLst>
        </pc:inkChg>
        <pc:inkChg chg="mod">
          <ac:chgData name="Daniel Schwarz" userId="5bb35bb8-905a-4742-88d9-33d9089732e7" providerId="ADAL" clId="{6522DB22-9B34-43BC-AD9C-03E4ABD0BD6B}" dt="2020-10-18T11:07:35.754" v="11706"/>
          <ac:inkMkLst>
            <pc:docMk/>
            <pc:sldMk cId="2031995165" sldId="311"/>
            <ac:inkMk id="21" creationId="{738CA6AB-4575-4031-9E03-25589D52B9A8}"/>
          </ac:inkMkLst>
        </pc:inkChg>
        <pc:inkChg chg="mod">
          <ac:chgData name="Daniel Schwarz" userId="5bb35bb8-905a-4742-88d9-33d9089732e7" providerId="ADAL" clId="{6522DB22-9B34-43BC-AD9C-03E4ABD0BD6B}" dt="2020-10-18T11:07:35.754" v="11706"/>
          <ac:inkMkLst>
            <pc:docMk/>
            <pc:sldMk cId="2031995165" sldId="311"/>
            <ac:inkMk id="22" creationId="{B5D0DDB6-B1E6-4FF0-B5CB-52EBD8D33D28}"/>
          </ac:inkMkLst>
        </pc:inkChg>
        <pc:inkChg chg="mod">
          <ac:chgData name="Daniel Schwarz" userId="5bb35bb8-905a-4742-88d9-33d9089732e7" providerId="ADAL" clId="{6522DB22-9B34-43BC-AD9C-03E4ABD0BD6B}" dt="2020-10-18T11:07:35.754" v="11706"/>
          <ac:inkMkLst>
            <pc:docMk/>
            <pc:sldMk cId="2031995165" sldId="311"/>
            <ac:inkMk id="23" creationId="{1295B41E-D4FB-426A-B2A1-512CCD7241F9}"/>
          </ac:inkMkLst>
        </pc:inkChg>
        <pc:inkChg chg="mod">
          <ac:chgData name="Daniel Schwarz" userId="5bb35bb8-905a-4742-88d9-33d9089732e7" providerId="ADAL" clId="{6522DB22-9B34-43BC-AD9C-03E4ABD0BD6B}" dt="2020-10-18T11:07:35.754" v="11706"/>
          <ac:inkMkLst>
            <pc:docMk/>
            <pc:sldMk cId="2031995165" sldId="311"/>
            <ac:inkMk id="24" creationId="{721F9E77-A025-49AC-8EE2-B55D2BB239D2}"/>
          </ac:inkMkLst>
        </pc:inkChg>
        <pc:inkChg chg="mod">
          <ac:chgData name="Daniel Schwarz" userId="5bb35bb8-905a-4742-88d9-33d9089732e7" providerId="ADAL" clId="{6522DB22-9B34-43BC-AD9C-03E4ABD0BD6B}" dt="2020-10-18T11:07:35.754" v="11706"/>
          <ac:inkMkLst>
            <pc:docMk/>
            <pc:sldMk cId="2031995165" sldId="311"/>
            <ac:inkMk id="25" creationId="{9C7EEF89-3568-4C3D-854A-B7DBCCE62B66}"/>
          </ac:inkMkLst>
        </pc:inkChg>
        <pc:inkChg chg="mod">
          <ac:chgData name="Daniel Schwarz" userId="5bb35bb8-905a-4742-88d9-33d9089732e7" providerId="ADAL" clId="{6522DB22-9B34-43BC-AD9C-03E4ABD0BD6B}" dt="2020-10-18T11:07:35.754" v="11706"/>
          <ac:inkMkLst>
            <pc:docMk/>
            <pc:sldMk cId="2031995165" sldId="311"/>
            <ac:inkMk id="26" creationId="{12A257BA-E9C4-4EF7-89E3-EFD556EAED8A}"/>
          </ac:inkMkLst>
        </pc:inkChg>
        <pc:inkChg chg="mod">
          <ac:chgData name="Daniel Schwarz" userId="5bb35bb8-905a-4742-88d9-33d9089732e7" providerId="ADAL" clId="{6522DB22-9B34-43BC-AD9C-03E4ABD0BD6B}" dt="2020-10-18T11:07:35.754" v="11706"/>
          <ac:inkMkLst>
            <pc:docMk/>
            <pc:sldMk cId="2031995165" sldId="311"/>
            <ac:inkMk id="27" creationId="{B886480C-7058-42C2-8893-C0BC5297F447}"/>
          </ac:inkMkLst>
        </pc:inkChg>
        <pc:inkChg chg="mod">
          <ac:chgData name="Daniel Schwarz" userId="5bb35bb8-905a-4742-88d9-33d9089732e7" providerId="ADAL" clId="{6522DB22-9B34-43BC-AD9C-03E4ABD0BD6B}" dt="2020-10-18T11:07:35.754" v="11706"/>
          <ac:inkMkLst>
            <pc:docMk/>
            <pc:sldMk cId="2031995165" sldId="311"/>
            <ac:inkMk id="28" creationId="{010F4794-A89D-4603-AA7A-0C1BC6385288}"/>
          </ac:inkMkLst>
        </pc:inkChg>
        <pc:inkChg chg="mod">
          <ac:chgData name="Daniel Schwarz" userId="5bb35bb8-905a-4742-88d9-33d9089732e7" providerId="ADAL" clId="{6522DB22-9B34-43BC-AD9C-03E4ABD0BD6B}" dt="2020-10-18T11:07:35.754" v="11706"/>
          <ac:inkMkLst>
            <pc:docMk/>
            <pc:sldMk cId="2031995165" sldId="311"/>
            <ac:inkMk id="29" creationId="{2E1E607E-C002-498E-97EA-14E13B2A84D7}"/>
          </ac:inkMkLst>
        </pc:inkChg>
        <pc:inkChg chg="mod">
          <ac:chgData name="Daniel Schwarz" userId="5bb35bb8-905a-4742-88d9-33d9089732e7" providerId="ADAL" clId="{6522DB22-9B34-43BC-AD9C-03E4ABD0BD6B}" dt="2020-10-18T11:07:35.754" v="11706"/>
          <ac:inkMkLst>
            <pc:docMk/>
            <pc:sldMk cId="2031995165" sldId="311"/>
            <ac:inkMk id="30" creationId="{F8F95F73-78C1-4003-9A3B-F022BE99B6D4}"/>
          </ac:inkMkLst>
        </pc:inkChg>
        <pc:inkChg chg="mod">
          <ac:chgData name="Daniel Schwarz" userId="5bb35bb8-905a-4742-88d9-33d9089732e7" providerId="ADAL" clId="{6522DB22-9B34-43BC-AD9C-03E4ABD0BD6B}" dt="2020-10-18T11:07:44.326" v="11709"/>
          <ac:inkMkLst>
            <pc:docMk/>
            <pc:sldMk cId="2031995165" sldId="311"/>
            <ac:inkMk id="32" creationId="{4B08487D-38B6-4F24-BA0D-828C2D4C9DF6}"/>
          </ac:inkMkLst>
        </pc:inkChg>
        <pc:inkChg chg="mod">
          <ac:chgData name="Daniel Schwarz" userId="5bb35bb8-905a-4742-88d9-33d9089732e7" providerId="ADAL" clId="{6522DB22-9B34-43BC-AD9C-03E4ABD0BD6B}" dt="2020-10-18T11:07:44.326" v="11709"/>
          <ac:inkMkLst>
            <pc:docMk/>
            <pc:sldMk cId="2031995165" sldId="311"/>
            <ac:inkMk id="33" creationId="{D560D268-92DF-412B-A611-C495CD797B5D}"/>
          </ac:inkMkLst>
        </pc:inkChg>
        <pc:inkChg chg="mod">
          <ac:chgData name="Daniel Schwarz" userId="5bb35bb8-905a-4742-88d9-33d9089732e7" providerId="ADAL" clId="{6522DB22-9B34-43BC-AD9C-03E4ABD0BD6B}" dt="2020-10-18T11:07:44.326" v="11709"/>
          <ac:inkMkLst>
            <pc:docMk/>
            <pc:sldMk cId="2031995165" sldId="311"/>
            <ac:inkMk id="34" creationId="{9AF70335-9867-4EDE-AE72-45B573512CA3}"/>
          </ac:inkMkLst>
        </pc:inkChg>
        <pc:inkChg chg="mod">
          <ac:chgData name="Daniel Schwarz" userId="5bb35bb8-905a-4742-88d9-33d9089732e7" providerId="ADAL" clId="{6522DB22-9B34-43BC-AD9C-03E4ABD0BD6B}" dt="2020-10-18T11:07:44.326" v="11709"/>
          <ac:inkMkLst>
            <pc:docMk/>
            <pc:sldMk cId="2031995165" sldId="311"/>
            <ac:inkMk id="35" creationId="{53B9AB55-5807-4B63-8461-B1DD0F980EC4}"/>
          </ac:inkMkLst>
        </pc:inkChg>
        <pc:inkChg chg="mod">
          <ac:chgData name="Daniel Schwarz" userId="5bb35bb8-905a-4742-88d9-33d9089732e7" providerId="ADAL" clId="{6522DB22-9B34-43BC-AD9C-03E4ABD0BD6B}" dt="2020-10-18T11:07:44.326" v="11709"/>
          <ac:inkMkLst>
            <pc:docMk/>
            <pc:sldMk cId="2031995165" sldId="311"/>
            <ac:inkMk id="36" creationId="{496531F3-7012-44E2-B3B4-4F213DC6C77F}"/>
          </ac:inkMkLst>
        </pc:inkChg>
        <pc:inkChg chg="mod">
          <ac:chgData name="Daniel Schwarz" userId="5bb35bb8-905a-4742-88d9-33d9089732e7" providerId="ADAL" clId="{6522DB22-9B34-43BC-AD9C-03E4ABD0BD6B}" dt="2020-10-18T11:07:44.326" v="11709"/>
          <ac:inkMkLst>
            <pc:docMk/>
            <pc:sldMk cId="2031995165" sldId="311"/>
            <ac:inkMk id="37" creationId="{DFDFB365-CDE5-4649-ACC9-6CAC021AEEC5}"/>
          </ac:inkMkLst>
        </pc:inkChg>
        <pc:inkChg chg="add mod">
          <ac:chgData name="Daniel Schwarz" userId="5bb35bb8-905a-4742-88d9-33d9089732e7" providerId="ADAL" clId="{6522DB22-9B34-43BC-AD9C-03E4ABD0BD6B}" dt="2020-10-18T11:08:31.735" v="11734"/>
          <ac:inkMkLst>
            <pc:docMk/>
            <pc:sldMk cId="2031995165" sldId="311"/>
            <ac:inkMk id="38" creationId="{65F41644-13F3-4A1C-A9A2-5CE7CCBA12E4}"/>
          </ac:inkMkLst>
        </pc:inkChg>
        <pc:inkChg chg="add mod">
          <ac:chgData name="Daniel Schwarz" userId="5bb35bb8-905a-4742-88d9-33d9089732e7" providerId="ADAL" clId="{6522DB22-9B34-43BC-AD9C-03E4ABD0BD6B}" dt="2020-10-18T11:08:31.735" v="11734"/>
          <ac:inkMkLst>
            <pc:docMk/>
            <pc:sldMk cId="2031995165" sldId="311"/>
            <ac:inkMk id="39" creationId="{D0AFAF69-BC3B-4178-9A79-0D52745206B9}"/>
          </ac:inkMkLst>
        </pc:inkChg>
        <pc:inkChg chg="add mod">
          <ac:chgData name="Daniel Schwarz" userId="5bb35bb8-905a-4742-88d9-33d9089732e7" providerId="ADAL" clId="{6522DB22-9B34-43BC-AD9C-03E4ABD0BD6B}" dt="2020-10-18T11:08:31.735" v="11734"/>
          <ac:inkMkLst>
            <pc:docMk/>
            <pc:sldMk cId="2031995165" sldId="311"/>
            <ac:inkMk id="41" creationId="{FBFE3C81-D2E8-421A-9608-08073B083859}"/>
          </ac:inkMkLst>
        </pc:inkChg>
        <pc:inkChg chg="add mod">
          <ac:chgData name="Daniel Schwarz" userId="5bb35bb8-905a-4742-88d9-33d9089732e7" providerId="ADAL" clId="{6522DB22-9B34-43BC-AD9C-03E4ABD0BD6B}" dt="2020-10-18T11:08:31.735" v="11734"/>
          <ac:inkMkLst>
            <pc:docMk/>
            <pc:sldMk cId="2031995165" sldId="311"/>
            <ac:inkMk id="42" creationId="{CF705C26-27C1-4926-B7B3-6FACDDF71A48}"/>
          </ac:inkMkLst>
        </pc:inkChg>
        <pc:inkChg chg="add mod">
          <ac:chgData name="Daniel Schwarz" userId="5bb35bb8-905a-4742-88d9-33d9089732e7" providerId="ADAL" clId="{6522DB22-9B34-43BC-AD9C-03E4ABD0BD6B}" dt="2020-10-18T11:08:31.735" v="11734"/>
          <ac:inkMkLst>
            <pc:docMk/>
            <pc:sldMk cId="2031995165" sldId="311"/>
            <ac:inkMk id="44" creationId="{2A5F74BC-176A-4EFE-BC4F-355DBC5BC428}"/>
          </ac:inkMkLst>
        </pc:inkChg>
        <pc:inkChg chg="add mod">
          <ac:chgData name="Daniel Schwarz" userId="5bb35bb8-905a-4742-88d9-33d9089732e7" providerId="ADAL" clId="{6522DB22-9B34-43BC-AD9C-03E4ABD0BD6B}" dt="2020-10-18T11:08:31.735" v="11734"/>
          <ac:inkMkLst>
            <pc:docMk/>
            <pc:sldMk cId="2031995165" sldId="311"/>
            <ac:inkMk id="45" creationId="{B0DD1E15-50D4-45A5-A0CA-B9E1216CC6CF}"/>
          </ac:inkMkLst>
        </pc:inkChg>
        <pc:inkChg chg="add mod">
          <ac:chgData name="Daniel Schwarz" userId="5bb35bb8-905a-4742-88d9-33d9089732e7" providerId="ADAL" clId="{6522DB22-9B34-43BC-AD9C-03E4ABD0BD6B}" dt="2020-10-18T11:08:31.735" v="11734"/>
          <ac:inkMkLst>
            <pc:docMk/>
            <pc:sldMk cId="2031995165" sldId="311"/>
            <ac:inkMk id="46" creationId="{4464890A-8CE4-47DC-8C46-DB2347AF5E72}"/>
          </ac:inkMkLst>
        </pc:inkChg>
        <pc:inkChg chg="add mod">
          <ac:chgData name="Daniel Schwarz" userId="5bb35bb8-905a-4742-88d9-33d9089732e7" providerId="ADAL" clId="{6522DB22-9B34-43BC-AD9C-03E4ABD0BD6B}" dt="2020-10-18T11:08:31.735" v="11734"/>
          <ac:inkMkLst>
            <pc:docMk/>
            <pc:sldMk cId="2031995165" sldId="311"/>
            <ac:inkMk id="47" creationId="{4296B720-B4D2-4E04-A941-9F1A03371A58}"/>
          </ac:inkMkLst>
        </pc:inkChg>
        <pc:inkChg chg="add mod">
          <ac:chgData name="Daniel Schwarz" userId="5bb35bb8-905a-4742-88d9-33d9089732e7" providerId="ADAL" clId="{6522DB22-9B34-43BC-AD9C-03E4ABD0BD6B}" dt="2020-10-18T11:08:31.735" v="11734"/>
          <ac:inkMkLst>
            <pc:docMk/>
            <pc:sldMk cId="2031995165" sldId="311"/>
            <ac:inkMk id="49" creationId="{8D892B9A-8DFC-4F44-AC28-078A13D0DA47}"/>
          </ac:inkMkLst>
        </pc:inkChg>
        <pc:inkChg chg="add mod">
          <ac:chgData name="Daniel Schwarz" userId="5bb35bb8-905a-4742-88d9-33d9089732e7" providerId="ADAL" clId="{6522DB22-9B34-43BC-AD9C-03E4ABD0BD6B}" dt="2020-10-18T11:08:31.735" v="11734"/>
          <ac:inkMkLst>
            <pc:docMk/>
            <pc:sldMk cId="2031995165" sldId="311"/>
            <ac:inkMk id="50" creationId="{882BCDC9-CEB3-4164-A552-B0CA6C2F0471}"/>
          </ac:inkMkLst>
        </pc:inkChg>
        <pc:inkChg chg="add mod">
          <ac:chgData name="Daniel Schwarz" userId="5bb35bb8-905a-4742-88d9-33d9089732e7" providerId="ADAL" clId="{6522DB22-9B34-43BC-AD9C-03E4ABD0BD6B}" dt="2020-10-18T11:08:31.735" v="11734"/>
          <ac:inkMkLst>
            <pc:docMk/>
            <pc:sldMk cId="2031995165" sldId="311"/>
            <ac:inkMk id="51" creationId="{4F511915-F335-426E-BC92-668E92915719}"/>
          </ac:inkMkLst>
        </pc:inkChg>
        <pc:inkChg chg="add mod">
          <ac:chgData name="Daniel Schwarz" userId="5bb35bb8-905a-4742-88d9-33d9089732e7" providerId="ADAL" clId="{6522DB22-9B34-43BC-AD9C-03E4ABD0BD6B}" dt="2020-10-18T11:08:31.735" v="11734"/>
          <ac:inkMkLst>
            <pc:docMk/>
            <pc:sldMk cId="2031995165" sldId="311"/>
            <ac:inkMk id="52" creationId="{CF918984-038A-4259-B5FD-EE53F6019410}"/>
          </ac:inkMkLst>
        </pc:inkChg>
        <pc:inkChg chg="add mod">
          <ac:chgData name="Daniel Schwarz" userId="5bb35bb8-905a-4742-88d9-33d9089732e7" providerId="ADAL" clId="{6522DB22-9B34-43BC-AD9C-03E4ABD0BD6B}" dt="2020-10-18T11:08:31.735" v="11734"/>
          <ac:inkMkLst>
            <pc:docMk/>
            <pc:sldMk cId="2031995165" sldId="311"/>
            <ac:inkMk id="53" creationId="{107D892C-03DA-4205-8117-D238ED3526D6}"/>
          </ac:inkMkLst>
        </pc:inkChg>
        <pc:inkChg chg="add mod">
          <ac:chgData name="Daniel Schwarz" userId="5bb35bb8-905a-4742-88d9-33d9089732e7" providerId="ADAL" clId="{6522DB22-9B34-43BC-AD9C-03E4ABD0BD6B}" dt="2020-10-18T11:08:31.735" v="11734"/>
          <ac:inkMkLst>
            <pc:docMk/>
            <pc:sldMk cId="2031995165" sldId="311"/>
            <ac:inkMk id="55" creationId="{D9912F16-152D-4F6C-85BF-352C6B6561AE}"/>
          </ac:inkMkLst>
        </pc:inkChg>
        <pc:inkChg chg="add mod">
          <ac:chgData name="Daniel Schwarz" userId="5bb35bb8-905a-4742-88d9-33d9089732e7" providerId="ADAL" clId="{6522DB22-9B34-43BC-AD9C-03E4ABD0BD6B}" dt="2020-10-18T11:08:31.735" v="11734"/>
          <ac:inkMkLst>
            <pc:docMk/>
            <pc:sldMk cId="2031995165" sldId="311"/>
            <ac:inkMk id="56" creationId="{79278664-B1EA-4C29-8704-5969BF8C7149}"/>
          </ac:inkMkLst>
        </pc:inkChg>
        <pc:inkChg chg="add mod">
          <ac:chgData name="Daniel Schwarz" userId="5bb35bb8-905a-4742-88d9-33d9089732e7" providerId="ADAL" clId="{6522DB22-9B34-43BC-AD9C-03E4ABD0BD6B}" dt="2020-10-18T11:08:31.735" v="11734"/>
          <ac:inkMkLst>
            <pc:docMk/>
            <pc:sldMk cId="2031995165" sldId="311"/>
            <ac:inkMk id="57" creationId="{3310E6BC-BE13-41AE-9278-98B867FD8539}"/>
          </ac:inkMkLst>
        </pc:inkChg>
        <pc:inkChg chg="add mod">
          <ac:chgData name="Daniel Schwarz" userId="5bb35bb8-905a-4742-88d9-33d9089732e7" providerId="ADAL" clId="{6522DB22-9B34-43BC-AD9C-03E4ABD0BD6B}" dt="2020-10-18T11:08:31.735" v="11734"/>
          <ac:inkMkLst>
            <pc:docMk/>
            <pc:sldMk cId="2031995165" sldId="311"/>
            <ac:inkMk id="58" creationId="{F17C0A2D-63AE-43E6-9A67-8EC449F77971}"/>
          </ac:inkMkLst>
        </pc:inkChg>
        <pc:inkChg chg="add mod">
          <ac:chgData name="Daniel Schwarz" userId="5bb35bb8-905a-4742-88d9-33d9089732e7" providerId="ADAL" clId="{6522DB22-9B34-43BC-AD9C-03E4ABD0BD6B}" dt="2020-10-18T11:08:31.735" v="11734"/>
          <ac:inkMkLst>
            <pc:docMk/>
            <pc:sldMk cId="2031995165" sldId="311"/>
            <ac:inkMk id="59" creationId="{E9ABC9A9-1539-4339-A6A5-CC8B950E1808}"/>
          </ac:inkMkLst>
        </pc:inkChg>
        <pc:inkChg chg="add mod">
          <ac:chgData name="Daniel Schwarz" userId="5bb35bb8-905a-4742-88d9-33d9089732e7" providerId="ADAL" clId="{6522DB22-9B34-43BC-AD9C-03E4ABD0BD6B}" dt="2020-10-18T11:08:31.735" v="11734"/>
          <ac:inkMkLst>
            <pc:docMk/>
            <pc:sldMk cId="2031995165" sldId="311"/>
            <ac:inkMk id="60" creationId="{2A04EB8E-D845-4F90-ACBF-9197EE02C26E}"/>
          </ac:inkMkLst>
        </pc:inkChg>
        <pc:inkChg chg="add mod">
          <ac:chgData name="Daniel Schwarz" userId="5bb35bb8-905a-4742-88d9-33d9089732e7" providerId="ADAL" clId="{6522DB22-9B34-43BC-AD9C-03E4ABD0BD6B}" dt="2020-10-18T11:09:48.704" v="11773" actId="1037"/>
          <ac:inkMkLst>
            <pc:docMk/>
            <pc:sldMk cId="2031995165" sldId="311"/>
            <ac:inkMk id="62" creationId="{36D3AAE4-B593-4493-A598-DC8303ED18AB}"/>
          </ac:inkMkLst>
        </pc:inkChg>
        <pc:inkChg chg="add mod">
          <ac:chgData name="Daniel Schwarz" userId="5bb35bb8-905a-4742-88d9-33d9089732e7" providerId="ADAL" clId="{6522DB22-9B34-43BC-AD9C-03E4ABD0BD6B}" dt="2020-10-18T11:09:48.704" v="11773" actId="1037"/>
          <ac:inkMkLst>
            <pc:docMk/>
            <pc:sldMk cId="2031995165" sldId="311"/>
            <ac:inkMk id="63" creationId="{97BA0DE6-0247-4253-B443-EDF3125BCA2C}"/>
          </ac:inkMkLst>
        </pc:inkChg>
        <pc:inkChg chg="add mod">
          <ac:chgData name="Daniel Schwarz" userId="5bb35bb8-905a-4742-88d9-33d9089732e7" providerId="ADAL" clId="{6522DB22-9B34-43BC-AD9C-03E4ABD0BD6B}" dt="2020-10-18T11:09:48.704" v="11773" actId="1037"/>
          <ac:inkMkLst>
            <pc:docMk/>
            <pc:sldMk cId="2031995165" sldId="311"/>
            <ac:inkMk id="64" creationId="{06DE04E2-D8C0-464B-95DF-DF6454D27078}"/>
          </ac:inkMkLst>
        </pc:inkChg>
        <pc:inkChg chg="add mod">
          <ac:chgData name="Daniel Schwarz" userId="5bb35bb8-905a-4742-88d9-33d9089732e7" providerId="ADAL" clId="{6522DB22-9B34-43BC-AD9C-03E4ABD0BD6B}" dt="2020-10-18T11:11:12.348" v="11787"/>
          <ac:inkMkLst>
            <pc:docMk/>
            <pc:sldMk cId="2031995165" sldId="311"/>
            <ac:inkMk id="65" creationId="{ADC102B0-0EC5-4212-AA51-8BDFB448361F}"/>
          </ac:inkMkLst>
        </pc:inkChg>
        <pc:inkChg chg="add mod">
          <ac:chgData name="Daniel Schwarz" userId="5bb35bb8-905a-4742-88d9-33d9089732e7" providerId="ADAL" clId="{6522DB22-9B34-43BC-AD9C-03E4ABD0BD6B}" dt="2020-10-18T11:11:12.348" v="11787"/>
          <ac:inkMkLst>
            <pc:docMk/>
            <pc:sldMk cId="2031995165" sldId="311"/>
            <ac:inkMk id="66" creationId="{558F9D67-D5F8-4063-BC26-600BAE9396F1}"/>
          </ac:inkMkLst>
        </pc:inkChg>
        <pc:inkChg chg="add mod">
          <ac:chgData name="Daniel Schwarz" userId="5bb35bb8-905a-4742-88d9-33d9089732e7" providerId="ADAL" clId="{6522DB22-9B34-43BC-AD9C-03E4ABD0BD6B}" dt="2020-10-18T11:11:12.348" v="11787"/>
          <ac:inkMkLst>
            <pc:docMk/>
            <pc:sldMk cId="2031995165" sldId="311"/>
            <ac:inkMk id="67" creationId="{FCD67CBB-AA26-45B1-9AF0-8E5CE0B2D581}"/>
          </ac:inkMkLst>
        </pc:inkChg>
        <pc:inkChg chg="add mod">
          <ac:chgData name="Daniel Schwarz" userId="5bb35bb8-905a-4742-88d9-33d9089732e7" providerId="ADAL" clId="{6522DB22-9B34-43BC-AD9C-03E4ABD0BD6B}" dt="2020-10-18T11:11:12.348" v="11787"/>
          <ac:inkMkLst>
            <pc:docMk/>
            <pc:sldMk cId="2031995165" sldId="311"/>
            <ac:inkMk id="69" creationId="{915579AE-34CE-4019-A45C-F5EAB4049A19}"/>
          </ac:inkMkLst>
        </pc:inkChg>
        <pc:inkChg chg="add mod">
          <ac:chgData name="Daniel Schwarz" userId="5bb35bb8-905a-4742-88d9-33d9089732e7" providerId="ADAL" clId="{6522DB22-9B34-43BC-AD9C-03E4ABD0BD6B}" dt="2020-10-18T11:11:12.348" v="11787"/>
          <ac:inkMkLst>
            <pc:docMk/>
            <pc:sldMk cId="2031995165" sldId="311"/>
            <ac:inkMk id="71" creationId="{C81AD948-EE27-4FF0-AA4D-098816516B88}"/>
          </ac:inkMkLst>
        </pc:inkChg>
        <pc:inkChg chg="add mod">
          <ac:chgData name="Daniel Schwarz" userId="5bb35bb8-905a-4742-88d9-33d9089732e7" providerId="ADAL" clId="{6522DB22-9B34-43BC-AD9C-03E4ABD0BD6B}" dt="2020-10-18T11:11:12.348" v="11787"/>
          <ac:inkMkLst>
            <pc:docMk/>
            <pc:sldMk cId="2031995165" sldId="311"/>
            <ac:inkMk id="72" creationId="{DDF50308-7F84-473F-8AA9-18143C8F93D1}"/>
          </ac:inkMkLst>
        </pc:inkChg>
        <pc:inkChg chg="add mod">
          <ac:chgData name="Daniel Schwarz" userId="5bb35bb8-905a-4742-88d9-33d9089732e7" providerId="ADAL" clId="{6522DB22-9B34-43BC-AD9C-03E4ABD0BD6B}" dt="2020-10-18T11:11:12.348" v="11787"/>
          <ac:inkMkLst>
            <pc:docMk/>
            <pc:sldMk cId="2031995165" sldId="311"/>
            <ac:inkMk id="74" creationId="{3B69DCEE-8BF2-40FE-98C4-80984F85C69D}"/>
          </ac:inkMkLst>
        </pc:inkChg>
        <pc:inkChg chg="add mod">
          <ac:chgData name="Daniel Schwarz" userId="5bb35bb8-905a-4742-88d9-33d9089732e7" providerId="ADAL" clId="{6522DB22-9B34-43BC-AD9C-03E4ABD0BD6B}" dt="2020-10-18T11:11:12.348" v="11787"/>
          <ac:inkMkLst>
            <pc:docMk/>
            <pc:sldMk cId="2031995165" sldId="311"/>
            <ac:inkMk id="76" creationId="{4C705B78-94B3-4CBA-B8A8-262F7B4B0C47}"/>
          </ac:inkMkLst>
        </pc:inkChg>
        <pc:inkChg chg="add del mod">
          <ac:chgData name="Daniel Schwarz" userId="5bb35bb8-905a-4742-88d9-33d9089732e7" providerId="ADAL" clId="{6522DB22-9B34-43BC-AD9C-03E4ABD0BD6B}" dt="2020-10-18T11:09:19.877" v="11754"/>
          <ac:inkMkLst>
            <pc:docMk/>
            <pc:sldMk cId="2031995165" sldId="311"/>
            <ac:inkMk id="77" creationId="{5EF46CE5-2619-4AAE-ACE0-A5BCB0D51A7F}"/>
          </ac:inkMkLst>
        </pc:inkChg>
        <pc:inkChg chg="add mod">
          <ac:chgData name="Daniel Schwarz" userId="5bb35bb8-905a-4742-88d9-33d9089732e7" providerId="ADAL" clId="{6522DB22-9B34-43BC-AD9C-03E4ABD0BD6B}" dt="2020-10-18T11:11:12.348" v="11787"/>
          <ac:inkMkLst>
            <pc:docMk/>
            <pc:sldMk cId="2031995165" sldId="311"/>
            <ac:inkMk id="79" creationId="{EC5F478E-8D3B-415D-A8ED-9AD3DFCE733B}"/>
          </ac:inkMkLst>
        </pc:inkChg>
        <pc:inkChg chg="add mod">
          <ac:chgData name="Daniel Schwarz" userId="5bb35bb8-905a-4742-88d9-33d9089732e7" providerId="ADAL" clId="{6522DB22-9B34-43BC-AD9C-03E4ABD0BD6B}" dt="2020-10-18T11:11:12.348" v="11787"/>
          <ac:inkMkLst>
            <pc:docMk/>
            <pc:sldMk cId="2031995165" sldId="311"/>
            <ac:inkMk id="83" creationId="{C76463F1-7846-4DE8-9367-A0DCBB37CD48}"/>
          </ac:inkMkLst>
        </pc:inkChg>
        <pc:inkChg chg="add mod">
          <ac:chgData name="Daniel Schwarz" userId="5bb35bb8-905a-4742-88d9-33d9089732e7" providerId="ADAL" clId="{6522DB22-9B34-43BC-AD9C-03E4ABD0BD6B}" dt="2020-10-18T11:11:12.348" v="11787"/>
          <ac:inkMkLst>
            <pc:docMk/>
            <pc:sldMk cId="2031995165" sldId="311"/>
            <ac:inkMk id="84" creationId="{DD64BD6D-8151-43E0-B775-F9035212AB32}"/>
          </ac:inkMkLst>
        </pc:inkChg>
        <pc:inkChg chg="add mod">
          <ac:chgData name="Daniel Schwarz" userId="5bb35bb8-905a-4742-88d9-33d9089732e7" providerId="ADAL" clId="{6522DB22-9B34-43BC-AD9C-03E4ABD0BD6B}" dt="2020-10-18T11:11:12.348" v="11787"/>
          <ac:inkMkLst>
            <pc:docMk/>
            <pc:sldMk cId="2031995165" sldId="311"/>
            <ac:inkMk id="85" creationId="{75F5B0E6-9E76-4472-AA7F-65CA1BB73112}"/>
          </ac:inkMkLst>
        </pc:inkChg>
        <pc:inkChg chg="add mod">
          <ac:chgData name="Daniel Schwarz" userId="5bb35bb8-905a-4742-88d9-33d9089732e7" providerId="ADAL" clId="{6522DB22-9B34-43BC-AD9C-03E4ABD0BD6B}" dt="2020-10-18T11:11:12.348" v="11787"/>
          <ac:inkMkLst>
            <pc:docMk/>
            <pc:sldMk cId="2031995165" sldId="311"/>
            <ac:inkMk id="86" creationId="{85848679-AD14-4F63-AEC4-868720F65ADC}"/>
          </ac:inkMkLst>
        </pc:inkChg>
        <pc:cxnChg chg="add mod">
          <ac:chgData name="Daniel Schwarz" userId="5bb35bb8-905a-4742-88d9-33d9089732e7" providerId="ADAL" clId="{6522DB22-9B34-43BC-AD9C-03E4ABD0BD6B}" dt="2020-10-18T11:10:55.092" v="11781" actId="693"/>
          <ac:cxnSpMkLst>
            <pc:docMk/>
            <pc:sldMk cId="2031995165" sldId="311"/>
            <ac:cxnSpMk id="7" creationId="{C939E8AC-C0D2-434A-99B4-65C46FF2CB0A}"/>
          </ac:cxnSpMkLst>
        </pc:cxnChg>
        <pc:cxnChg chg="add mod">
          <ac:chgData name="Daniel Schwarz" userId="5bb35bb8-905a-4742-88d9-33d9089732e7" providerId="ADAL" clId="{6522DB22-9B34-43BC-AD9C-03E4ABD0BD6B}" dt="2020-10-18T11:11:00.287" v="11782" actId="693"/>
          <ac:cxnSpMkLst>
            <pc:docMk/>
            <pc:sldMk cId="2031995165" sldId="311"/>
            <ac:cxnSpMk id="82" creationId="{EC3FA0CF-5A3E-4368-AF41-343DB16BD903}"/>
          </ac:cxnSpMkLst>
        </pc:cxnChg>
        <pc:cxnChg chg="add mod">
          <ac:chgData name="Daniel Schwarz" userId="5bb35bb8-905a-4742-88d9-33d9089732e7" providerId="ADAL" clId="{6522DB22-9B34-43BC-AD9C-03E4ABD0BD6B}" dt="2020-10-18T11:12:41.424" v="11795" actId="208"/>
          <ac:cxnSpMkLst>
            <pc:docMk/>
            <pc:sldMk cId="2031995165" sldId="311"/>
            <ac:cxnSpMk id="89" creationId="{99357446-84B3-4BD5-A281-9054E9299E6D}"/>
          </ac:cxnSpMkLst>
        </pc:cxnChg>
      </pc:sldChg>
      <pc:sldChg chg="addSp delSp modSp add mod modAnim">
        <pc:chgData name="Daniel Schwarz" userId="5bb35bb8-905a-4742-88d9-33d9089732e7" providerId="ADAL" clId="{6522DB22-9B34-43BC-AD9C-03E4ABD0BD6B}" dt="2020-10-18T11:24:24.389" v="12171" actId="1076"/>
        <pc:sldMkLst>
          <pc:docMk/>
          <pc:sldMk cId="907307255" sldId="312"/>
        </pc:sldMkLst>
        <pc:spChg chg="add mod">
          <ac:chgData name="Daniel Schwarz" userId="5bb35bb8-905a-4742-88d9-33d9089732e7" providerId="ADAL" clId="{6522DB22-9B34-43BC-AD9C-03E4ABD0BD6B}" dt="2020-10-18T11:24:24.389" v="12171" actId="1076"/>
          <ac:spMkLst>
            <pc:docMk/>
            <pc:sldMk cId="907307255" sldId="312"/>
            <ac:spMk id="77" creationId="{030AFBD4-08A2-458D-BA96-A9380573787F}"/>
          </ac:spMkLst>
        </pc:spChg>
        <pc:spChg chg="add del">
          <ac:chgData name="Daniel Schwarz" userId="5bb35bb8-905a-4742-88d9-33d9089732e7" providerId="ADAL" clId="{6522DB22-9B34-43BC-AD9C-03E4ABD0BD6B}" dt="2020-10-18T11:14:49.773" v="11816" actId="478"/>
          <ac:spMkLst>
            <pc:docMk/>
            <pc:sldMk cId="907307255" sldId="312"/>
            <ac:spMk id="92" creationId="{813FEC9D-35B9-4ABA-ADC5-EB88C53BCA4F}"/>
          </ac:spMkLst>
        </pc:spChg>
        <pc:inkChg chg="add">
          <ac:chgData name="Daniel Schwarz" userId="5bb35bb8-905a-4742-88d9-33d9089732e7" providerId="ADAL" clId="{6522DB22-9B34-43BC-AD9C-03E4ABD0BD6B}" dt="2020-10-18T11:15:30.044" v="11817" actId="9405"/>
          <ac:inkMkLst>
            <pc:docMk/>
            <pc:sldMk cId="907307255" sldId="312"/>
            <ac:inkMk id="5" creationId="{12B4792D-5F74-4165-AD2F-4D0BD4CB7C49}"/>
          </ac:inkMkLst>
        </pc:inkChg>
        <pc:cxnChg chg="add mod">
          <ac:chgData name="Daniel Schwarz" userId="5bb35bb8-905a-4742-88d9-33d9089732e7" providerId="ADAL" clId="{6522DB22-9B34-43BC-AD9C-03E4ABD0BD6B}" dt="2020-10-18T11:16:40.740" v="11823" actId="208"/>
          <ac:cxnSpMkLst>
            <pc:docMk/>
            <pc:sldMk cId="907307255" sldId="312"/>
            <ac:cxnSpMk id="8" creationId="{CBBF26EC-D89C-4834-BB0F-F111E5FB842B}"/>
          </ac:cxnSpMkLst>
        </pc:cxnChg>
        <pc:cxnChg chg="add del mod">
          <ac:chgData name="Daniel Schwarz" userId="5bb35bb8-905a-4742-88d9-33d9089732e7" providerId="ADAL" clId="{6522DB22-9B34-43BC-AD9C-03E4ABD0BD6B}" dt="2020-10-18T11:16:06.400" v="11820" actId="478"/>
          <ac:cxnSpMkLst>
            <pc:docMk/>
            <pc:sldMk cId="907307255" sldId="312"/>
            <ac:cxnSpMk id="73" creationId="{FF829CFA-4E97-42DF-83EE-7DC3C9C17C2B}"/>
          </ac:cxnSpMkLst>
        </pc:cxnChg>
        <pc:cxnChg chg="add del mod">
          <ac:chgData name="Daniel Schwarz" userId="5bb35bb8-905a-4742-88d9-33d9089732e7" providerId="ADAL" clId="{6522DB22-9B34-43BC-AD9C-03E4ABD0BD6B}" dt="2020-10-18T11:15:53.932" v="11818" actId="693"/>
          <ac:cxnSpMkLst>
            <pc:docMk/>
            <pc:sldMk cId="907307255" sldId="312"/>
            <ac:cxnSpMk id="89" creationId="{99357446-84B3-4BD5-A281-9054E9299E6D}"/>
          </ac:cxnSpMkLst>
        </pc:cxnChg>
      </pc:sldChg>
      <pc:sldChg chg="addSp delSp modSp add mod modNotesTx">
        <pc:chgData name="Daniel Schwarz" userId="5bb35bb8-905a-4742-88d9-33d9089732e7" providerId="ADAL" clId="{6522DB22-9B34-43BC-AD9C-03E4ABD0BD6B}" dt="2020-10-18T20:05:31.634" v="18373" actId="20577"/>
        <pc:sldMkLst>
          <pc:docMk/>
          <pc:sldMk cId="1494571397" sldId="313"/>
        </pc:sldMkLst>
        <pc:spChg chg="mod">
          <ac:chgData name="Daniel Schwarz" userId="5bb35bb8-905a-4742-88d9-33d9089732e7" providerId="ADAL" clId="{6522DB22-9B34-43BC-AD9C-03E4ABD0BD6B}" dt="2020-10-18T11:17:03.548" v="11828" actId="20577"/>
          <ac:spMkLst>
            <pc:docMk/>
            <pc:sldMk cId="1494571397" sldId="313"/>
            <ac:spMk id="10" creationId="{B7493768-B493-4012-AB6D-A341DF4A0DF7}"/>
          </ac:spMkLst>
        </pc:spChg>
        <pc:grpChg chg="mod">
          <ac:chgData name="Daniel Schwarz" userId="5bb35bb8-905a-4742-88d9-33d9089732e7" providerId="ADAL" clId="{6522DB22-9B34-43BC-AD9C-03E4ABD0BD6B}" dt="2020-10-18T11:17:38.259" v="11837"/>
          <ac:grpSpMkLst>
            <pc:docMk/>
            <pc:sldMk cId="1494571397" sldId="313"/>
            <ac:grpSpMk id="11" creationId="{47BD1D5F-767F-47B6-A986-4FA0A0E45F16}"/>
          </ac:grpSpMkLst>
        </pc:grpChg>
        <pc:grpChg chg="mod">
          <ac:chgData name="Daniel Schwarz" userId="5bb35bb8-905a-4742-88d9-33d9089732e7" providerId="ADAL" clId="{6522DB22-9B34-43BC-AD9C-03E4ABD0BD6B}" dt="2020-10-18T11:17:42.746" v="11841"/>
          <ac:grpSpMkLst>
            <pc:docMk/>
            <pc:sldMk cId="1494571397" sldId="313"/>
            <ac:grpSpMk id="48" creationId="{4BD36E36-BA3B-4110-9B3A-30F0D402E80C}"/>
          </ac:grpSpMkLst>
        </pc:grpChg>
        <pc:grpChg chg="del">
          <ac:chgData name="Daniel Schwarz" userId="5bb35bb8-905a-4742-88d9-33d9089732e7" providerId="ADAL" clId="{6522DB22-9B34-43BC-AD9C-03E4ABD0BD6B}" dt="2020-10-18T11:17:12.952" v="11829" actId="165"/>
          <ac:grpSpMkLst>
            <pc:docMk/>
            <pc:sldMk cId="1494571397" sldId="313"/>
            <ac:grpSpMk id="61" creationId="{BB52F191-ADD4-456B-B7B7-526CBD21D396}"/>
          </ac:grpSpMkLst>
        </pc:grpChg>
        <pc:grpChg chg="mod">
          <ac:chgData name="Daniel Schwarz" userId="5bb35bb8-905a-4742-88d9-33d9089732e7" providerId="ADAL" clId="{6522DB22-9B34-43BC-AD9C-03E4ABD0BD6B}" dt="2020-10-18T11:17:45.654" v="11847"/>
          <ac:grpSpMkLst>
            <pc:docMk/>
            <pc:sldMk cId="1494571397" sldId="313"/>
            <ac:grpSpMk id="73" creationId="{017370A4-2F18-4409-A12D-FC647F70777E}"/>
          </ac:grpSpMkLst>
        </pc:grpChg>
        <pc:grpChg chg="del mod">
          <ac:chgData name="Daniel Schwarz" userId="5bb35bb8-905a-4742-88d9-33d9089732e7" providerId="ADAL" clId="{6522DB22-9B34-43BC-AD9C-03E4ABD0BD6B}" dt="2020-10-18T11:17:52.151" v="11855"/>
          <ac:grpSpMkLst>
            <pc:docMk/>
            <pc:sldMk cId="1494571397" sldId="313"/>
            <ac:grpSpMk id="81" creationId="{AD029EB2-CD7E-4903-B5B3-DAFB93CF9753}"/>
          </ac:grpSpMkLst>
        </pc:grpChg>
        <pc:grpChg chg="mod">
          <ac:chgData name="Daniel Schwarz" userId="5bb35bb8-905a-4742-88d9-33d9089732e7" providerId="ADAL" clId="{6522DB22-9B34-43BC-AD9C-03E4ABD0BD6B}" dt="2020-10-18T11:17:52.151" v="11855"/>
          <ac:grpSpMkLst>
            <pc:docMk/>
            <pc:sldMk cId="1494571397" sldId="313"/>
            <ac:grpSpMk id="90" creationId="{59EEBC5E-7DAF-4811-BB06-84031DA5D64A}"/>
          </ac:grpSpMkLst>
        </pc:grpChg>
        <pc:inkChg chg="add mod">
          <ac:chgData name="Daniel Schwarz" userId="5bb35bb8-905a-4742-88d9-33d9089732e7" providerId="ADAL" clId="{6522DB22-9B34-43BC-AD9C-03E4ABD0BD6B}" dt="2020-10-18T11:17:38.259" v="11837"/>
          <ac:inkMkLst>
            <pc:docMk/>
            <pc:sldMk cId="1494571397" sldId="313"/>
            <ac:inkMk id="2" creationId="{1C6E45C6-8B8D-4340-9BC4-46411D554D33}"/>
          </ac:inkMkLst>
        </pc:inkChg>
        <pc:inkChg chg="add mod">
          <ac:chgData name="Daniel Schwarz" userId="5bb35bb8-905a-4742-88d9-33d9089732e7" providerId="ADAL" clId="{6522DB22-9B34-43BC-AD9C-03E4ABD0BD6B}" dt="2020-10-18T11:17:38.259" v="11837"/>
          <ac:inkMkLst>
            <pc:docMk/>
            <pc:sldMk cId="1494571397" sldId="313"/>
            <ac:inkMk id="3" creationId="{D2AD7C6E-B7A1-43A6-86B8-DB0F150E74A8}"/>
          </ac:inkMkLst>
        </pc:inkChg>
        <pc:inkChg chg="add mod">
          <ac:chgData name="Daniel Schwarz" userId="5bb35bb8-905a-4742-88d9-33d9089732e7" providerId="ADAL" clId="{6522DB22-9B34-43BC-AD9C-03E4ABD0BD6B}" dt="2020-10-18T11:17:38.259" v="11837"/>
          <ac:inkMkLst>
            <pc:docMk/>
            <pc:sldMk cId="1494571397" sldId="313"/>
            <ac:inkMk id="6" creationId="{F0F338B5-3E62-4017-AB51-C5D0F7651416}"/>
          </ac:inkMkLst>
        </pc:inkChg>
        <pc:inkChg chg="add del mod">
          <ac:chgData name="Daniel Schwarz" userId="5bb35bb8-905a-4742-88d9-33d9089732e7" providerId="ADAL" clId="{6522DB22-9B34-43BC-AD9C-03E4ABD0BD6B}" dt="2020-10-18T11:17:38.259" v="11837"/>
          <ac:inkMkLst>
            <pc:docMk/>
            <pc:sldMk cId="1494571397" sldId="313"/>
            <ac:inkMk id="9" creationId="{CE8FDEE6-BBD9-4362-90D1-867B8041266B}"/>
          </ac:inkMkLst>
        </pc:inkChg>
        <pc:inkChg chg="add mod">
          <ac:chgData name="Daniel Schwarz" userId="5bb35bb8-905a-4742-88d9-33d9089732e7" providerId="ADAL" clId="{6522DB22-9B34-43BC-AD9C-03E4ABD0BD6B}" dt="2020-10-18T11:17:42.746" v="11841"/>
          <ac:inkMkLst>
            <pc:docMk/>
            <pc:sldMk cId="1494571397" sldId="313"/>
            <ac:inkMk id="13" creationId="{0DDFF63C-0728-4C3C-A796-4FD8F5BBD7D5}"/>
          </ac:inkMkLst>
        </pc:inkChg>
        <pc:inkChg chg="mod topLvl">
          <ac:chgData name="Daniel Schwarz" userId="5bb35bb8-905a-4742-88d9-33d9089732e7" providerId="ADAL" clId="{6522DB22-9B34-43BC-AD9C-03E4ABD0BD6B}" dt="2020-10-18T11:17:12.952" v="11829" actId="165"/>
          <ac:inkMkLst>
            <pc:docMk/>
            <pc:sldMk cId="1494571397" sldId="313"/>
            <ac:inkMk id="38" creationId="{65F41644-13F3-4A1C-A9A2-5CE7CCBA12E4}"/>
          </ac:inkMkLst>
        </pc:inkChg>
        <pc:inkChg chg="mod topLvl">
          <ac:chgData name="Daniel Schwarz" userId="5bb35bb8-905a-4742-88d9-33d9089732e7" providerId="ADAL" clId="{6522DB22-9B34-43BC-AD9C-03E4ABD0BD6B}" dt="2020-10-18T11:17:12.952" v="11829" actId="165"/>
          <ac:inkMkLst>
            <pc:docMk/>
            <pc:sldMk cId="1494571397" sldId="313"/>
            <ac:inkMk id="39" creationId="{D0AFAF69-BC3B-4178-9A79-0D52745206B9}"/>
          </ac:inkMkLst>
        </pc:inkChg>
        <pc:inkChg chg="add mod">
          <ac:chgData name="Daniel Schwarz" userId="5bb35bb8-905a-4742-88d9-33d9089732e7" providerId="ADAL" clId="{6522DB22-9B34-43BC-AD9C-03E4ABD0BD6B}" dt="2020-10-18T11:17:42.746" v="11841"/>
          <ac:inkMkLst>
            <pc:docMk/>
            <pc:sldMk cId="1494571397" sldId="313"/>
            <ac:inkMk id="40" creationId="{4ABC77CB-9B9F-446C-B157-0163DC3A2272}"/>
          </ac:inkMkLst>
        </pc:inkChg>
        <pc:inkChg chg="mod topLvl">
          <ac:chgData name="Daniel Schwarz" userId="5bb35bb8-905a-4742-88d9-33d9089732e7" providerId="ADAL" clId="{6522DB22-9B34-43BC-AD9C-03E4ABD0BD6B}" dt="2020-10-18T11:17:12.952" v="11829" actId="165"/>
          <ac:inkMkLst>
            <pc:docMk/>
            <pc:sldMk cId="1494571397" sldId="313"/>
            <ac:inkMk id="41" creationId="{FBFE3C81-D2E8-421A-9608-08073B083859}"/>
          </ac:inkMkLst>
        </pc:inkChg>
        <pc:inkChg chg="mod topLvl">
          <ac:chgData name="Daniel Schwarz" userId="5bb35bb8-905a-4742-88d9-33d9089732e7" providerId="ADAL" clId="{6522DB22-9B34-43BC-AD9C-03E4ABD0BD6B}" dt="2020-10-18T11:17:12.952" v="11829" actId="165"/>
          <ac:inkMkLst>
            <pc:docMk/>
            <pc:sldMk cId="1494571397" sldId="313"/>
            <ac:inkMk id="42" creationId="{CF705C26-27C1-4926-B7B3-6FACDDF71A48}"/>
          </ac:inkMkLst>
        </pc:inkChg>
        <pc:inkChg chg="add mod">
          <ac:chgData name="Daniel Schwarz" userId="5bb35bb8-905a-4742-88d9-33d9089732e7" providerId="ADAL" clId="{6522DB22-9B34-43BC-AD9C-03E4ABD0BD6B}" dt="2020-10-18T11:17:42.746" v="11841"/>
          <ac:inkMkLst>
            <pc:docMk/>
            <pc:sldMk cId="1494571397" sldId="313"/>
            <ac:inkMk id="43" creationId="{43DF4C7D-7FD7-4014-8A17-CC5B6675D4A7}"/>
          </ac:inkMkLst>
        </pc:inkChg>
        <pc:inkChg chg="del mod topLvl">
          <ac:chgData name="Daniel Schwarz" userId="5bb35bb8-905a-4742-88d9-33d9089732e7" providerId="ADAL" clId="{6522DB22-9B34-43BC-AD9C-03E4ABD0BD6B}" dt="2020-10-18T11:17:17.880" v="11830" actId="478"/>
          <ac:inkMkLst>
            <pc:docMk/>
            <pc:sldMk cId="1494571397" sldId="313"/>
            <ac:inkMk id="44" creationId="{2A5F74BC-176A-4EFE-BC4F-355DBC5BC428}"/>
          </ac:inkMkLst>
        </pc:inkChg>
        <pc:inkChg chg="del mod topLvl">
          <ac:chgData name="Daniel Schwarz" userId="5bb35bb8-905a-4742-88d9-33d9089732e7" providerId="ADAL" clId="{6522DB22-9B34-43BC-AD9C-03E4ABD0BD6B}" dt="2020-10-18T11:17:17.880" v="11830" actId="478"/>
          <ac:inkMkLst>
            <pc:docMk/>
            <pc:sldMk cId="1494571397" sldId="313"/>
            <ac:inkMk id="45" creationId="{B0DD1E15-50D4-45A5-A0CA-B9E1216CC6CF}"/>
          </ac:inkMkLst>
        </pc:inkChg>
        <pc:inkChg chg="del mod topLvl">
          <ac:chgData name="Daniel Schwarz" userId="5bb35bb8-905a-4742-88d9-33d9089732e7" providerId="ADAL" clId="{6522DB22-9B34-43BC-AD9C-03E4ABD0BD6B}" dt="2020-10-18T11:17:17.880" v="11830" actId="478"/>
          <ac:inkMkLst>
            <pc:docMk/>
            <pc:sldMk cId="1494571397" sldId="313"/>
            <ac:inkMk id="46" creationId="{4464890A-8CE4-47DC-8C46-DB2347AF5E72}"/>
          </ac:inkMkLst>
        </pc:inkChg>
        <pc:inkChg chg="del mod topLvl">
          <ac:chgData name="Daniel Schwarz" userId="5bb35bb8-905a-4742-88d9-33d9089732e7" providerId="ADAL" clId="{6522DB22-9B34-43BC-AD9C-03E4ABD0BD6B}" dt="2020-10-18T11:17:17.880" v="11830" actId="478"/>
          <ac:inkMkLst>
            <pc:docMk/>
            <pc:sldMk cId="1494571397" sldId="313"/>
            <ac:inkMk id="47" creationId="{4296B720-B4D2-4E04-A941-9F1A03371A58}"/>
          </ac:inkMkLst>
        </pc:inkChg>
        <pc:inkChg chg="del mod topLvl">
          <ac:chgData name="Daniel Schwarz" userId="5bb35bb8-905a-4742-88d9-33d9089732e7" providerId="ADAL" clId="{6522DB22-9B34-43BC-AD9C-03E4ABD0BD6B}" dt="2020-10-18T11:17:17.880" v="11830" actId="478"/>
          <ac:inkMkLst>
            <pc:docMk/>
            <pc:sldMk cId="1494571397" sldId="313"/>
            <ac:inkMk id="49" creationId="{8D892B9A-8DFC-4F44-AC28-078A13D0DA47}"/>
          </ac:inkMkLst>
        </pc:inkChg>
        <pc:inkChg chg="del mod topLvl">
          <ac:chgData name="Daniel Schwarz" userId="5bb35bb8-905a-4742-88d9-33d9089732e7" providerId="ADAL" clId="{6522DB22-9B34-43BC-AD9C-03E4ABD0BD6B}" dt="2020-10-18T11:17:17.880" v="11830" actId="478"/>
          <ac:inkMkLst>
            <pc:docMk/>
            <pc:sldMk cId="1494571397" sldId="313"/>
            <ac:inkMk id="50" creationId="{882BCDC9-CEB3-4164-A552-B0CA6C2F0471}"/>
          </ac:inkMkLst>
        </pc:inkChg>
        <pc:inkChg chg="del mod topLvl">
          <ac:chgData name="Daniel Schwarz" userId="5bb35bb8-905a-4742-88d9-33d9089732e7" providerId="ADAL" clId="{6522DB22-9B34-43BC-AD9C-03E4ABD0BD6B}" dt="2020-10-18T11:17:17.880" v="11830" actId="478"/>
          <ac:inkMkLst>
            <pc:docMk/>
            <pc:sldMk cId="1494571397" sldId="313"/>
            <ac:inkMk id="51" creationId="{4F511915-F335-426E-BC92-668E92915719}"/>
          </ac:inkMkLst>
        </pc:inkChg>
        <pc:inkChg chg="del mod topLvl">
          <ac:chgData name="Daniel Schwarz" userId="5bb35bb8-905a-4742-88d9-33d9089732e7" providerId="ADAL" clId="{6522DB22-9B34-43BC-AD9C-03E4ABD0BD6B}" dt="2020-10-18T11:17:17.880" v="11830" actId="478"/>
          <ac:inkMkLst>
            <pc:docMk/>
            <pc:sldMk cId="1494571397" sldId="313"/>
            <ac:inkMk id="52" creationId="{CF918984-038A-4259-B5FD-EE53F6019410}"/>
          </ac:inkMkLst>
        </pc:inkChg>
        <pc:inkChg chg="del mod topLvl">
          <ac:chgData name="Daniel Schwarz" userId="5bb35bb8-905a-4742-88d9-33d9089732e7" providerId="ADAL" clId="{6522DB22-9B34-43BC-AD9C-03E4ABD0BD6B}" dt="2020-10-18T11:17:17.880" v="11830" actId="478"/>
          <ac:inkMkLst>
            <pc:docMk/>
            <pc:sldMk cId="1494571397" sldId="313"/>
            <ac:inkMk id="53" creationId="{107D892C-03DA-4205-8117-D238ED3526D6}"/>
          </ac:inkMkLst>
        </pc:inkChg>
        <pc:inkChg chg="add mod">
          <ac:chgData name="Daniel Schwarz" userId="5bb35bb8-905a-4742-88d9-33d9089732e7" providerId="ADAL" clId="{6522DB22-9B34-43BC-AD9C-03E4ABD0BD6B}" dt="2020-10-18T11:17:45.654" v="11847"/>
          <ac:inkMkLst>
            <pc:docMk/>
            <pc:sldMk cId="1494571397" sldId="313"/>
            <ac:inkMk id="54" creationId="{EE5FD42D-EA2B-4D46-A9C9-D97F9D348FB3}"/>
          </ac:inkMkLst>
        </pc:inkChg>
        <pc:inkChg chg="del mod topLvl">
          <ac:chgData name="Daniel Schwarz" userId="5bb35bb8-905a-4742-88d9-33d9089732e7" providerId="ADAL" clId="{6522DB22-9B34-43BC-AD9C-03E4ABD0BD6B}" dt="2020-10-18T11:17:17.880" v="11830" actId="478"/>
          <ac:inkMkLst>
            <pc:docMk/>
            <pc:sldMk cId="1494571397" sldId="313"/>
            <ac:inkMk id="55" creationId="{D9912F16-152D-4F6C-85BF-352C6B6561AE}"/>
          </ac:inkMkLst>
        </pc:inkChg>
        <pc:inkChg chg="del mod topLvl">
          <ac:chgData name="Daniel Schwarz" userId="5bb35bb8-905a-4742-88d9-33d9089732e7" providerId="ADAL" clId="{6522DB22-9B34-43BC-AD9C-03E4ABD0BD6B}" dt="2020-10-18T11:17:17.880" v="11830" actId="478"/>
          <ac:inkMkLst>
            <pc:docMk/>
            <pc:sldMk cId="1494571397" sldId="313"/>
            <ac:inkMk id="56" creationId="{79278664-B1EA-4C29-8704-5969BF8C7149}"/>
          </ac:inkMkLst>
        </pc:inkChg>
        <pc:inkChg chg="del mod topLvl">
          <ac:chgData name="Daniel Schwarz" userId="5bb35bb8-905a-4742-88d9-33d9089732e7" providerId="ADAL" clId="{6522DB22-9B34-43BC-AD9C-03E4ABD0BD6B}" dt="2020-10-18T11:17:17.880" v="11830" actId="478"/>
          <ac:inkMkLst>
            <pc:docMk/>
            <pc:sldMk cId="1494571397" sldId="313"/>
            <ac:inkMk id="57" creationId="{3310E6BC-BE13-41AE-9278-98B867FD8539}"/>
          </ac:inkMkLst>
        </pc:inkChg>
        <pc:inkChg chg="del mod topLvl">
          <ac:chgData name="Daniel Schwarz" userId="5bb35bb8-905a-4742-88d9-33d9089732e7" providerId="ADAL" clId="{6522DB22-9B34-43BC-AD9C-03E4ABD0BD6B}" dt="2020-10-18T11:17:17.880" v="11830" actId="478"/>
          <ac:inkMkLst>
            <pc:docMk/>
            <pc:sldMk cId="1494571397" sldId="313"/>
            <ac:inkMk id="58" creationId="{F17C0A2D-63AE-43E6-9A67-8EC449F77971}"/>
          </ac:inkMkLst>
        </pc:inkChg>
        <pc:inkChg chg="del mod topLvl">
          <ac:chgData name="Daniel Schwarz" userId="5bb35bb8-905a-4742-88d9-33d9089732e7" providerId="ADAL" clId="{6522DB22-9B34-43BC-AD9C-03E4ABD0BD6B}" dt="2020-10-18T11:17:17.880" v="11830" actId="478"/>
          <ac:inkMkLst>
            <pc:docMk/>
            <pc:sldMk cId="1494571397" sldId="313"/>
            <ac:inkMk id="59" creationId="{E9ABC9A9-1539-4339-A6A5-CC8B950E1808}"/>
          </ac:inkMkLst>
        </pc:inkChg>
        <pc:inkChg chg="del mod topLvl">
          <ac:chgData name="Daniel Schwarz" userId="5bb35bb8-905a-4742-88d9-33d9089732e7" providerId="ADAL" clId="{6522DB22-9B34-43BC-AD9C-03E4ABD0BD6B}" dt="2020-10-18T11:17:17.880" v="11830" actId="478"/>
          <ac:inkMkLst>
            <pc:docMk/>
            <pc:sldMk cId="1494571397" sldId="313"/>
            <ac:inkMk id="60" creationId="{2A04EB8E-D845-4F90-ACBF-9197EE02C26E}"/>
          </ac:inkMkLst>
        </pc:inkChg>
        <pc:inkChg chg="add del mod">
          <ac:chgData name="Daniel Schwarz" userId="5bb35bb8-905a-4742-88d9-33d9089732e7" providerId="ADAL" clId="{6522DB22-9B34-43BC-AD9C-03E4ABD0BD6B}" dt="2020-10-18T11:17:46.008" v="11848" actId="9405"/>
          <ac:inkMkLst>
            <pc:docMk/>
            <pc:sldMk cId="1494571397" sldId="313"/>
            <ac:inkMk id="68" creationId="{92BBCA1C-AC12-4287-B21C-74535D6E6035}"/>
          </ac:inkMkLst>
        </pc:inkChg>
        <pc:inkChg chg="add del mod">
          <ac:chgData name="Daniel Schwarz" userId="5bb35bb8-905a-4742-88d9-33d9089732e7" providerId="ADAL" clId="{6522DB22-9B34-43BC-AD9C-03E4ABD0BD6B}" dt="2020-10-18T11:17:45.654" v="11847"/>
          <ac:inkMkLst>
            <pc:docMk/>
            <pc:sldMk cId="1494571397" sldId="313"/>
            <ac:inkMk id="70" creationId="{3978B35A-0E93-4A6B-9AA9-65416F05551C}"/>
          </ac:inkMkLst>
        </pc:inkChg>
        <pc:inkChg chg="add mod">
          <ac:chgData name="Daniel Schwarz" userId="5bb35bb8-905a-4742-88d9-33d9089732e7" providerId="ADAL" clId="{6522DB22-9B34-43BC-AD9C-03E4ABD0BD6B}" dt="2020-10-18T11:17:52.151" v="11855"/>
          <ac:inkMkLst>
            <pc:docMk/>
            <pc:sldMk cId="1494571397" sldId="313"/>
            <ac:inkMk id="75" creationId="{7B30B58E-3BF0-4AF4-AA53-C2D76CEE7B69}"/>
          </ac:inkMkLst>
        </pc:inkChg>
        <pc:inkChg chg="add mod">
          <ac:chgData name="Daniel Schwarz" userId="5bb35bb8-905a-4742-88d9-33d9089732e7" providerId="ADAL" clId="{6522DB22-9B34-43BC-AD9C-03E4ABD0BD6B}" dt="2020-10-18T11:17:52.151" v="11855"/>
          <ac:inkMkLst>
            <pc:docMk/>
            <pc:sldMk cId="1494571397" sldId="313"/>
            <ac:inkMk id="77" creationId="{4AEDD2D4-5099-44F8-82AA-D04124B7B6B3}"/>
          </ac:inkMkLst>
        </pc:inkChg>
        <pc:inkChg chg="add mod">
          <ac:chgData name="Daniel Schwarz" userId="5bb35bb8-905a-4742-88d9-33d9089732e7" providerId="ADAL" clId="{6522DB22-9B34-43BC-AD9C-03E4ABD0BD6B}" dt="2020-10-18T11:17:52.151" v="11855"/>
          <ac:inkMkLst>
            <pc:docMk/>
            <pc:sldMk cId="1494571397" sldId="313"/>
            <ac:inkMk id="78" creationId="{5D20E164-DB13-4C11-BB45-A292F0032B94}"/>
          </ac:inkMkLst>
        </pc:inkChg>
        <pc:inkChg chg="add mod">
          <ac:chgData name="Daniel Schwarz" userId="5bb35bb8-905a-4742-88d9-33d9089732e7" providerId="ADAL" clId="{6522DB22-9B34-43BC-AD9C-03E4ABD0BD6B}" dt="2020-10-18T11:17:52.151" v="11855"/>
          <ac:inkMkLst>
            <pc:docMk/>
            <pc:sldMk cId="1494571397" sldId="313"/>
            <ac:inkMk id="80" creationId="{C4A740A8-CDE2-4AFE-B3BB-FF5DFE359C7D}"/>
          </ac:inkMkLst>
        </pc:inkChg>
        <pc:inkChg chg="add mod">
          <ac:chgData name="Daniel Schwarz" userId="5bb35bb8-905a-4742-88d9-33d9089732e7" providerId="ADAL" clId="{6522DB22-9B34-43BC-AD9C-03E4ABD0BD6B}" dt="2020-10-18T11:17:52.151" v="11855"/>
          <ac:inkMkLst>
            <pc:docMk/>
            <pc:sldMk cId="1494571397" sldId="313"/>
            <ac:inkMk id="88" creationId="{EFF97F7A-3E93-425D-A344-E61B5EA3C581}"/>
          </ac:inkMkLst>
        </pc:inkChg>
      </pc:sldChg>
      <pc:sldChg chg="modSp add mod modNotesTx">
        <pc:chgData name="Daniel Schwarz" userId="5bb35bb8-905a-4742-88d9-33d9089732e7" providerId="ADAL" clId="{6522DB22-9B34-43BC-AD9C-03E4ABD0BD6B}" dt="2020-10-18T11:55:50.478" v="13013" actId="20577"/>
        <pc:sldMkLst>
          <pc:docMk/>
          <pc:sldMk cId="4222635270" sldId="314"/>
        </pc:sldMkLst>
        <pc:spChg chg="mod">
          <ac:chgData name="Daniel Schwarz" userId="5bb35bb8-905a-4742-88d9-33d9089732e7" providerId="ADAL" clId="{6522DB22-9B34-43BC-AD9C-03E4ABD0BD6B}" dt="2020-10-18T11:18:59.543" v="11893" actId="20577"/>
          <ac:spMkLst>
            <pc:docMk/>
            <pc:sldMk cId="4222635270" sldId="314"/>
            <ac:spMk id="3" creationId="{170F1F03-AD3B-40D4-A9A4-A23B6630DB7A}"/>
          </ac:spMkLst>
        </pc:spChg>
        <pc:spChg chg="mod">
          <ac:chgData name="Daniel Schwarz" userId="5bb35bb8-905a-4742-88d9-33d9089732e7" providerId="ADAL" clId="{6522DB22-9B34-43BC-AD9C-03E4ABD0BD6B}" dt="2020-10-18T11:55:50.478" v="13013" actId="20577"/>
          <ac:spMkLst>
            <pc:docMk/>
            <pc:sldMk cId="4222635270" sldId="314"/>
            <ac:spMk id="4" creationId="{478AB046-1B68-488D-AE60-8F01F95A10E4}"/>
          </ac:spMkLst>
        </pc:spChg>
      </pc:sldChg>
      <pc:sldChg chg="modSp new mod">
        <pc:chgData name="Daniel Schwarz" userId="5bb35bb8-905a-4742-88d9-33d9089732e7" providerId="ADAL" clId="{6522DB22-9B34-43BC-AD9C-03E4ABD0BD6B}" dt="2020-10-18T12:52:11.399" v="13135" actId="27636"/>
        <pc:sldMkLst>
          <pc:docMk/>
          <pc:sldMk cId="3352037997" sldId="315"/>
        </pc:sldMkLst>
        <pc:spChg chg="mod">
          <ac:chgData name="Daniel Schwarz" userId="5bb35bb8-905a-4742-88d9-33d9089732e7" providerId="ADAL" clId="{6522DB22-9B34-43BC-AD9C-03E4ABD0BD6B}" dt="2020-10-18T12:45:18.959" v="13035" actId="20577"/>
          <ac:spMkLst>
            <pc:docMk/>
            <pc:sldMk cId="3352037997" sldId="315"/>
            <ac:spMk id="2" creationId="{DAB8393E-7BEA-4C0B-95FF-ED2B04BB2D7B}"/>
          </ac:spMkLst>
        </pc:spChg>
        <pc:spChg chg="mod">
          <ac:chgData name="Daniel Schwarz" userId="5bb35bb8-905a-4742-88d9-33d9089732e7" providerId="ADAL" clId="{6522DB22-9B34-43BC-AD9C-03E4ABD0BD6B}" dt="2020-10-18T12:52:11.399" v="13135" actId="27636"/>
          <ac:spMkLst>
            <pc:docMk/>
            <pc:sldMk cId="3352037997" sldId="315"/>
            <ac:spMk id="3" creationId="{98A71505-77D0-4C13-BEE8-0802E605E1FE}"/>
          </ac:spMkLst>
        </pc:spChg>
      </pc:sldChg>
      <pc:sldChg chg="addSp delSp modSp new mod chgLayout modNotesTx">
        <pc:chgData name="Daniel Schwarz" userId="5bb35bb8-905a-4742-88d9-33d9089732e7" providerId="ADAL" clId="{6522DB22-9B34-43BC-AD9C-03E4ABD0BD6B}" dt="2020-10-18T17:26:36.016" v="14962" actId="20577"/>
        <pc:sldMkLst>
          <pc:docMk/>
          <pc:sldMk cId="318208907" sldId="316"/>
        </pc:sldMkLst>
        <pc:spChg chg="del">
          <ac:chgData name="Daniel Schwarz" userId="5bb35bb8-905a-4742-88d9-33d9089732e7" providerId="ADAL" clId="{6522DB22-9B34-43BC-AD9C-03E4ABD0BD6B}" dt="2020-10-18T16:47:47.354" v="13547" actId="700"/>
          <ac:spMkLst>
            <pc:docMk/>
            <pc:sldMk cId="318208907" sldId="316"/>
            <ac:spMk id="2" creationId="{70390281-689F-4E80-B8A6-FA385BF6F016}"/>
          </ac:spMkLst>
        </pc:spChg>
        <pc:spChg chg="del">
          <ac:chgData name="Daniel Schwarz" userId="5bb35bb8-905a-4742-88d9-33d9089732e7" providerId="ADAL" clId="{6522DB22-9B34-43BC-AD9C-03E4ABD0BD6B}" dt="2020-10-18T16:47:47.354" v="13547" actId="700"/>
          <ac:spMkLst>
            <pc:docMk/>
            <pc:sldMk cId="318208907" sldId="316"/>
            <ac:spMk id="3" creationId="{B1338212-AB79-4BFC-9533-90973FA0FFCD}"/>
          </ac:spMkLst>
        </pc:spChg>
        <pc:spChg chg="add mod ord">
          <ac:chgData name="Daniel Schwarz" userId="5bb35bb8-905a-4742-88d9-33d9089732e7" providerId="ADAL" clId="{6522DB22-9B34-43BC-AD9C-03E4ABD0BD6B}" dt="2020-10-18T16:47:52.593" v="13565" actId="20577"/>
          <ac:spMkLst>
            <pc:docMk/>
            <pc:sldMk cId="318208907" sldId="316"/>
            <ac:spMk id="4" creationId="{109942E4-E5EC-409B-81F6-0AA8029AE2FB}"/>
          </ac:spMkLst>
        </pc:spChg>
        <pc:spChg chg="add mod ord">
          <ac:chgData name="Daniel Schwarz" userId="5bb35bb8-905a-4742-88d9-33d9089732e7" providerId="ADAL" clId="{6522DB22-9B34-43BC-AD9C-03E4ABD0BD6B}" dt="2020-10-18T17:26:36.016" v="14962" actId="20577"/>
          <ac:spMkLst>
            <pc:docMk/>
            <pc:sldMk cId="318208907" sldId="316"/>
            <ac:spMk id="5" creationId="{A898A89D-645B-47DD-8760-039A787F90A7}"/>
          </ac:spMkLst>
        </pc:spChg>
      </pc:sldChg>
      <pc:sldChg chg="addSp modSp add mod modAnim">
        <pc:chgData name="Daniel Schwarz" userId="5bb35bb8-905a-4742-88d9-33d9089732e7" providerId="ADAL" clId="{6522DB22-9B34-43BC-AD9C-03E4ABD0BD6B}" dt="2020-10-18T17:56:19.816" v="15531"/>
        <pc:sldMkLst>
          <pc:docMk/>
          <pc:sldMk cId="664957509" sldId="317"/>
        </pc:sldMkLst>
        <pc:spChg chg="mod">
          <ac:chgData name="Daniel Schwarz" userId="5bb35bb8-905a-4742-88d9-33d9089732e7" providerId="ADAL" clId="{6522DB22-9B34-43BC-AD9C-03E4ABD0BD6B}" dt="2020-10-18T17:56:08.613" v="15529" actId="1076"/>
          <ac:spMkLst>
            <pc:docMk/>
            <pc:sldMk cId="664957509" sldId="317"/>
            <ac:spMk id="2" creationId="{FA327C3F-F562-4E4F-85F5-70B825B07186}"/>
          </ac:spMkLst>
        </pc:spChg>
        <pc:spChg chg="mod">
          <ac:chgData name="Daniel Schwarz" userId="5bb35bb8-905a-4742-88d9-33d9089732e7" providerId="ADAL" clId="{6522DB22-9B34-43BC-AD9C-03E4ABD0BD6B}" dt="2020-10-18T17:56:04.984" v="15528" actId="404"/>
          <ac:spMkLst>
            <pc:docMk/>
            <pc:sldMk cId="664957509" sldId="317"/>
            <ac:spMk id="3" creationId="{D9265687-F948-43F6-9BE1-080421360F24}"/>
          </ac:spMkLst>
        </pc:spChg>
        <pc:spChg chg="add mod">
          <ac:chgData name="Daniel Schwarz" userId="5bb35bb8-905a-4742-88d9-33d9089732e7" providerId="ADAL" clId="{6522DB22-9B34-43BC-AD9C-03E4ABD0BD6B}" dt="2020-10-18T17:56:11.365" v="15530" actId="1076"/>
          <ac:spMkLst>
            <pc:docMk/>
            <pc:sldMk cId="664957509" sldId="317"/>
            <ac:spMk id="4" creationId="{32A3D362-9F3E-40D4-A603-F3E67AF7FB62}"/>
          </ac:spMkLst>
        </pc:spChg>
      </pc:sldChg>
      <pc:sldChg chg="addSp delSp modSp new mod modClrScheme modAnim chgLayout">
        <pc:chgData name="Daniel Schwarz" userId="5bb35bb8-905a-4742-88d9-33d9089732e7" providerId="ADAL" clId="{6522DB22-9B34-43BC-AD9C-03E4ABD0BD6B}" dt="2020-10-18T17:57:42.641" v="15537"/>
        <pc:sldMkLst>
          <pc:docMk/>
          <pc:sldMk cId="4042374777" sldId="318"/>
        </pc:sldMkLst>
        <pc:spChg chg="del">
          <ac:chgData name="Daniel Schwarz" userId="5bb35bb8-905a-4742-88d9-33d9089732e7" providerId="ADAL" clId="{6522DB22-9B34-43BC-AD9C-03E4ABD0BD6B}" dt="2020-10-18T16:29:32.697" v="13295" actId="700"/>
          <ac:spMkLst>
            <pc:docMk/>
            <pc:sldMk cId="4042374777" sldId="318"/>
            <ac:spMk id="2" creationId="{9AAA5646-AE7C-4D8E-93C8-38140D83E224}"/>
          </ac:spMkLst>
        </pc:spChg>
        <pc:spChg chg="add mod">
          <ac:chgData name="Daniel Schwarz" userId="5bb35bb8-905a-4742-88d9-33d9089732e7" providerId="ADAL" clId="{6522DB22-9B34-43BC-AD9C-03E4ABD0BD6B}" dt="2020-10-18T16:40:16.945" v="13466" actId="20577"/>
          <ac:spMkLst>
            <pc:docMk/>
            <pc:sldMk cId="4042374777" sldId="318"/>
            <ac:spMk id="90" creationId="{31243BF4-AA57-4B9C-A366-EF40D7F30965}"/>
          </ac:spMkLst>
        </pc:spChg>
        <pc:grpChg chg="mod">
          <ac:chgData name="Daniel Schwarz" userId="5bb35bb8-905a-4742-88d9-33d9089732e7" providerId="ADAL" clId="{6522DB22-9B34-43BC-AD9C-03E4ABD0BD6B}" dt="2020-10-18T16:33:45.986" v="13306"/>
          <ac:grpSpMkLst>
            <pc:docMk/>
            <pc:sldMk cId="4042374777" sldId="318"/>
            <ac:grpSpMk id="9" creationId="{CD8E22A1-0405-4F59-9B38-6FEB9F4B42A5}"/>
          </ac:grpSpMkLst>
        </pc:grpChg>
        <pc:grpChg chg="del mod">
          <ac:chgData name="Daniel Schwarz" userId="5bb35bb8-905a-4742-88d9-33d9089732e7" providerId="ADAL" clId="{6522DB22-9B34-43BC-AD9C-03E4ABD0BD6B}" dt="2020-10-18T16:33:59.027" v="13313"/>
          <ac:grpSpMkLst>
            <pc:docMk/>
            <pc:sldMk cId="4042374777" sldId="318"/>
            <ac:grpSpMk id="12" creationId="{D3190CB4-925D-4CB1-A876-F560EECC8FFC}"/>
          </ac:grpSpMkLst>
        </pc:grpChg>
        <pc:grpChg chg="mod">
          <ac:chgData name="Daniel Schwarz" userId="5bb35bb8-905a-4742-88d9-33d9089732e7" providerId="ADAL" clId="{6522DB22-9B34-43BC-AD9C-03E4ABD0BD6B}" dt="2020-10-18T16:35:57.344" v="13413" actId="1076"/>
          <ac:grpSpMkLst>
            <pc:docMk/>
            <pc:sldMk cId="4042374777" sldId="318"/>
            <ac:grpSpMk id="15" creationId="{428B37CF-0B6F-4CF7-A20B-34E5BF18EFBE}"/>
          </ac:grpSpMkLst>
        </pc:grpChg>
        <pc:grpChg chg="mod">
          <ac:chgData name="Daniel Schwarz" userId="5bb35bb8-905a-4742-88d9-33d9089732e7" providerId="ADAL" clId="{6522DB22-9B34-43BC-AD9C-03E4ABD0BD6B}" dt="2020-10-18T16:34:31.475" v="13330"/>
          <ac:grpSpMkLst>
            <pc:docMk/>
            <pc:sldMk cId="4042374777" sldId="318"/>
            <ac:grpSpMk id="30" creationId="{8A0738E9-FA3F-4A09-8A74-C0C7B117F18C}"/>
          </ac:grpSpMkLst>
        </pc:grpChg>
        <pc:grpChg chg="del mod">
          <ac:chgData name="Daniel Schwarz" userId="5bb35bb8-905a-4742-88d9-33d9089732e7" providerId="ADAL" clId="{6522DB22-9B34-43BC-AD9C-03E4ABD0BD6B}" dt="2020-10-18T16:34:48.857" v="13353"/>
          <ac:grpSpMkLst>
            <pc:docMk/>
            <pc:sldMk cId="4042374777" sldId="318"/>
            <ac:grpSpMk id="36" creationId="{85C0EDE3-6575-4E13-941D-F05262685CB2}"/>
          </ac:grpSpMkLst>
        </pc:grpChg>
        <pc:grpChg chg="del mod">
          <ac:chgData name="Daniel Schwarz" userId="5bb35bb8-905a-4742-88d9-33d9089732e7" providerId="ADAL" clId="{6522DB22-9B34-43BC-AD9C-03E4ABD0BD6B}" dt="2020-10-18T16:34:54.937" v="13362"/>
          <ac:grpSpMkLst>
            <pc:docMk/>
            <pc:sldMk cId="4042374777" sldId="318"/>
            <ac:grpSpMk id="40" creationId="{8DD627A9-C35A-40F5-B8C8-AD645883A6CD}"/>
          </ac:grpSpMkLst>
        </pc:grpChg>
        <pc:grpChg chg="mod">
          <ac:chgData name="Daniel Schwarz" userId="5bb35bb8-905a-4742-88d9-33d9089732e7" providerId="ADAL" clId="{6522DB22-9B34-43BC-AD9C-03E4ABD0BD6B}" dt="2020-10-18T16:35:57.344" v="13413" actId="1076"/>
          <ac:grpSpMkLst>
            <pc:docMk/>
            <pc:sldMk cId="4042374777" sldId="318"/>
            <ac:grpSpMk id="49" creationId="{DD8ED946-93D8-4143-9FE0-342E362D171E}"/>
          </ac:grpSpMkLst>
        </pc:grpChg>
        <pc:grpChg chg="mod">
          <ac:chgData name="Daniel Schwarz" userId="5bb35bb8-905a-4742-88d9-33d9089732e7" providerId="ADAL" clId="{6522DB22-9B34-43BC-AD9C-03E4ABD0BD6B}" dt="2020-10-18T16:35:15.815" v="13378"/>
          <ac:grpSpMkLst>
            <pc:docMk/>
            <pc:sldMk cId="4042374777" sldId="318"/>
            <ac:grpSpMk id="63" creationId="{F4E5981C-E585-4167-96FE-0DACD9201986}"/>
          </ac:grpSpMkLst>
        </pc:grpChg>
        <pc:grpChg chg="del mod">
          <ac:chgData name="Daniel Schwarz" userId="5bb35bb8-905a-4742-88d9-33d9089732e7" providerId="ADAL" clId="{6522DB22-9B34-43BC-AD9C-03E4ABD0BD6B}" dt="2020-10-18T16:35:31.206" v="13407"/>
          <ac:grpSpMkLst>
            <pc:docMk/>
            <pc:sldMk cId="4042374777" sldId="318"/>
            <ac:grpSpMk id="67" creationId="{079D8A81-C8B8-4F0C-AE26-0DDCBF21BCF0}"/>
          </ac:grpSpMkLst>
        </pc:grpChg>
        <pc:grpChg chg="del mod">
          <ac:chgData name="Daniel Schwarz" userId="5bb35bb8-905a-4742-88d9-33d9089732e7" providerId="ADAL" clId="{6522DB22-9B34-43BC-AD9C-03E4ABD0BD6B}" dt="2020-10-18T16:35:38.422" v="13410"/>
          <ac:grpSpMkLst>
            <pc:docMk/>
            <pc:sldMk cId="4042374777" sldId="318"/>
            <ac:grpSpMk id="81" creationId="{CEC23270-AA29-4371-9272-00323156665B}"/>
          </ac:grpSpMkLst>
        </pc:grpChg>
        <pc:grpChg chg="del mod">
          <ac:chgData name="Daniel Schwarz" userId="5bb35bb8-905a-4742-88d9-33d9089732e7" providerId="ADAL" clId="{6522DB22-9B34-43BC-AD9C-03E4ABD0BD6B}" dt="2020-10-18T16:35:38.422" v="13410"/>
          <ac:grpSpMkLst>
            <pc:docMk/>
            <pc:sldMk cId="4042374777" sldId="318"/>
            <ac:grpSpMk id="84" creationId="{E0719370-28B9-4634-BCC5-800724EF05C1}"/>
          </ac:grpSpMkLst>
        </pc:grpChg>
        <pc:grpChg chg="mod">
          <ac:chgData name="Daniel Schwarz" userId="5bb35bb8-905a-4742-88d9-33d9089732e7" providerId="ADAL" clId="{6522DB22-9B34-43BC-AD9C-03E4ABD0BD6B}" dt="2020-10-18T16:36:01.290" v="13414" actId="1076"/>
          <ac:grpSpMkLst>
            <pc:docMk/>
            <pc:sldMk cId="4042374777" sldId="318"/>
            <ac:grpSpMk id="85" creationId="{3DA3442B-6919-4003-9BA8-1CCCB5BEDF49}"/>
          </ac:grpSpMkLst>
        </pc:grpChg>
        <pc:grpChg chg="del mod">
          <ac:chgData name="Daniel Schwarz" userId="5bb35bb8-905a-4742-88d9-33d9089732e7" providerId="ADAL" clId="{6522DB22-9B34-43BC-AD9C-03E4ABD0BD6B}" dt="2020-10-18T16:37:31.441" v="13449"/>
          <ac:grpSpMkLst>
            <pc:docMk/>
            <pc:sldMk cId="4042374777" sldId="318"/>
            <ac:grpSpMk id="89" creationId="{7C004B47-55ED-4810-A418-508DF91B9104}"/>
          </ac:grpSpMkLst>
        </pc:grpChg>
        <pc:grpChg chg="del mod">
          <ac:chgData name="Daniel Schwarz" userId="5bb35bb8-905a-4742-88d9-33d9089732e7" providerId="ADAL" clId="{6522DB22-9B34-43BC-AD9C-03E4ABD0BD6B}" dt="2020-10-18T16:37:37.307" v="13453"/>
          <ac:grpSpMkLst>
            <pc:docMk/>
            <pc:sldMk cId="4042374777" sldId="318"/>
            <ac:grpSpMk id="92" creationId="{C986C162-C7EE-4586-AFA8-5D3775605499}"/>
          </ac:grpSpMkLst>
        </pc:grpChg>
        <pc:grpChg chg="del mod">
          <ac:chgData name="Daniel Schwarz" userId="5bb35bb8-905a-4742-88d9-33d9089732e7" providerId="ADAL" clId="{6522DB22-9B34-43BC-AD9C-03E4ABD0BD6B}" dt="2020-10-18T17:57:16.257" v="15532" actId="165"/>
          <ac:grpSpMkLst>
            <pc:docMk/>
            <pc:sldMk cId="4042374777" sldId="318"/>
            <ac:grpSpMk id="95" creationId="{2A57CF0C-C2F5-4698-A49D-BC3CB0B481CD}"/>
          </ac:grpSpMkLst>
        </pc:grpChg>
        <pc:grpChg chg="add mod">
          <ac:chgData name="Daniel Schwarz" userId="5bb35bb8-905a-4742-88d9-33d9089732e7" providerId="ADAL" clId="{6522DB22-9B34-43BC-AD9C-03E4ABD0BD6B}" dt="2020-10-18T17:57:23.565" v="15533" actId="164"/>
          <ac:grpSpMkLst>
            <pc:docMk/>
            <pc:sldMk cId="4042374777" sldId="318"/>
            <ac:grpSpMk id="96" creationId="{EE1189F9-5EAE-4834-A901-B04E6E157BB3}"/>
          </ac:grpSpMkLst>
        </pc:grpChg>
        <pc:grpChg chg="add mod">
          <ac:chgData name="Daniel Schwarz" userId="5bb35bb8-905a-4742-88d9-33d9089732e7" providerId="ADAL" clId="{6522DB22-9B34-43BC-AD9C-03E4ABD0BD6B}" dt="2020-10-18T17:57:37.451" v="15536" actId="164"/>
          <ac:grpSpMkLst>
            <pc:docMk/>
            <pc:sldMk cId="4042374777" sldId="318"/>
            <ac:grpSpMk id="97" creationId="{89AC20B1-1488-486C-BA22-BC7DCD9A5FAF}"/>
          </ac:grpSpMkLst>
        </pc:grpChg>
        <pc:picChg chg="add mod">
          <ac:chgData name="Daniel Schwarz" userId="5bb35bb8-905a-4742-88d9-33d9089732e7" providerId="ADAL" clId="{6522DB22-9B34-43BC-AD9C-03E4ABD0BD6B}" dt="2020-10-18T16:37:47.993" v="13454" actId="1076"/>
          <ac:picMkLst>
            <pc:docMk/>
            <pc:sldMk cId="4042374777" sldId="318"/>
            <ac:picMk id="3" creationId="{7899AABB-0D91-44BF-9085-DA1BA9248A04}"/>
          </ac:picMkLst>
        </pc:picChg>
        <pc:picChg chg="add mod">
          <ac:chgData name="Daniel Schwarz" userId="5bb35bb8-905a-4742-88d9-33d9089732e7" providerId="ADAL" clId="{6522DB22-9B34-43BC-AD9C-03E4ABD0BD6B}" dt="2020-10-18T16:32:49.761" v="13299" actId="1076"/>
          <ac:picMkLst>
            <pc:docMk/>
            <pc:sldMk cId="4042374777" sldId="318"/>
            <ac:picMk id="5" creationId="{0A24998F-DA95-441D-8761-396CB5023B68}"/>
          </ac:picMkLst>
        </pc:picChg>
        <pc:inkChg chg="add del">
          <ac:chgData name="Daniel Schwarz" userId="5bb35bb8-905a-4742-88d9-33d9089732e7" providerId="ADAL" clId="{6522DB22-9B34-43BC-AD9C-03E4ABD0BD6B}" dt="2020-10-18T16:33:32.242" v="13301" actId="9405"/>
          <ac:inkMkLst>
            <pc:docMk/>
            <pc:sldMk cId="4042374777" sldId="318"/>
            <ac:inkMk id="6" creationId="{C4992B43-3A06-42A5-8235-1ABEADE863FB}"/>
          </ac:inkMkLst>
        </pc:inkChg>
        <pc:inkChg chg="add del mod">
          <ac:chgData name="Daniel Schwarz" userId="5bb35bb8-905a-4742-88d9-33d9089732e7" providerId="ADAL" clId="{6522DB22-9B34-43BC-AD9C-03E4ABD0BD6B}" dt="2020-10-18T16:33:46.265" v="13307" actId="9405"/>
          <ac:inkMkLst>
            <pc:docMk/>
            <pc:sldMk cId="4042374777" sldId="318"/>
            <ac:inkMk id="7" creationId="{87BC7688-BE29-4731-A4E6-873CBE0DAA2B}"/>
          </ac:inkMkLst>
        </pc:inkChg>
        <pc:inkChg chg="add del mod">
          <ac:chgData name="Daniel Schwarz" userId="5bb35bb8-905a-4742-88d9-33d9089732e7" providerId="ADAL" clId="{6522DB22-9B34-43BC-AD9C-03E4ABD0BD6B}" dt="2020-10-18T16:33:45.986" v="13306"/>
          <ac:inkMkLst>
            <pc:docMk/>
            <pc:sldMk cId="4042374777" sldId="318"/>
            <ac:inkMk id="8" creationId="{E4106586-3129-46D3-A1E7-C8B53728D64B}"/>
          </ac:inkMkLst>
        </pc:inkChg>
        <pc:inkChg chg="add mod">
          <ac:chgData name="Daniel Schwarz" userId="5bb35bb8-905a-4742-88d9-33d9089732e7" providerId="ADAL" clId="{6522DB22-9B34-43BC-AD9C-03E4ABD0BD6B}" dt="2020-10-18T16:33:59.027" v="13313"/>
          <ac:inkMkLst>
            <pc:docMk/>
            <pc:sldMk cId="4042374777" sldId="318"/>
            <ac:inkMk id="10" creationId="{0D1B89FF-8C8D-45C5-8837-9055BC1883FA}"/>
          </ac:inkMkLst>
        </pc:inkChg>
        <pc:inkChg chg="add mod">
          <ac:chgData name="Daniel Schwarz" userId="5bb35bb8-905a-4742-88d9-33d9089732e7" providerId="ADAL" clId="{6522DB22-9B34-43BC-AD9C-03E4ABD0BD6B}" dt="2020-10-18T16:33:59.027" v="13313"/>
          <ac:inkMkLst>
            <pc:docMk/>
            <pc:sldMk cId="4042374777" sldId="318"/>
            <ac:inkMk id="11" creationId="{3085F9CD-51B8-4362-8D00-C832AA2EBA54}"/>
          </ac:inkMkLst>
        </pc:inkChg>
        <pc:inkChg chg="add mod">
          <ac:chgData name="Daniel Schwarz" userId="5bb35bb8-905a-4742-88d9-33d9089732e7" providerId="ADAL" clId="{6522DB22-9B34-43BC-AD9C-03E4ABD0BD6B}" dt="2020-10-18T16:33:59.027" v="13313"/>
          <ac:inkMkLst>
            <pc:docMk/>
            <pc:sldMk cId="4042374777" sldId="318"/>
            <ac:inkMk id="13" creationId="{A82FFF48-92CC-47C0-94E5-6C9F963FD960}"/>
          </ac:inkMkLst>
        </pc:inkChg>
        <pc:inkChg chg="add mod">
          <ac:chgData name="Daniel Schwarz" userId="5bb35bb8-905a-4742-88d9-33d9089732e7" providerId="ADAL" clId="{6522DB22-9B34-43BC-AD9C-03E4ABD0BD6B}" dt="2020-10-18T16:33:59.027" v="13313"/>
          <ac:inkMkLst>
            <pc:docMk/>
            <pc:sldMk cId="4042374777" sldId="318"/>
            <ac:inkMk id="14" creationId="{E1513140-B5EF-417C-AC9E-74C1A6C90D6E}"/>
          </ac:inkMkLst>
        </pc:inkChg>
        <pc:inkChg chg="add del mod">
          <ac:chgData name="Daniel Schwarz" userId="5bb35bb8-905a-4742-88d9-33d9089732e7" providerId="ADAL" clId="{6522DB22-9B34-43BC-AD9C-03E4ABD0BD6B}" dt="2020-10-18T16:34:35.441" v="13343" actId="9405"/>
          <ac:inkMkLst>
            <pc:docMk/>
            <pc:sldMk cId="4042374777" sldId="318"/>
            <ac:inkMk id="16" creationId="{3D984557-B316-4F80-A68F-5BA5D308CE22}"/>
          </ac:inkMkLst>
        </pc:inkChg>
        <pc:inkChg chg="add del mod">
          <ac:chgData name="Daniel Schwarz" userId="5bb35bb8-905a-4742-88d9-33d9089732e7" providerId="ADAL" clId="{6522DB22-9B34-43BC-AD9C-03E4ABD0BD6B}" dt="2020-10-18T16:34:34.042" v="13342" actId="9405"/>
          <ac:inkMkLst>
            <pc:docMk/>
            <pc:sldMk cId="4042374777" sldId="318"/>
            <ac:inkMk id="17" creationId="{5A538B55-CCD1-4775-9D9F-D96D916BD628}"/>
          </ac:inkMkLst>
        </pc:inkChg>
        <pc:inkChg chg="add del mod">
          <ac:chgData name="Daniel Schwarz" userId="5bb35bb8-905a-4742-88d9-33d9089732e7" providerId="ADAL" clId="{6522DB22-9B34-43BC-AD9C-03E4ABD0BD6B}" dt="2020-10-18T16:34:33.416" v="13341" actId="9405"/>
          <ac:inkMkLst>
            <pc:docMk/>
            <pc:sldMk cId="4042374777" sldId="318"/>
            <ac:inkMk id="18" creationId="{B24AA483-4F57-44B6-A0CF-6629A43693FF}"/>
          </ac:inkMkLst>
        </pc:inkChg>
        <pc:inkChg chg="add del mod">
          <ac:chgData name="Daniel Schwarz" userId="5bb35bb8-905a-4742-88d9-33d9089732e7" providerId="ADAL" clId="{6522DB22-9B34-43BC-AD9C-03E4ABD0BD6B}" dt="2020-10-18T16:34:33.225" v="13340" actId="9405"/>
          <ac:inkMkLst>
            <pc:docMk/>
            <pc:sldMk cId="4042374777" sldId="318"/>
            <ac:inkMk id="19" creationId="{6D590097-E950-4C3B-BB98-5D3552E337D0}"/>
          </ac:inkMkLst>
        </pc:inkChg>
        <pc:inkChg chg="add del mod">
          <ac:chgData name="Daniel Schwarz" userId="5bb35bb8-905a-4742-88d9-33d9089732e7" providerId="ADAL" clId="{6522DB22-9B34-43BC-AD9C-03E4ABD0BD6B}" dt="2020-10-18T16:34:33.076" v="13339" actId="9405"/>
          <ac:inkMkLst>
            <pc:docMk/>
            <pc:sldMk cId="4042374777" sldId="318"/>
            <ac:inkMk id="20" creationId="{68305DDD-5CE8-49BD-A1F0-480F913A1A00}"/>
          </ac:inkMkLst>
        </pc:inkChg>
        <pc:inkChg chg="add del mod">
          <ac:chgData name="Daniel Schwarz" userId="5bb35bb8-905a-4742-88d9-33d9089732e7" providerId="ADAL" clId="{6522DB22-9B34-43BC-AD9C-03E4ABD0BD6B}" dt="2020-10-18T16:34:32.862" v="13338" actId="9405"/>
          <ac:inkMkLst>
            <pc:docMk/>
            <pc:sldMk cId="4042374777" sldId="318"/>
            <ac:inkMk id="21" creationId="{BCEDFF6C-47AB-45CE-BFA6-BFBAE6B126E3}"/>
          </ac:inkMkLst>
        </pc:inkChg>
        <pc:inkChg chg="add del mod">
          <ac:chgData name="Daniel Schwarz" userId="5bb35bb8-905a-4742-88d9-33d9089732e7" providerId="ADAL" clId="{6522DB22-9B34-43BC-AD9C-03E4ABD0BD6B}" dt="2020-10-18T16:34:32.650" v="13337" actId="9405"/>
          <ac:inkMkLst>
            <pc:docMk/>
            <pc:sldMk cId="4042374777" sldId="318"/>
            <ac:inkMk id="22" creationId="{AF2C5B64-6134-4B2A-B229-A3390170F991}"/>
          </ac:inkMkLst>
        </pc:inkChg>
        <pc:inkChg chg="add del mod">
          <ac:chgData name="Daniel Schwarz" userId="5bb35bb8-905a-4742-88d9-33d9089732e7" providerId="ADAL" clId="{6522DB22-9B34-43BC-AD9C-03E4ABD0BD6B}" dt="2020-10-18T16:34:32.508" v="13336" actId="9405"/>
          <ac:inkMkLst>
            <pc:docMk/>
            <pc:sldMk cId="4042374777" sldId="318"/>
            <ac:inkMk id="23" creationId="{0FB004DB-3B91-42BC-AF70-EC5A9FB8DB52}"/>
          </ac:inkMkLst>
        </pc:inkChg>
        <pc:inkChg chg="add del mod">
          <ac:chgData name="Daniel Schwarz" userId="5bb35bb8-905a-4742-88d9-33d9089732e7" providerId="ADAL" clId="{6522DB22-9B34-43BC-AD9C-03E4ABD0BD6B}" dt="2020-10-18T16:34:32.362" v="13335" actId="9405"/>
          <ac:inkMkLst>
            <pc:docMk/>
            <pc:sldMk cId="4042374777" sldId="318"/>
            <ac:inkMk id="24" creationId="{A2662CA7-F611-491C-AB92-FE3ED12E020F}"/>
          </ac:inkMkLst>
        </pc:inkChg>
        <pc:inkChg chg="add del mod">
          <ac:chgData name="Daniel Schwarz" userId="5bb35bb8-905a-4742-88d9-33d9089732e7" providerId="ADAL" clId="{6522DB22-9B34-43BC-AD9C-03E4ABD0BD6B}" dt="2020-10-18T16:34:32.234" v="13334" actId="9405"/>
          <ac:inkMkLst>
            <pc:docMk/>
            <pc:sldMk cId="4042374777" sldId="318"/>
            <ac:inkMk id="25" creationId="{489478C9-A81D-426F-ADBA-766280140057}"/>
          </ac:inkMkLst>
        </pc:inkChg>
        <pc:inkChg chg="add del mod">
          <ac:chgData name="Daniel Schwarz" userId="5bb35bb8-905a-4742-88d9-33d9089732e7" providerId="ADAL" clId="{6522DB22-9B34-43BC-AD9C-03E4ABD0BD6B}" dt="2020-10-18T16:34:32.125" v="13333" actId="9405"/>
          <ac:inkMkLst>
            <pc:docMk/>
            <pc:sldMk cId="4042374777" sldId="318"/>
            <ac:inkMk id="26" creationId="{5D0D4462-65D4-4589-B4AE-E7AD9333D179}"/>
          </ac:inkMkLst>
        </pc:inkChg>
        <pc:inkChg chg="add del mod">
          <ac:chgData name="Daniel Schwarz" userId="5bb35bb8-905a-4742-88d9-33d9089732e7" providerId="ADAL" clId="{6522DB22-9B34-43BC-AD9C-03E4ABD0BD6B}" dt="2020-10-18T16:34:31.906" v="13332" actId="9405"/>
          <ac:inkMkLst>
            <pc:docMk/>
            <pc:sldMk cId="4042374777" sldId="318"/>
            <ac:inkMk id="27" creationId="{9129FD48-EC7E-4D1D-B6C3-3C81B890B0E3}"/>
          </ac:inkMkLst>
        </pc:inkChg>
        <pc:inkChg chg="add del mod">
          <ac:chgData name="Daniel Schwarz" userId="5bb35bb8-905a-4742-88d9-33d9089732e7" providerId="ADAL" clId="{6522DB22-9B34-43BC-AD9C-03E4ABD0BD6B}" dt="2020-10-18T16:34:31.731" v="13331" actId="9405"/>
          <ac:inkMkLst>
            <pc:docMk/>
            <pc:sldMk cId="4042374777" sldId="318"/>
            <ac:inkMk id="28" creationId="{B2AC4C95-F4DD-486E-907D-2CC5E0220F9B}"/>
          </ac:inkMkLst>
        </pc:inkChg>
        <pc:inkChg chg="add del mod">
          <ac:chgData name="Daniel Schwarz" userId="5bb35bb8-905a-4742-88d9-33d9089732e7" providerId="ADAL" clId="{6522DB22-9B34-43BC-AD9C-03E4ABD0BD6B}" dt="2020-10-18T16:34:31.475" v="13330"/>
          <ac:inkMkLst>
            <pc:docMk/>
            <pc:sldMk cId="4042374777" sldId="318"/>
            <ac:inkMk id="29" creationId="{01F33004-2EE9-45DE-B0B5-AF7601848F14}"/>
          </ac:inkMkLst>
        </pc:inkChg>
        <pc:inkChg chg="add mod">
          <ac:chgData name="Daniel Schwarz" userId="5bb35bb8-905a-4742-88d9-33d9089732e7" providerId="ADAL" clId="{6522DB22-9B34-43BC-AD9C-03E4ABD0BD6B}" dt="2020-10-18T16:34:54.937" v="13362"/>
          <ac:inkMkLst>
            <pc:docMk/>
            <pc:sldMk cId="4042374777" sldId="318"/>
            <ac:inkMk id="31" creationId="{AD9C54D5-2DF8-4D1E-8238-E76727F45688}"/>
          </ac:inkMkLst>
        </pc:inkChg>
        <pc:inkChg chg="add mod">
          <ac:chgData name="Daniel Schwarz" userId="5bb35bb8-905a-4742-88d9-33d9089732e7" providerId="ADAL" clId="{6522DB22-9B34-43BC-AD9C-03E4ABD0BD6B}" dt="2020-10-18T16:34:54.937" v="13362"/>
          <ac:inkMkLst>
            <pc:docMk/>
            <pc:sldMk cId="4042374777" sldId="318"/>
            <ac:inkMk id="32" creationId="{9C8E4168-69D5-4EF9-B15A-BA2AEB1C4A43}"/>
          </ac:inkMkLst>
        </pc:inkChg>
        <pc:inkChg chg="add mod">
          <ac:chgData name="Daniel Schwarz" userId="5bb35bb8-905a-4742-88d9-33d9089732e7" providerId="ADAL" clId="{6522DB22-9B34-43BC-AD9C-03E4ABD0BD6B}" dt="2020-10-18T16:34:54.937" v="13362"/>
          <ac:inkMkLst>
            <pc:docMk/>
            <pc:sldMk cId="4042374777" sldId="318"/>
            <ac:inkMk id="33" creationId="{09ECF8A4-8D1D-4BC3-BEF3-9BDAA8FF2744}"/>
          </ac:inkMkLst>
        </pc:inkChg>
        <pc:inkChg chg="add mod">
          <ac:chgData name="Daniel Schwarz" userId="5bb35bb8-905a-4742-88d9-33d9089732e7" providerId="ADAL" clId="{6522DB22-9B34-43BC-AD9C-03E4ABD0BD6B}" dt="2020-10-18T16:34:54.937" v="13362"/>
          <ac:inkMkLst>
            <pc:docMk/>
            <pc:sldMk cId="4042374777" sldId="318"/>
            <ac:inkMk id="34" creationId="{8F93437B-F85D-4125-9687-30B1E3B75B31}"/>
          </ac:inkMkLst>
        </pc:inkChg>
        <pc:inkChg chg="add mod">
          <ac:chgData name="Daniel Schwarz" userId="5bb35bb8-905a-4742-88d9-33d9089732e7" providerId="ADAL" clId="{6522DB22-9B34-43BC-AD9C-03E4ABD0BD6B}" dt="2020-10-18T16:34:54.937" v="13362"/>
          <ac:inkMkLst>
            <pc:docMk/>
            <pc:sldMk cId="4042374777" sldId="318"/>
            <ac:inkMk id="35" creationId="{84E64A6B-6FB7-43DE-80E0-65255AB3A239}"/>
          </ac:inkMkLst>
        </pc:inkChg>
        <pc:inkChg chg="add mod">
          <ac:chgData name="Daniel Schwarz" userId="5bb35bb8-905a-4742-88d9-33d9089732e7" providerId="ADAL" clId="{6522DB22-9B34-43BC-AD9C-03E4ABD0BD6B}" dt="2020-10-18T16:34:54.937" v="13362"/>
          <ac:inkMkLst>
            <pc:docMk/>
            <pc:sldMk cId="4042374777" sldId="318"/>
            <ac:inkMk id="37" creationId="{C61834A8-3C09-45B1-8F64-F7BD144E3385}"/>
          </ac:inkMkLst>
        </pc:inkChg>
        <pc:inkChg chg="add mod">
          <ac:chgData name="Daniel Schwarz" userId="5bb35bb8-905a-4742-88d9-33d9089732e7" providerId="ADAL" clId="{6522DB22-9B34-43BC-AD9C-03E4ABD0BD6B}" dt="2020-10-18T16:34:54.937" v="13362"/>
          <ac:inkMkLst>
            <pc:docMk/>
            <pc:sldMk cId="4042374777" sldId="318"/>
            <ac:inkMk id="38" creationId="{3888D57B-0D40-4506-BAAB-43F8EFF1791E}"/>
          </ac:inkMkLst>
        </pc:inkChg>
        <pc:inkChg chg="add mod">
          <ac:chgData name="Daniel Schwarz" userId="5bb35bb8-905a-4742-88d9-33d9089732e7" providerId="ADAL" clId="{6522DB22-9B34-43BC-AD9C-03E4ABD0BD6B}" dt="2020-10-18T16:34:54.937" v="13362"/>
          <ac:inkMkLst>
            <pc:docMk/>
            <pc:sldMk cId="4042374777" sldId="318"/>
            <ac:inkMk id="39" creationId="{88C06193-57BE-4019-A4DF-25421FFD40E1}"/>
          </ac:inkMkLst>
        </pc:inkChg>
        <pc:inkChg chg="add mod">
          <ac:chgData name="Daniel Schwarz" userId="5bb35bb8-905a-4742-88d9-33d9089732e7" providerId="ADAL" clId="{6522DB22-9B34-43BC-AD9C-03E4ABD0BD6B}" dt="2020-10-18T16:34:54.937" v="13362"/>
          <ac:inkMkLst>
            <pc:docMk/>
            <pc:sldMk cId="4042374777" sldId="318"/>
            <ac:inkMk id="41" creationId="{F475C2A7-DEE6-48C4-8194-9406A151CC47}"/>
          </ac:inkMkLst>
        </pc:inkChg>
        <pc:inkChg chg="add mod">
          <ac:chgData name="Daniel Schwarz" userId="5bb35bb8-905a-4742-88d9-33d9089732e7" providerId="ADAL" clId="{6522DB22-9B34-43BC-AD9C-03E4ABD0BD6B}" dt="2020-10-18T16:34:54.937" v="13362"/>
          <ac:inkMkLst>
            <pc:docMk/>
            <pc:sldMk cId="4042374777" sldId="318"/>
            <ac:inkMk id="42" creationId="{797DE076-AC42-4D1D-94B1-3F086177FB4D}"/>
          </ac:inkMkLst>
        </pc:inkChg>
        <pc:inkChg chg="add mod">
          <ac:chgData name="Daniel Schwarz" userId="5bb35bb8-905a-4742-88d9-33d9089732e7" providerId="ADAL" clId="{6522DB22-9B34-43BC-AD9C-03E4ABD0BD6B}" dt="2020-10-18T16:34:54.937" v="13362"/>
          <ac:inkMkLst>
            <pc:docMk/>
            <pc:sldMk cId="4042374777" sldId="318"/>
            <ac:inkMk id="43" creationId="{616627CC-73E0-4CB2-8533-84B697FF8B5B}"/>
          </ac:inkMkLst>
        </pc:inkChg>
        <pc:inkChg chg="add mod">
          <ac:chgData name="Daniel Schwarz" userId="5bb35bb8-905a-4742-88d9-33d9089732e7" providerId="ADAL" clId="{6522DB22-9B34-43BC-AD9C-03E4ABD0BD6B}" dt="2020-10-18T16:34:54.937" v="13362"/>
          <ac:inkMkLst>
            <pc:docMk/>
            <pc:sldMk cId="4042374777" sldId="318"/>
            <ac:inkMk id="44" creationId="{9849DAD0-18DC-4394-9FBF-2B0D187642F6}"/>
          </ac:inkMkLst>
        </pc:inkChg>
        <pc:inkChg chg="add mod">
          <ac:chgData name="Daniel Schwarz" userId="5bb35bb8-905a-4742-88d9-33d9089732e7" providerId="ADAL" clId="{6522DB22-9B34-43BC-AD9C-03E4ABD0BD6B}" dt="2020-10-18T16:34:54.937" v="13362"/>
          <ac:inkMkLst>
            <pc:docMk/>
            <pc:sldMk cId="4042374777" sldId="318"/>
            <ac:inkMk id="45" creationId="{6DFB1F97-AB0F-423E-BD04-196C3D196E09}"/>
          </ac:inkMkLst>
        </pc:inkChg>
        <pc:inkChg chg="add mod">
          <ac:chgData name="Daniel Schwarz" userId="5bb35bb8-905a-4742-88d9-33d9089732e7" providerId="ADAL" clId="{6522DB22-9B34-43BC-AD9C-03E4ABD0BD6B}" dt="2020-10-18T16:34:54.937" v="13362"/>
          <ac:inkMkLst>
            <pc:docMk/>
            <pc:sldMk cId="4042374777" sldId="318"/>
            <ac:inkMk id="46" creationId="{6DB4AFCE-254A-49A8-AA5D-CFF78F94A35E}"/>
          </ac:inkMkLst>
        </pc:inkChg>
        <pc:inkChg chg="add mod">
          <ac:chgData name="Daniel Schwarz" userId="5bb35bb8-905a-4742-88d9-33d9089732e7" providerId="ADAL" clId="{6522DB22-9B34-43BC-AD9C-03E4ABD0BD6B}" dt="2020-10-18T16:34:54.937" v="13362"/>
          <ac:inkMkLst>
            <pc:docMk/>
            <pc:sldMk cId="4042374777" sldId="318"/>
            <ac:inkMk id="47" creationId="{0E77E990-208C-4857-B2CA-ECAF050427F2}"/>
          </ac:inkMkLst>
        </pc:inkChg>
        <pc:inkChg chg="add mod">
          <ac:chgData name="Daniel Schwarz" userId="5bb35bb8-905a-4742-88d9-33d9089732e7" providerId="ADAL" clId="{6522DB22-9B34-43BC-AD9C-03E4ABD0BD6B}" dt="2020-10-18T16:34:54.937" v="13362"/>
          <ac:inkMkLst>
            <pc:docMk/>
            <pc:sldMk cId="4042374777" sldId="318"/>
            <ac:inkMk id="48" creationId="{B8DD2A25-0767-4B5D-B361-51B1581E9B93}"/>
          </ac:inkMkLst>
        </pc:inkChg>
        <pc:inkChg chg="add mod">
          <ac:chgData name="Daniel Schwarz" userId="5bb35bb8-905a-4742-88d9-33d9089732e7" providerId="ADAL" clId="{6522DB22-9B34-43BC-AD9C-03E4ABD0BD6B}" dt="2020-10-18T16:36:01.290" v="13414" actId="1076"/>
          <ac:inkMkLst>
            <pc:docMk/>
            <pc:sldMk cId="4042374777" sldId="318"/>
            <ac:inkMk id="50" creationId="{9A814CC4-C86D-47A2-9A5A-39C9FA62D3C0}"/>
          </ac:inkMkLst>
        </pc:inkChg>
        <pc:inkChg chg="add del mod">
          <ac:chgData name="Daniel Schwarz" userId="5bb35bb8-905a-4742-88d9-33d9089732e7" providerId="ADAL" clId="{6522DB22-9B34-43BC-AD9C-03E4ABD0BD6B}" dt="2020-10-18T16:35:18.504" v="13389" actId="9405"/>
          <ac:inkMkLst>
            <pc:docMk/>
            <pc:sldMk cId="4042374777" sldId="318"/>
            <ac:inkMk id="51" creationId="{C5D28320-5A73-422F-A2F4-B3142BE79FBE}"/>
          </ac:inkMkLst>
        </pc:inkChg>
        <pc:inkChg chg="add del mod">
          <ac:chgData name="Daniel Schwarz" userId="5bb35bb8-905a-4742-88d9-33d9089732e7" providerId="ADAL" clId="{6522DB22-9B34-43BC-AD9C-03E4ABD0BD6B}" dt="2020-10-18T16:35:18.083" v="13388" actId="9405"/>
          <ac:inkMkLst>
            <pc:docMk/>
            <pc:sldMk cId="4042374777" sldId="318"/>
            <ac:inkMk id="52" creationId="{27FE1D41-12A1-46AE-AA73-35004CE646E8}"/>
          </ac:inkMkLst>
        </pc:inkChg>
        <pc:inkChg chg="add del mod">
          <ac:chgData name="Daniel Schwarz" userId="5bb35bb8-905a-4742-88d9-33d9089732e7" providerId="ADAL" clId="{6522DB22-9B34-43BC-AD9C-03E4ABD0BD6B}" dt="2020-10-18T16:35:17.331" v="13387" actId="9405"/>
          <ac:inkMkLst>
            <pc:docMk/>
            <pc:sldMk cId="4042374777" sldId="318"/>
            <ac:inkMk id="53" creationId="{147A41A1-929D-41E8-BB96-E2E1BB789887}"/>
          </ac:inkMkLst>
        </pc:inkChg>
        <pc:inkChg chg="add del mod">
          <ac:chgData name="Daniel Schwarz" userId="5bb35bb8-905a-4742-88d9-33d9089732e7" providerId="ADAL" clId="{6522DB22-9B34-43BC-AD9C-03E4ABD0BD6B}" dt="2020-10-18T16:35:17.179" v="13386" actId="9405"/>
          <ac:inkMkLst>
            <pc:docMk/>
            <pc:sldMk cId="4042374777" sldId="318"/>
            <ac:inkMk id="54" creationId="{E17FA900-63A8-4D5B-BB95-1CD4F830DF10}"/>
          </ac:inkMkLst>
        </pc:inkChg>
        <pc:inkChg chg="add del mod">
          <ac:chgData name="Daniel Schwarz" userId="5bb35bb8-905a-4742-88d9-33d9089732e7" providerId="ADAL" clId="{6522DB22-9B34-43BC-AD9C-03E4ABD0BD6B}" dt="2020-10-18T16:35:17.074" v="13385" actId="9405"/>
          <ac:inkMkLst>
            <pc:docMk/>
            <pc:sldMk cId="4042374777" sldId="318"/>
            <ac:inkMk id="55" creationId="{6610D0AE-C442-4016-84B0-B2460EA21930}"/>
          </ac:inkMkLst>
        </pc:inkChg>
        <pc:inkChg chg="add del mod">
          <ac:chgData name="Daniel Schwarz" userId="5bb35bb8-905a-4742-88d9-33d9089732e7" providerId="ADAL" clId="{6522DB22-9B34-43BC-AD9C-03E4ABD0BD6B}" dt="2020-10-18T16:35:16.906" v="13384" actId="9405"/>
          <ac:inkMkLst>
            <pc:docMk/>
            <pc:sldMk cId="4042374777" sldId="318"/>
            <ac:inkMk id="56" creationId="{7F31BA29-49D9-46C6-A8E6-88EEEFEF9966}"/>
          </ac:inkMkLst>
        </pc:inkChg>
        <pc:inkChg chg="add del mod">
          <ac:chgData name="Daniel Schwarz" userId="5bb35bb8-905a-4742-88d9-33d9089732e7" providerId="ADAL" clId="{6522DB22-9B34-43BC-AD9C-03E4ABD0BD6B}" dt="2020-10-18T16:35:16.770" v="13383" actId="9405"/>
          <ac:inkMkLst>
            <pc:docMk/>
            <pc:sldMk cId="4042374777" sldId="318"/>
            <ac:inkMk id="57" creationId="{C87AE532-736C-4808-9D61-BE1247BDE28C}"/>
          </ac:inkMkLst>
        </pc:inkChg>
        <pc:inkChg chg="add del mod">
          <ac:chgData name="Daniel Schwarz" userId="5bb35bb8-905a-4742-88d9-33d9089732e7" providerId="ADAL" clId="{6522DB22-9B34-43BC-AD9C-03E4ABD0BD6B}" dt="2020-10-18T16:35:16.560" v="13382" actId="9405"/>
          <ac:inkMkLst>
            <pc:docMk/>
            <pc:sldMk cId="4042374777" sldId="318"/>
            <ac:inkMk id="58" creationId="{B93436C3-5B90-4E16-8690-2A5DBC078F86}"/>
          </ac:inkMkLst>
        </pc:inkChg>
        <pc:inkChg chg="add del mod">
          <ac:chgData name="Daniel Schwarz" userId="5bb35bb8-905a-4742-88d9-33d9089732e7" providerId="ADAL" clId="{6522DB22-9B34-43BC-AD9C-03E4ABD0BD6B}" dt="2020-10-18T16:35:16.395" v="13381" actId="9405"/>
          <ac:inkMkLst>
            <pc:docMk/>
            <pc:sldMk cId="4042374777" sldId="318"/>
            <ac:inkMk id="59" creationId="{F5D06598-026D-4CEC-AD75-A7D51E9DD448}"/>
          </ac:inkMkLst>
        </pc:inkChg>
        <pc:inkChg chg="add del mod">
          <ac:chgData name="Daniel Schwarz" userId="5bb35bb8-905a-4742-88d9-33d9089732e7" providerId="ADAL" clId="{6522DB22-9B34-43BC-AD9C-03E4ABD0BD6B}" dt="2020-10-18T16:35:16.234" v="13380" actId="9405"/>
          <ac:inkMkLst>
            <pc:docMk/>
            <pc:sldMk cId="4042374777" sldId="318"/>
            <ac:inkMk id="60" creationId="{6F0EDE22-AAF3-472A-BF09-FBB12CA3D13A}"/>
          </ac:inkMkLst>
        </pc:inkChg>
        <pc:inkChg chg="add del mod">
          <ac:chgData name="Daniel Schwarz" userId="5bb35bb8-905a-4742-88d9-33d9089732e7" providerId="ADAL" clId="{6522DB22-9B34-43BC-AD9C-03E4ABD0BD6B}" dt="2020-10-18T16:35:16.070" v="13379" actId="9405"/>
          <ac:inkMkLst>
            <pc:docMk/>
            <pc:sldMk cId="4042374777" sldId="318"/>
            <ac:inkMk id="61" creationId="{33D785D0-A090-4E12-A17C-3691C93602F5}"/>
          </ac:inkMkLst>
        </pc:inkChg>
        <pc:inkChg chg="add del mod">
          <ac:chgData name="Daniel Schwarz" userId="5bb35bb8-905a-4742-88d9-33d9089732e7" providerId="ADAL" clId="{6522DB22-9B34-43BC-AD9C-03E4ABD0BD6B}" dt="2020-10-18T16:35:15.815" v="13378"/>
          <ac:inkMkLst>
            <pc:docMk/>
            <pc:sldMk cId="4042374777" sldId="318"/>
            <ac:inkMk id="62" creationId="{090228CE-A14B-444D-9D36-6789EDB70282}"/>
          </ac:inkMkLst>
        </pc:inkChg>
        <pc:inkChg chg="add mod">
          <ac:chgData name="Daniel Schwarz" userId="5bb35bb8-905a-4742-88d9-33d9089732e7" providerId="ADAL" clId="{6522DB22-9B34-43BC-AD9C-03E4ABD0BD6B}" dt="2020-10-18T16:35:38.422" v="13410"/>
          <ac:inkMkLst>
            <pc:docMk/>
            <pc:sldMk cId="4042374777" sldId="318"/>
            <ac:inkMk id="64" creationId="{97E3E731-EE21-4884-83C0-138D86823C3A}"/>
          </ac:inkMkLst>
        </pc:inkChg>
        <pc:inkChg chg="add mod">
          <ac:chgData name="Daniel Schwarz" userId="5bb35bb8-905a-4742-88d9-33d9089732e7" providerId="ADAL" clId="{6522DB22-9B34-43BC-AD9C-03E4ABD0BD6B}" dt="2020-10-18T16:35:38.422" v="13410"/>
          <ac:inkMkLst>
            <pc:docMk/>
            <pc:sldMk cId="4042374777" sldId="318"/>
            <ac:inkMk id="65" creationId="{DA8017E6-D548-4973-9CE8-863A0A436E4A}"/>
          </ac:inkMkLst>
        </pc:inkChg>
        <pc:inkChg chg="add mod">
          <ac:chgData name="Daniel Schwarz" userId="5bb35bb8-905a-4742-88d9-33d9089732e7" providerId="ADAL" clId="{6522DB22-9B34-43BC-AD9C-03E4ABD0BD6B}" dt="2020-10-18T16:35:38.422" v="13410"/>
          <ac:inkMkLst>
            <pc:docMk/>
            <pc:sldMk cId="4042374777" sldId="318"/>
            <ac:inkMk id="66" creationId="{1DA21BC2-5017-4FDF-9FDD-0C913A7A9734}"/>
          </ac:inkMkLst>
        </pc:inkChg>
        <pc:inkChg chg="add mod">
          <ac:chgData name="Daniel Schwarz" userId="5bb35bb8-905a-4742-88d9-33d9089732e7" providerId="ADAL" clId="{6522DB22-9B34-43BC-AD9C-03E4ABD0BD6B}" dt="2020-10-18T16:35:38.422" v="13410"/>
          <ac:inkMkLst>
            <pc:docMk/>
            <pc:sldMk cId="4042374777" sldId="318"/>
            <ac:inkMk id="68" creationId="{154B437F-6CBA-4589-BFFD-F66CC2653825}"/>
          </ac:inkMkLst>
        </pc:inkChg>
        <pc:inkChg chg="add mod">
          <ac:chgData name="Daniel Schwarz" userId="5bb35bb8-905a-4742-88d9-33d9089732e7" providerId="ADAL" clId="{6522DB22-9B34-43BC-AD9C-03E4ABD0BD6B}" dt="2020-10-18T16:35:38.422" v="13410"/>
          <ac:inkMkLst>
            <pc:docMk/>
            <pc:sldMk cId="4042374777" sldId="318"/>
            <ac:inkMk id="69" creationId="{C4087404-EC01-41E0-ACD0-B8A2131EEB31}"/>
          </ac:inkMkLst>
        </pc:inkChg>
        <pc:inkChg chg="add mod">
          <ac:chgData name="Daniel Schwarz" userId="5bb35bb8-905a-4742-88d9-33d9089732e7" providerId="ADAL" clId="{6522DB22-9B34-43BC-AD9C-03E4ABD0BD6B}" dt="2020-10-18T16:35:38.422" v="13410"/>
          <ac:inkMkLst>
            <pc:docMk/>
            <pc:sldMk cId="4042374777" sldId="318"/>
            <ac:inkMk id="70" creationId="{DAC1F920-BE46-432B-8883-787BB6AECC07}"/>
          </ac:inkMkLst>
        </pc:inkChg>
        <pc:inkChg chg="add mod">
          <ac:chgData name="Daniel Schwarz" userId="5bb35bb8-905a-4742-88d9-33d9089732e7" providerId="ADAL" clId="{6522DB22-9B34-43BC-AD9C-03E4ABD0BD6B}" dt="2020-10-18T16:35:38.422" v="13410"/>
          <ac:inkMkLst>
            <pc:docMk/>
            <pc:sldMk cId="4042374777" sldId="318"/>
            <ac:inkMk id="71" creationId="{4C93F155-4553-44C0-AF5A-827866B6FE67}"/>
          </ac:inkMkLst>
        </pc:inkChg>
        <pc:inkChg chg="add mod">
          <ac:chgData name="Daniel Schwarz" userId="5bb35bb8-905a-4742-88d9-33d9089732e7" providerId="ADAL" clId="{6522DB22-9B34-43BC-AD9C-03E4ABD0BD6B}" dt="2020-10-18T16:35:38.422" v="13410"/>
          <ac:inkMkLst>
            <pc:docMk/>
            <pc:sldMk cId="4042374777" sldId="318"/>
            <ac:inkMk id="72" creationId="{7FFC3A59-476D-4CDC-ABD7-CB452F8EEC34}"/>
          </ac:inkMkLst>
        </pc:inkChg>
        <pc:inkChg chg="add mod">
          <ac:chgData name="Daniel Schwarz" userId="5bb35bb8-905a-4742-88d9-33d9089732e7" providerId="ADAL" clId="{6522DB22-9B34-43BC-AD9C-03E4ABD0BD6B}" dt="2020-10-18T16:35:38.422" v="13410"/>
          <ac:inkMkLst>
            <pc:docMk/>
            <pc:sldMk cId="4042374777" sldId="318"/>
            <ac:inkMk id="73" creationId="{16585F0A-6717-4BB7-BFF1-397DED40E52C}"/>
          </ac:inkMkLst>
        </pc:inkChg>
        <pc:inkChg chg="add mod">
          <ac:chgData name="Daniel Schwarz" userId="5bb35bb8-905a-4742-88d9-33d9089732e7" providerId="ADAL" clId="{6522DB22-9B34-43BC-AD9C-03E4ABD0BD6B}" dt="2020-10-18T16:35:38.422" v="13410"/>
          <ac:inkMkLst>
            <pc:docMk/>
            <pc:sldMk cId="4042374777" sldId="318"/>
            <ac:inkMk id="74" creationId="{CE49102D-1F39-4C2F-84FC-659EA8322E7C}"/>
          </ac:inkMkLst>
        </pc:inkChg>
        <pc:inkChg chg="add mod">
          <ac:chgData name="Daniel Schwarz" userId="5bb35bb8-905a-4742-88d9-33d9089732e7" providerId="ADAL" clId="{6522DB22-9B34-43BC-AD9C-03E4ABD0BD6B}" dt="2020-10-18T16:35:38.422" v="13410"/>
          <ac:inkMkLst>
            <pc:docMk/>
            <pc:sldMk cId="4042374777" sldId="318"/>
            <ac:inkMk id="75" creationId="{B0343A30-1627-4080-AC04-25E8CF02DCD0}"/>
          </ac:inkMkLst>
        </pc:inkChg>
        <pc:inkChg chg="add mod">
          <ac:chgData name="Daniel Schwarz" userId="5bb35bb8-905a-4742-88d9-33d9089732e7" providerId="ADAL" clId="{6522DB22-9B34-43BC-AD9C-03E4ABD0BD6B}" dt="2020-10-18T16:35:38.422" v="13410"/>
          <ac:inkMkLst>
            <pc:docMk/>
            <pc:sldMk cId="4042374777" sldId="318"/>
            <ac:inkMk id="76" creationId="{D47108EC-4DAF-48DA-B5AF-58A159DDEC52}"/>
          </ac:inkMkLst>
        </pc:inkChg>
        <pc:inkChg chg="add mod">
          <ac:chgData name="Daniel Schwarz" userId="5bb35bb8-905a-4742-88d9-33d9089732e7" providerId="ADAL" clId="{6522DB22-9B34-43BC-AD9C-03E4ABD0BD6B}" dt="2020-10-18T16:35:38.422" v="13410"/>
          <ac:inkMkLst>
            <pc:docMk/>
            <pc:sldMk cId="4042374777" sldId="318"/>
            <ac:inkMk id="77" creationId="{FFF4AF75-8FCC-4478-BD60-EB768E657E7F}"/>
          </ac:inkMkLst>
        </pc:inkChg>
        <pc:inkChg chg="add mod">
          <ac:chgData name="Daniel Schwarz" userId="5bb35bb8-905a-4742-88d9-33d9089732e7" providerId="ADAL" clId="{6522DB22-9B34-43BC-AD9C-03E4ABD0BD6B}" dt="2020-10-18T16:35:38.422" v="13410"/>
          <ac:inkMkLst>
            <pc:docMk/>
            <pc:sldMk cId="4042374777" sldId="318"/>
            <ac:inkMk id="78" creationId="{76267DE6-2FD3-48A6-B2F0-B2828F453197}"/>
          </ac:inkMkLst>
        </pc:inkChg>
        <pc:inkChg chg="add mod">
          <ac:chgData name="Daniel Schwarz" userId="5bb35bb8-905a-4742-88d9-33d9089732e7" providerId="ADAL" clId="{6522DB22-9B34-43BC-AD9C-03E4ABD0BD6B}" dt="2020-10-18T16:35:38.422" v="13410"/>
          <ac:inkMkLst>
            <pc:docMk/>
            <pc:sldMk cId="4042374777" sldId="318"/>
            <ac:inkMk id="79" creationId="{7AB7531B-4490-4AF3-81B1-4A755C03545B}"/>
          </ac:inkMkLst>
        </pc:inkChg>
        <pc:inkChg chg="add mod">
          <ac:chgData name="Daniel Schwarz" userId="5bb35bb8-905a-4742-88d9-33d9089732e7" providerId="ADAL" clId="{6522DB22-9B34-43BC-AD9C-03E4ABD0BD6B}" dt="2020-10-18T16:35:38.422" v="13410"/>
          <ac:inkMkLst>
            <pc:docMk/>
            <pc:sldMk cId="4042374777" sldId="318"/>
            <ac:inkMk id="80" creationId="{64B93DC3-756A-4F21-96BD-6F62B0201AA8}"/>
          </ac:inkMkLst>
        </pc:inkChg>
        <pc:inkChg chg="add mod">
          <ac:chgData name="Daniel Schwarz" userId="5bb35bb8-905a-4742-88d9-33d9089732e7" providerId="ADAL" clId="{6522DB22-9B34-43BC-AD9C-03E4ABD0BD6B}" dt="2020-10-18T16:35:38.422" v="13410"/>
          <ac:inkMkLst>
            <pc:docMk/>
            <pc:sldMk cId="4042374777" sldId="318"/>
            <ac:inkMk id="82" creationId="{C1173A82-D87E-49A6-A428-43B376DF6E54}"/>
          </ac:inkMkLst>
        </pc:inkChg>
        <pc:inkChg chg="add mod">
          <ac:chgData name="Daniel Schwarz" userId="5bb35bb8-905a-4742-88d9-33d9089732e7" providerId="ADAL" clId="{6522DB22-9B34-43BC-AD9C-03E4ABD0BD6B}" dt="2020-10-18T16:36:01.290" v="13414" actId="1076"/>
          <ac:inkMkLst>
            <pc:docMk/>
            <pc:sldMk cId="4042374777" sldId="318"/>
            <ac:inkMk id="83" creationId="{2BB700F6-7ECB-4F2C-A5BF-B9D3534159DC}"/>
          </ac:inkMkLst>
        </pc:inkChg>
        <pc:inkChg chg="add del">
          <ac:chgData name="Daniel Schwarz" userId="5bb35bb8-905a-4742-88d9-33d9089732e7" providerId="ADAL" clId="{6522DB22-9B34-43BC-AD9C-03E4ABD0BD6B}" dt="2020-10-18T16:36:27.117" v="13416" actId="9405"/>
          <ac:inkMkLst>
            <pc:docMk/>
            <pc:sldMk cId="4042374777" sldId="318"/>
            <ac:inkMk id="86" creationId="{63B1C41A-F8E5-4E97-996B-A63AD5784B4B}"/>
          </ac:inkMkLst>
        </pc:inkChg>
        <pc:inkChg chg="add mod topLvl">
          <ac:chgData name="Daniel Schwarz" userId="5bb35bb8-905a-4742-88d9-33d9089732e7" providerId="ADAL" clId="{6522DB22-9B34-43BC-AD9C-03E4ABD0BD6B}" dt="2020-10-18T17:57:37.451" v="15536" actId="164"/>
          <ac:inkMkLst>
            <pc:docMk/>
            <pc:sldMk cId="4042374777" sldId="318"/>
            <ac:inkMk id="87" creationId="{0BEAB219-1E9D-4A70-9339-1033ED06ECC4}"/>
          </ac:inkMkLst>
        </pc:inkChg>
        <pc:inkChg chg="add mod topLvl">
          <ac:chgData name="Daniel Schwarz" userId="5bb35bb8-905a-4742-88d9-33d9089732e7" providerId="ADAL" clId="{6522DB22-9B34-43BC-AD9C-03E4ABD0BD6B}" dt="2020-10-18T17:57:23.565" v="15533" actId="164"/>
          <ac:inkMkLst>
            <pc:docMk/>
            <pc:sldMk cId="4042374777" sldId="318"/>
            <ac:inkMk id="88" creationId="{B8518728-CB17-4896-8F55-D95AB4CDAA82}"/>
          </ac:inkMkLst>
        </pc:inkChg>
        <pc:inkChg chg="add mod">
          <ac:chgData name="Daniel Schwarz" userId="5bb35bb8-905a-4742-88d9-33d9089732e7" providerId="ADAL" clId="{6522DB22-9B34-43BC-AD9C-03E4ABD0BD6B}" dt="2020-10-18T17:57:23.565" v="15533" actId="164"/>
          <ac:inkMkLst>
            <pc:docMk/>
            <pc:sldMk cId="4042374777" sldId="318"/>
            <ac:inkMk id="91" creationId="{C3F98B3A-436A-4D54-B469-40DDF35B521E}"/>
          </ac:inkMkLst>
        </pc:inkChg>
        <pc:inkChg chg="add del">
          <ac:chgData name="Daniel Schwarz" userId="5bb35bb8-905a-4742-88d9-33d9089732e7" providerId="ADAL" clId="{6522DB22-9B34-43BC-AD9C-03E4ABD0BD6B}" dt="2020-10-18T16:37:34.281" v="13451" actId="9405"/>
          <ac:inkMkLst>
            <pc:docMk/>
            <pc:sldMk cId="4042374777" sldId="318"/>
            <ac:inkMk id="93" creationId="{1CCACCEE-6CD0-4C7C-AA62-8E628E3E65F1}"/>
          </ac:inkMkLst>
        </pc:inkChg>
        <pc:inkChg chg="add mod topLvl">
          <ac:chgData name="Daniel Schwarz" userId="5bb35bb8-905a-4742-88d9-33d9089732e7" providerId="ADAL" clId="{6522DB22-9B34-43BC-AD9C-03E4ABD0BD6B}" dt="2020-10-18T17:57:37.451" v="15536" actId="164"/>
          <ac:inkMkLst>
            <pc:docMk/>
            <pc:sldMk cId="4042374777" sldId="318"/>
            <ac:inkMk id="94" creationId="{F8F484B0-95F3-4B6B-930E-E9ACBF616F82}"/>
          </ac:inkMkLst>
        </pc:inkChg>
      </pc:sldChg>
      <pc:sldChg chg="addSp delSp modSp add mod modAnim">
        <pc:chgData name="Daniel Schwarz" userId="5bb35bb8-905a-4742-88d9-33d9089732e7" providerId="ADAL" clId="{6522DB22-9B34-43BC-AD9C-03E4ABD0BD6B}" dt="2020-10-18T18:00:40.788" v="15569"/>
        <pc:sldMkLst>
          <pc:docMk/>
          <pc:sldMk cId="1605790671" sldId="319"/>
        </pc:sldMkLst>
        <pc:spChg chg="mod">
          <ac:chgData name="Daniel Schwarz" userId="5bb35bb8-905a-4742-88d9-33d9089732e7" providerId="ADAL" clId="{6522DB22-9B34-43BC-AD9C-03E4ABD0BD6B}" dt="2020-10-18T16:39:04.253" v="13458"/>
          <ac:spMkLst>
            <pc:docMk/>
            <pc:sldMk cId="1605790671" sldId="319"/>
            <ac:spMk id="90" creationId="{31243BF4-AA57-4B9C-A366-EF40D7F30965}"/>
          </ac:spMkLst>
        </pc:spChg>
        <pc:grpChg chg="add mod">
          <ac:chgData name="Daniel Schwarz" userId="5bb35bb8-905a-4742-88d9-33d9089732e7" providerId="ADAL" clId="{6522DB22-9B34-43BC-AD9C-03E4ABD0BD6B}" dt="2020-10-18T18:00:22.019" v="15565"/>
          <ac:grpSpMkLst>
            <pc:docMk/>
            <pc:sldMk cId="1605790671" sldId="319"/>
            <ac:grpSpMk id="53" creationId="{D1799678-1D9D-4613-9908-2AF4D90A98CE}"/>
          </ac:grpSpMkLst>
        </pc:grpChg>
        <pc:grpChg chg="add mod">
          <ac:chgData name="Daniel Schwarz" userId="5bb35bb8-905a-4742-88d9-33d9089732e7" providerId="ADAL" clId="{6522DB22-9B34-43BC-AD9C-03E4ABD0BD6B}" dt="2020-10-18T18:00:22.019" v="15565"/>
          <ac:grpSpMkLst>
            <pc:docMk/>
            <pc:sldMk cId="1605790671" sldId="319"/>
            <ac:grpSpMk id="56" creationId="{5B783303-DB2B-46B4-B048-CB9AE050FC43}"/>
          </ac:grpSpMkLst>
        </pc:grpChg>
        <pc:grpChg chg="del">
          <ac:chgData name="Daniel Schwarz" userId="5bb35bb8-905a-4742-88d9-33d9089732e7" providerId="ADAL" clId="{6522DB22-9B34-43BC-AD9C-03E4ABD0BD6B}" dt="2020-10-18T18:00:13.318" v="15563" actId="478"/>
          <ac:grpSpMkLst>
            <pc:docMk/>
            <pc:sldMk cId="1605790671" sldId="319"/>
            <ac:grpSpMk id="95" creationId="{2A57CF0C-C2F5-4698-A49D-BC3CB0B481CD}"/>
          </ac:grpSpMkLst>
        </pc:grpChg>
        <pc:picChg chg="add mod">
          <ac:chgData name="Daniel Schwarz" userId="5bb35bb8-905a-4742-88d9-33d9089732e7" providerId="ADAL" clId="{6522DB22-9B34-43BC-AD9C-03E4ABD0BD6B}" dt="2020-10-18T16:39:54.904" v="13463" actId="1076"/>
          <ac:picMkLst>
            <pc:docMk/>
            <pc:sldMk cId="1605790671" sldId="319"/>
            <ac:picMk id="2" creationId="{6BDD3A9C-29B8-48DD-A8EE-B02014FEC3B4}"/>
          </ac:picMkLst>
        </pc:picChg>
        <pc:inkChg chg="mod">
          <ac:chgData name="Daniel Schwarz" userId="5bb35bb8-905a-4742-88d9-33d9089732e7" providerId="ADAL" clId="{6522DB22-9B34-43BC-AD9C-03E4ABD0BD6B}" dt="2020-10-18T18:00:22.019" v="15565"/>
          <ac:inkMkLst>
            <pc:docMk/>
            <pc:sldMk cId="1605790671" sldId="319"/>
            <ac:inkMk id="54" creationId="{EA862D29-CE34-4A56-A5BC-E0A03C4C7FEE}"/>
          </ac:inkMkLst>
        </pc:inkChg>
        <pc:inkChg chg="mod">
          <ac:chgData name="Daniel Schwarz" userId="5bb35bb8-905a-4742-88d9-33d9089732e7" providerId="ADAL" clId="{6522DB22-9B34-43BC-AD9C-03E4ABD0BD6B}" dt="2020-10-18T18:00:22.019" v="15565"/>
          <ac:inkMkLst>
            <pc:docMk/>
            <pc:sldMk cId="1605790671" sldId="319"/>
            <ac:inkMk id="55" creationId="{CD3D094A-77F9-46BC-AB14-E81F4E55286E}"/>
          </ac:inkMkLst>
        </pc:inkChg>
        <pc:inkChg chg="mod">
          <ac:chgData name="Daniel Schwarz" userId="5bb35bb8-905a-4742-88d9-33d9089732e7" providerId="ADAL" clId="{6522DB22-9B34-43BC-AD9C-03E4ABD0BD6B}" dt="2020-10-18T18:00:22.019" v="15565"/>
          <ac:inkMkLst>
            <pc:docMk/>
            <pc:sldMk cId="1605790671" sldId="319"/>
            <ac:inkMk id="57" creationId="{5B7C2AC2-A16E-4C07-B2AD-C6FDF70EBF6D}"/>
          </ac:inkMkLst>
        </pc:inkChg>
        <pc:inkChg chg="mod">
          <ac:chgData name="Daniel Schwarz" userId="5bb35bb8-905a-4742-88d9-33d9089732e7" providerId="ADAL" clId="{6522DB22-9B34-43BC-AD9C-03E4ABD0BD6B}" dt="2020-10-18T18:00:22.019" v="15565"/>
          <ac:inkMkLst>
            <pc:docMk/>
            <pc:sldMk cId="1605790671" sldId="319"/>
            <ac:inkMk id="58" creationId="{011615B9-BF3E-4000-938C-06C9F1B96D13}"/>
          </ac:inkMkLst>
        </pc:inkChg>
        <pc:inkChg chg="del">
          <ac:chgData name="Daniel Schwarz" userId="5bb35bb8-905a-4742-88d9-33d9089732e7" providerId="ADAL" clId="{6522DB22-9B34-43BC-AD9C-03E4ABD0BD6B}" dt="2020-10-18T18:00:15.702" v="15564" actId="478"/>
          <ac:inkMkLst>
            <pc:docMk/>
            <pc:sldMk cId="1605790671" sldId="319"/>
            <ac:inkMk id="91" creationId="{C3F98B3A-436A-4D54-B469-40DDF35B521E}"/>
          </ac:inkMkLst>
        </pc:inkChg>
      </pc:sldChg>
      <pc:sldChg chg="addSp delSp modSp add mod modAnim">
        <pc:chgData name="Daniel Schwarz" userId="5bb35bb8-905a-4742-88d9-33d9089732e7" providerId="ADAL" clId="{6522DB22-9B34-43BC-AD9C-03E4ABD0BD6B}" dt="2020-10-18T17:58:40.358" v="15545"/>
        <pc:sldMkLst>
          <pc:docMk/>
          <pc:sldMk cId="506725017" sldId="320"/>
        </pc:sldMkLst>
        <pc:grpChg chg="add mod">
          <ac:chgData name="Daniel Schwarz" userId="5bb35bb8-905a-4742-88d9-33d9089732e7" providerId="ADAL" clId="{6522DB22-9B34-43BC-AD9C-03E4ABD0BD6B}" dt="2020-10-18T17:58:26.320" v="15543"/>
          <ac:grpSpMkLst>
            <pc:docMk/>
            <pc:sldMk cId="506725017" sldId="320"/>
            <ac:grpSpMk id="54" creationId="{8305F4AF-0BBA-4FF5-B960-3988B04F00C4}"/>
          </ac:grpSpMkLst>
        </pc:grpChg>
        <pc:grpChg chg="add mod">
          <ac:chgData name="Daniel Schwarz" userId="5bb35bb8-905a-4742-88d9-33d9089732e7" providerId="ADAL" clId="{6522DB22-9B34-43BC-AD9C-03E4ABD0BD6B}" dt="2020-10-18T17:58:26.320" v="15543"/>
          <ac:grpSpMkLst>
            <pc:docMk/>
            <pc:sldMk cId="506725017" sldId="320"/>
            <ac:grpSpMk id="57" creationId="{BBAC29DF-FC8C-4D0A-8BCC-9A479C568C4B}"/>
          </ac:grpSpMkLst>
        </pc:grpChg>
        <pc:grpChg chg="del">
          <ac:chgData name="Daniel Schwarz" userId="5bb35bb8-905a-4742-88d9-33d9089732e7" providerId="ADAL" clId="{6522DB22-9B34-43BC-AD9C-03E4ABD0BD6B}" dt="2020-10-18T17:58:13.315" v="15541" actId="478"/>
          <ac:grpSpMkLst>
            <pc:docMk/>
            <pc:sldMk cId="506725017" sldId="320"/>
            <ac:grpSpMk id="95" creationId="{2A57CF0C-C2F5-4698-A49D-BC3CB0B481CD}"/>
          </ac:grpSpMkLst>
        </pc:grpChg>
        <pc:picChg chg="add mod">
          <ac:chgData name="Daniel Schwarz" userId="5bb35bb8-905a-4742-88d9-33d9089732e7" providerId="ADAL" clId="{6522DB22-9B34-43BC-AD9C-03E4ABD0BD6B}" dt="2020-10-18T16:42:18.171" v="13469" actId="1076"/>
          <ac:picMkLst>
            <pc:docMk/>
            <pc:sldMk cId="506725017" sldId="320"/>
            <ac:picMk id="2" creationId="{C6520F21-9662-40A4-B6AE-15AD8B476635}"/>
          </ac:picMkLst>
        </pc:picChg>
        <pc:picChg chg="del">
          <ac:chgData name="Daniel Schwarz" userId="5bb35bb8-905a-4742-88d9-33d9089732e7" providerId="ADAL" clId="{6522DB22-9B34-43BC-AD9C-03E4ABD0BD6B}" dt="2020-10-18T16:42:13.626" v="13467" actId="478"/>
          <ac:picMkLst>
            <pc:docMk/>
            <pc:sldMk cId="506725017" sldId="320"/>
            <ac:picMk id="3" creationId="{7899AABB-0D91-44BF-9085-DA1BA9248A04}"/>
          </ac:picMkLst>
        </pc:picChg>
        <pc:picChg chg="add del mod">
          <ac:chgData name="Daniel Schwarz" userId="5bb35bb8-905a-4742-88d9-33d9089732e7" providerId="ADAL" clId="{6522DB22-9B34-43BC-AD9C-03E4ABD0BD6B}" dt="2020-10-18T16:44:16.755" v="13473" actId="478"/>
          <ac:picMkLst>
            <pc:docMk/>
            <pc:sldMk cId="506725017" sldId="320"/>
            <ac:picMk id="4" creationId="{9709DC75-C1A6-4E3F-A776-D4F21943EC8C}"/>
          </ac:picMkLst>
        </pc:picChg>
        <pc:inkChg chg="mod">
          <ac:chgData name="Daniel Schwarz" userId="5bb35bb8-905a-4742-88d9-33d9089732e7" providerId="ADAL" clId="{6522DB22-9B34-43BC-AD9C-03E4ABD0BD6B}" dt="2020-10-18T17:58:26.320" v="15543"/>
          <ac:inkMkLst>
            <pc:docMk/>
            <pc:sldMk cId="506725017" sldId="320"/>
            <ac:inkMk id="55" creationId="{DF2A3066-FA7B-4FB8-92C8-7671B2D56CA9}"/>
          </ac:inkMkLst>
        </pc:inkChg>
        <pc:inkChg chg="mod">
          <ac:chgData name="Daniel Schwarz" userId="5bb35bb8-905a-4742-88d9-33d9089732e7" providerId="ADAL" clId="{6522DB22-9B34-43BC-AD9C-03E4ABD0BD6B}" dt="2020-10-18T17:58:26.320" v="15543"/>
          <ac:inkMkLst>
            <pc:docMk/>
            <pc:sldMk cId="506725017" sldId="320"/>
            <ac:inkMk id="56" creationId="{23461BCC-15BA-4E06-B770-EAF3FF5F0938}"/>
          </ac:inkMkLst>
        </pc:inkChg>
        <pc:inkChg chg="mod">
          <ac:chgData name="Daniel Schwarz" userId="5bb35bb8-905a-4742-88d9-33d9089732e7" providerId="ADAL" clId="{6522DB22-9B34-43BC-AD9C-03E4ABD0BD6B}" dt="2020-10-18T17:58:26.320" v="15543"/>
          <ac:inkMkLst>
            <pc:docMk/>
            <pc:sldMk cId="506725017" sldId="320"/>
            <ac:inkMk id="58" creationId="{91CA86CB-FA8A-491A-BCE4-4B87E35269F3}"/>
          </ac:inkMkLst>
        </pc:inkChg>
        <pc:inkChg chg="mod">
          <ac:chgData name="Daniel Schwarz" userId="5bb35bb8-905a-4742-88d9-33d9089732e7" providerId="ADAL" clId="{6522DB22-9B34-43BC-AD9C-03E4ABD0BD6B}" dt="2020-10-18T17:58:26.320" v="15543"/>
          <ac:inkMkLst>
            <pc:docMk/>
            <pc:sldMk cId="506725017" sldId="320"/>
            <ac:inkMk id="59" creationId="{E364091F-EB9B-49FE-8A33-C142FC530DB1}"/>
          </ac:inkMkLst>
        </pc:inkChg>
        <pc:inkChg chg="add del">
          <ac:chgData name="Daniel Schwarz" userId="5bb35bb8-905a-4742-88d9-33d9089732e7" providerId="ADAL" clId="{6522DB22-9B34-43BC-AD9C-03E4ABD0BD6B}" dt="2020-10-18T17:58:10.717" v="15540" actId="478"/>
          <ac:inkMkLst>
            <pc:docMk/>
            <pc:sldMk cId="506725017" sldId="320"/>
            <ac:inkMk id="88" creationId="{B8518728-CB17-4896-8F55-D95AB4CDAA82}"/>
          </ac:inkMkLst>
        </pc:inkChg>
        <pc:inkChg chg="del">
          <ac:chgData name="Daniel Schwarz" userId="5bb35bb8-905a-4742-88d9-33d9089732e7" providerId="ADAL" clId="{6522DB22-9B34-43BC-AD9C-03E4ABD0BD6B}" dt="2020-10-18T17:58:15.174" v="15542" actId="478"/>
          <ac:inkMkLst>
            <pc:docMk/>
            <pc:sldMk cId="506725017" sldId="320"/>
            <ac:inkMk id="91" creationId="{C3F98B3A-436A-4D54-B469-40DDF35B521E}"/>
          </ac:inkMkLst>
        </pc:inkChg>
      </pc:sldChg>
      <pc:sldChg chg="addSp delSp modSp add mod delAnim modAnim">
        <pc:chgData name="Daniel Schwarz" userId="5bb35bb8-905a-4742-88d9-33d9089732e7" providerId="ADAL" clId="{6522DB22-9B34-43BC-AD9C-03E4ABD0BD6B}" dt="2020-10-18T18:23:49.416" v="15784"/>
        <pc:sldMkLst>
          <pc:docMk/>
          <pc:sldMk cId="289691000" sldId="321"/>
        </pc:sldMkLst>
        <pc:spChg chg="add mod">
          <ac:chgData name="Daniel Schwarz" userId="5bb35bb8-905a-4742-88d9-33d9089732e7" providerId="ADAL" clId="{6522DB22-9B34-43BC-AD9C-03E4ABD0BD6B}" dt="2020-10-18T17:49:53.996" v="15470" actId="1076"/>
          <ac:spMkLst>
            <pc:docMk/>
            <pc:sldMk cId="289691000" sldId="321"/>
            <ac:spMk id="3" creationId="{7EBD9C13-020F-458A-AAA0-C04CE55FBCA4}"/>
          </ac:spMkLst>
        </pc:spChg>
        <pc:spChg chg="add mod">
          <ac:chgData name="Daniel Schwarz" userId="5bb35bb8-905a-4742-88d9-33d9089732e7" providerId="ADAL" clId="{6522DB22-9B34-43BC-AD9C-03E4ABD0BD6B}" dt="2020-10-18T16:46:26.654" v="13511" actId="1036"/>
          <ac:spMkLst>
            <pc:docMk/>
            <pc:sldMk cId="289691000" sldId="321"/>
            <ac:spMk id="55" creationId="{D9E3E30B-A321-4E7F-947D-17701F438A3A}"/>
          </ac:spMkLst>
        </pc:spChg>
        <pc:spChg chg="add mod">
          <ac:chgData name="Daniel Schwarz" userId="5bb35bb8-905a-4742-88d9-33d9089732e7" providerId="ADAL" clId="{6522DB22-9B34-43BC-AD9C-03E4ABD0BD6B}" dt="2020-10-18T16:47:09.250" v="13546" actId="1076"/>
          <ac:spMkLst>
            <pc:docMk/>
            <pc:sldMk cId="289691000" sldId="321"/>
            <ac:spMk id="56" creationId="{4B2602CC-762E-4861-8771-2AF5821D13D4}"/>
          </ac:spMkLst>
        </pc:spChg>
        <pc:spChg chg="add mod">
          <ac:chgData name="Daniel Schwarz" userId="5bb35bb8-905a-4742-88d9-33d9089732e7" providerId="ADAL" clId="{6522DB22-9B34-43BC-AD9C-03E4ABD0BD6B}" dt="2020-10-18T17:49:11.182" v="15469" actId="1076"/>
          <ac:spMkLst>
            <pc:docMk/>
            <pc:sldMk cId="289691000" sldId="321"/>
            <ac:spMk id="67" creationId="{91CBD7F4-0FA0-4282-AC93-97D9362F5AE9}"/>
          </ac:spMkLst>
        </pc:spChg>
        <pc:spChg chg="add mod">
          <ac:chgData name="Daniel Schwarz" userId="5bb35bb8-905a-4742-88d9-33d9089732e7" providerId="ADAL" clId="{6522DB22-9B34-43BC-AD9C-03E4ABD0BD6B}" dt="2020-10-18T18:22:47.525" v="15778" actId="20577"/>
          <ac:spMkLst>
            <pc:docMk/>
            <pc:sldMk cId="289691000" sldId="321"/>
            <ac:spMk id="81" creationId="{A88FF80B-B657-4F84-B72F-D16ADB4731EE}"/>
          </ac:spMkLst>
        </pc:spChg>
        <pc:spChg chg="del">
          <ac:chgData name="Daniel Schwarz" userId="5bb35bb8-905a-4742-88d9-33d9089732e7" providerId="ADAL" clId="{6522DB22-9B34-43BC-AD9C-03E4ABD0BD6B}" dt="2020-10-18T16:44:23.850" v="13475" actId="478"/>
          <ac:spMkLst>
            <pc:docMk/>
            <pc:sldMk cId="289691000" sldId="321"/>
            <ac:spMk id="90" creationId="{31243BF4-AA57-4B9C-A366-EF40D7F30965}"/>
          </ac:spMkLst>
        </pc:spChg>
        <pc:grpChg chg="add del mod">
          <ac:chgData name="Daniel Schwarz" userId="5bb35bb8-905a-4742-88d9-33d9089732e7" providerId="ADAL" clId="{6522DB22-9B34-43BC-AD9C-03E4ABD0BD6B}" dt="2020-10-18T17:49:05.411" v="15468" actId="1076"/>
          <ac:grpSpMkLst>
            <pc:docMk/>
            <pc:sldMk cId="289691000" sldId="321"/>
            <ac:grpSpMk id="8" creationId="{8D087C43-024B-4A0F-A5FB-33E9BF45F6A5}"/>
          </ac:grpSpMkLst>
        </pc:grpChg>
        <pc:grpChg chg="mod">
          <ac:chgData name="Daniel Schwarz" userId="5bb35bb8-905a-4742-88d9-33d9089732e7" providerId="ADAL" clId="{6522DB22-9B34-43BC-AD9C-03E4ABD0BD6B}" dt="2020-10-18T17:47:58.285" v="15440"/>
          <ac:grpSpMkLst>
            <pc:docMk/>
            <pc:sldMk cId="289691000" sldId="321"/>
            <ac:grpSpMk id="16" creationId="{4F190F4D-48F1-49ED-9D52-7083977B069C}"/>
          </ac:grpSpMkLst>
        </pc:grpChg>
        <pc:grpChg chg="del">
          <ac:chgData name="Daniel Schwarz" userId="5bb35bb8-905a-4742-88d9-33d9089732e7" providerId="ADAL" clId="{6522DB22-9B34-43BC-AD9C-03E4ABD0BD6B}" dt="2020-10-18T16:44:22.309" v="13474" actId="478"/>
          <ac:grpSpMkLst>
            <pc:docMk/>
            <pc:sldMk cId="289691000" sldId="321"/>
            <ac:grpSpMk id="95" creationId="{2A57CF0C-C2F5-4698-A49D-BC3CB0B481CD}"/>
          </ac:grpSpMkLst>
        </pc:grpChg>
        <pc:inkChg chg="add mod">
          <ac:chgData name="Daniel Schwarz" userId="5bb35bb8-905a-4742-88d9-33d9089732e7" providerId="ADAL" clId="{6522DB22-9B34-43BC-AD9C-03E4ABD0BD6B}" dt="2020-10-18T17:47:58.285" v="15440"/>
          <ac:inkMkLst>
            <pc:docMk/>
            <pc:sldMk cId="289691000" sldId="321"/>
            <ac:inkMk id="6" creationId="{3FDFA309-1455-4B4D-B129-1C77B227675D}"/>
          </ac:inkMkLst>
        </pc:inkChg>
        <pc:inkChg chg="add mod">
          <ac:chgData name="Daniel Schwarz" userId="5bb35bb8-905a-4742-88d9-33d9089732e7" providerId="ADAL" clId="{6522DB22-9B34-43BC-AD9C-03E4ABD0BD6B}" dt="2020-10-18T17:47:58.285" v="15440"/>
          <ac:inkMkLst>
            <pc:docMk/>
            <pc:sldMk cId="289691000" sldId="321"/>
            <ac:inkMk id="7" creationId="{1A529CB7-F947-4AA5-86F5-DBF3106B275D}"/>
          </ac:inkMkLst>
        </pc:inkChg>
        <pc:inkChg chg="add mod">
          <ac:chgData name="Daniel Schwarz" userId="5bb35bb8-905a-4742-88d9-33d9089732e7" providerId="ADAL" clId="{6522DB22-9B34-43BC-AD9C-03E4ABD0BD6B}" dt="2020-10-18T17:47:58.285" v="15440"/>
          <ac:inkMkLst>
            <pc:docMk/>
            <pc:sldMk cId="289691000" sldId="321"/>
            <ac:inkMk id="9" creationId="{F5451ED0-72B6-47E9-9ECE-35F99B4B19E3}"/>
          </ac:inkMkLst>
        </pc:inkChg>
        <pc:inkChg chg="add del mod">
          <ac:chgData name="Daniel Schwarz" userId="5bb35bb8-905a-4742-88d9-33d9089732e7" providerId="ADAL" clId="{6522DB22-9B34-43BC-AD9C-03E4ABD0BD6B}" dt="2020-10-18T17:47:58.285" v="15440"/>
          <ac:inkMkLst>
            <pc:docMk/>
            <pc:sldMk cId="289691000" sldId="321"/>
            <ac:inkMk id="12" creationId="{DB283ED9-AC63-4746-8295-BCB8AAE45C3D}"/>
          </ac:inkMkLst>
        </pc:inkChg>
        <pc:inkChg chg="add">
          <ac:chgData name="Daniel Schwarz" userId="5bb35bb8-905a-4742-88d9-33d9089732e7" providerId="ADAL" clId="{6522DB22-9B34-43BC-AD9C-03E4ABD0BD6B}" dt="2020-10-18T17:48:00.695" v="15441" actId="9405"/>
          <ac:inkMkLst>
            <pc:docMk/>
            <pc:sldMk cId="289691000" sldId="321"/>
            <ac:inkMk id="17" creationId="{1D7883C2-F4C9-4E10-9723-FF3F395719B6}"/>
          </ac:inkMkLst>
        </pc:inkChg>
        <pc:inkChg chg="del">
          <ac:chgData name="Daniel Schwarz" userId="5bb35bb8-905a-4742-88d9-33d9089732e7" providerId="ADAL" clId="{6522DB22-9B34-43BC-AD9C-03E4ABD0BD6B}" dt="2020-10-18T16:44:24.890" v="13476" actId="478"/>
          <ac:inkMkLst>
            <pc:docMk/>
            <pc:sldMk cId="289691000" sldId="321"/>
            <ac:inkMk id="91" creationId="{C3F98B3A-436A-4D54-B469-40DDF35B521E}"/>
          </ac:inkMkLst>
        </pc:inkChg>
      </pc:sldChg>
      <pc:sldChg chg="addSp delSp modSp new mod modAnim">
        <pc:chgData name="Daniel Schwarz" userId="5bb35bb8-905a-4742-88d9-33d9089732e7" providerId="ADAL" clId="{6522DB22-9B34-43BC-AD9C-03E4ABD0BD6B}" dt="2020-10-18T17:07:58.006" v="14416"/>
        <pc:sldMkLst>
          <pc:docMk/>
          <pc:sldMk cId="370582596" sldId="322"/>
        </pc:sldMkLst>
        <pc:spChg chg="mod">
          <ac:chgData name="Daniel Schwarz" userId="5bb35bb8-905a-4742-88d9-33d9089732e7" providerId="ADAL" clId="{6522DB22-9B34-43BC-AD9C-03E4ABD0BD6B}" dt="2020-10-18T16:59:01.523" v="14229" actId="20577"/>
          <ac:spMkLst>
            <pc:docMk/>
            <pc:sldMk cId="370582596" sldId="322"/>
            <ac:spMk id="2" creationId="{95F499D4-4827-45F0-BA0B-CCA80F623928}"/>
          </ac:spMkLst>
        </pc:spChg>
        <pc:spChg chg="mod">
          <ac:chgData name="Daniel Schwarz" userId="5bb35bb8-905a-4742-88d9-33d9089732e7" providerId="ADAL" clId="{6522DB22-9B34-43BC-AD9C-03E4ABD0BD6B}" dt="2020-10-18T17:03:23.572" v="14344" actId="20577"/>
          <ac:spMkLst>
            <pc:docMk/>
            <pc:sldMk cId="370582596" sldId="322"/>
            <ac:spMk id="3" creationId="{67DBCC2B-CD6F-473B-851C-7211AD13BA73}"/>
          </ac:spMkLst>
        </pc:spChg>
        <pc:grpChg chg="mod">
          <ac:chgData name="Daniel Schwarz" userId="5bb35bb8-905a-4742-88d9-33d9089732e7" providerId="ADAL" clId="{6522DB22-9B34-43BC-AD9C-03E4ABD0BD6B}" dt="2020-10-18T17:04:58.033" v="14356" actId="1076"/>
          <ac:grpSpMkLst>
            <pc:docMk/>
            <pc:sldMk cId="370582596" sldId="322"/>
            <ac:grpSpMk id="10" creationId="{3423936E-45C0-4132-904F-00E54C562801}"/>
          </ac:grpSpMkLst>
        </pc:grpChg>
        <pc:grpChg chg="add mod">
          <ac:chgData name="Daniel Schwarz" userId="5bb35bb8-905a-4742-88d9-33d9089732e7" providerId="ADAL" clId="{6522DB22-9B34-43BC-AD9C-03E4ABD0BD6B}" dt="2020-10-18T17:05:05.797" v="14358" actId="1076"/>
          <ac:grpSpMkLst>
            <pc:docMk/>
            <pc:sldMk cId="370582596" sldId="322"/>
            <ac:grpSpMk id="11" creationId="{80740DFB-949F-4E0A-B6F0-F8C46A5B0786}"/>
          </ac:grpSpMkLst>
        </pc:grpChg>
        <pc:grpChg chg="add mod">
          <ac:chgData name="Daniel Schwarz" userId="5bb35bb8-905a-4742-88d9-33d9089732e7" providerId="ADAL" clId="{6522DB22-9B34-43BC-AD9C-03E4ABD0BD6B}" dt="2020-10-18T17:05:12.396" v="14360" actId="1076"/>
          <ac:grpSpMkLst>
            <pc:docMk/>
            <pc:sldMk cId="370582596" sldId="322"/>
            <ac:grpSpMk id="14" creationId="{6E393927-6F99-4942-A700-FB191E9D6FC7}"/>
          </ac:grpSpMkLst>
        </pc:grpChg>
        <pc:grpChg chg="add mod">
          <ac:chgData name="Daniel Schwarz" userId="5bb35bb8-905a-4742-88d9-33d9089732e7" providerId="ADAL" clId="{6522DB22-9B34-43BC-AD9C-03E4ABD0BD6B}" dt="2020-10-18T17:05:19.844" v="14363" actId="1076"/>
          <ac:grpSpMkLst>
            <pc:docMk/>
            <pc:sldMk cId="370582596" sldId="322"/>
            <ac:grpSpMk id="17" creationId="{B5C8C694-6607-453D-83AA-68A2B80D6A78}"/>
          </ac:grpSpMkLst>
        </pc:grpChg>
        <pc:inkChg chg="add del">
          <ac:chgData name="Daniel Schwarz" userId="5bb35bb8-905a-4742-88d9-33d9089732e7" providerId="ADAL" clId="{6522DB22-9B34-43BC-AD9C-03E4ABD0BD6B}" dt="2020-10-18T17:04:20.570" v="14347" actId="9405"/>
          <ac:inkMkLst>
            <pc:docMk/>
            <pc:sldMk cId="370582596" sldId="322"/>
            <ac:inkMk id="4" creationId="{D12D6B79-BE3D-476B-A1AF-CACB26AE3D4A}"/>
          </ac:inkMkLst>
        </pc:inkChg>
        <pc:inkChg chg="add mod">
          <ac:chgData name="Daniel Schwarz" userId="5bb35bb8-905a-4742-88d9-33d9089732e7" providerId="ADAL" clId="{6522DB22-9B34-43BC-AD9C-03E4ABD0BD6B}" dt="2020-10-18T17:04:31.563" v="14349" actId="1076"/>
          <ac:inkMkLst>
            <pc:docMk/>
            <pc:sldMk cId="370582596" sldId="322"/>
            <ac:inkMk id="5" creationId="{D315855F-4E94-4008-8480-FBA9F0086869}"/>
          </ac:inkMkLst>
        </pc:inkChg>
        <pc:inkChg chg="add mod">
          <ac:chgData name="Daniel Schwarz" userId="5bb35bb8-905a-4742-88d9-33d9089732e7" providerId="ADAL" clId="{6522DB22-9B34-43BC-AD9C-03E4ABD0BD6B}" dt="2020-10-18T17:04:37.851" v="14351" actId="1076"/>
          <ac:inkMkLst>
            <pc:docMk/>
            <pc:sldMk cId="370582596" sldId="322"/>
            <ac:inkMk id="6" creationId="{F4B17874-B738-491A-9C6F-0EEF6353FFA2}"/>
          </ac:inkMkLst>
        </pc:inkChg>
        <pc:inkChg chg="add">
          <ac:chgData name="Daniel Schwarz" userId="5bb35bb8-905a-4742-88d9-33d9089732e7" providerId="ADAL" clId="{6522DB22-9B34-43BC-AD9C-03E4ABD0BD6B}" dt="2020-10-18T17:04:47.212" v="14352" actId="9405"/>
          <ac:inkMkLst>
            <pc:docMk/>
            <pc:sldMk cId="370582596" sldId="322"/>
            <ac:inkMk id="7" creationId="{4C71A6A5-3779-4DF7-A8EE-5A4AB543876F}"/>
          </ac:inkMkLst>
        </pc:inkChg>
        <pc:inkChg chg="add mod">
          <ac:chgData name="Daniel Schwarz" userId="5bb35bb8-905a-4742-88d9-33d9089732e7" providerId="ADAL" clId="{6522DB22-9B34-43BC-AD9C-03E4ABD0BD6B}" dt="2020-10-18T17:04:52.689" v="14355"/>
          <ac:inkMkLst>
            <pc:docMk/>
            <pc:sldMk cId="370582596" sldId="322"/>
            <ac:inkMk id="8" creationId="{E644BDC5-85D5-4601-BE24-9125AD316BF2}"/>
          </ac:inkMkLst>
        </pc:inkChg>
        <pc:inkChg chg="add mod">
          <ac:chgData name="Daniel Schwarz" userId="5bb35bb8-905a-4742-88d9-33d9089732e7" providerId="ADAL" clId="{6522DB22-9B34-43BC-AD9C-03E4ABD0BD6B}" dt="2020-10-18T17:04:52.689" v="14355"/>
          <ac:inkMkLst>
            <pc:docMk/>
            <pc:sldMk cId="370582596" sldId="322"/>
            <ac:inkMk id="9" creationId="{EA3BF598-7046-4D54-974B-E6C35D22B2D8}"/>
          </ac:inkMkLst>
        </pc:inkChg>
        <pc:inkChg chg="mod">
          <ac:chgData name="Daniel Schwarz" userId="5bb35bb8-905a-4742-88d9-33d9089732e7" providerId="ADAL" clId="{6522DB22-9B34-43BC-AD9C-03E4ABD0BD6B}" dt="2020-10-18T17:05:02.321" v="14357"/>
          <ac:inkMkLst>
            <pc:docMk/>
            <pc:sldMk cId="370582596" sldId="322"/>
            <ac:inkMk id="12" creationId="{E6053C72-8610-4309-8CB0-734A32F45D36}"/>
          </ac:inkMkLst>
        </pc:inkChg>
        <pc:inkChg chg="mod">
          <ac:chgData name="Daniel Schwarz" userId="5bb35bb8-905a-4742-88d9-33d9089732e7" providerId="ADAL" clId="{6522DB22-9B34-43BC-AD9C-03E4ABD0BD6B}" dt="2020-10-18T17:05:02.321" v="14357"/>
          <ac:inkMkLst>
            <pc:docMk/>
            <pc:sldMk cId="370582596" sldId="322"/>
            <ac:inkMk id="13" creationId="{2F586CAB-B292-4CF6-BEA3-B2F8C89707DC}"/>
          </ac:inkMkLst>
        </pc:inkChg>
        <pc:inkChg chg="mod">
          <ac:chgData name="Daniel Schwarz" userId="5bb35bb8-905a-4742-88d9-33d9089732e7" providerId="ADAL" clId="{6522DB22-9B34-43BC-AD9C-03E4ABD0BD6B}" dt="2020-10-18T17:05:06.474" v="14359"/>
          <ac:inkMkLst>
            <pc:docMk/>
            <pc:sldMk cId="370582596" sldId="322"/>
            <ac:inkMk id="15" creationId="{28AD199C-8A83-4BCD-AE3E-7018AA5E3151}"/>
          </ac:inkMkLst>
        </pc:inkChg>
        <pc:inkChg chg="mod">
          <ac:chgData name="Daniel Schwarz" userId="5bb35bb8-905a-4742-88d9-33d9089732e7" providerId="ADAL" clId="{6522DB22-9B34-43BC-AD9C-03E4ABD0BD6B}" dt="2020-10-18T17:05:06.474" v="14359"/>
          <ac:inkMkLst>
            <pc:docMk/>
            <pc:sldMk cId="370582596" sldId="322"/>
            <ac:inkMk id="16" creationId="{4D1B405B-5D53-4951-8A9A-D93B36C4A9E2}"/>
          </ac:inkMkLst>
        </pc:inkChg>
        <pc:inkChg chg="mod">
          <ac:chgData name="Daniel Schwarz" userId="5bb35bb8-905a-4742-88d9-33d9089732e7" providerId="ADAL" clId="{6522DB22-9B34-43BC-AD9C-03E4ABD0BD6B}" dt="2020-10-18T17:05:14.481" v="14361"/>
          <ac:inkMkLst>
            <pc:docMk/>
            <pc:sldMk cId="370582596" sldId="322"/>
            <ac:inkMk id="18" creationId="{05368F68-A675-4D8F-94EB-182C7B242193}"/>
          </ac:inkMkLst>
        </pc:inkChg>
        <pc:inkChg chg="mod">
          <ac:chgData name="Daniel Schwarz" userId="5bb35bb8-905a-4742-88d9-33d9089732e7" providerId="ADAL" clId="{6522DB22-9B34-43BC-AD9C-03E4ABD0BD6B}" dt="2020-10-18T17:05:14.481" v="14361"/>
          <ac:inkMkLst>
            <pc:docMk/>
            <pc:sldMk cId="370582596" sldId="322"/>
            <ac:inkMk id="19" creationId="{70A8DDD2-9830-4568-AEED-57A0B96F38B8}"/>
          </ac:inkMkLst>
        </pc:inkChg>
        <pc:inkChg chg="add">
          <ac:chgData name="Daniel Schwarz" userId="5bb35bb8-905a-4742-88d9-33d9089732e7" providerId="ADAL" clId="{6522DB22-9B34-43BC-AD9C-03E4ABD0BD6B}" dt="2020-10-18T17:05:34.973" v="14364" actId="9405"/>
          <ac:inkMkLst>
            <pc:docMk/>
            <pc:sldMk cId="370582596" sldId="322"/>
            <ac:inkMk id="20" creationId="{0A1AF8D1-5B5A-422E-81EF-8273C3ADE171}"/>
          </ac:inkMkLst>
        </pc:inkChg>
        <pc:inkChg chg="add">
          <ac:chgData name="Daniel Schwarz" userId="5bb35bb8-905a-4742-88d9-33d9089732e7" providerId="ADAL" clId="{6522DB22-9B34-43BC-AD9C-03E4ABD0BD6B}" dt="2020-10-18T17:05:42.932" v="14365" actId="9405"/>
          <ac:inkMkLst>
            <pc:docMk/>
            <pc:sldMk cId="370582596" sldId="322"/>
            <ac:inkMk id="21" creationId="{8A6BE43E-608C-4928-ACEF-EF89843D6870}"/>
          </ac:inkMkLst>
        </pc:inkChg>
        <pc:inkChg chg="add">
          <ac:chgData name="Daniel Schwarz" userId="5bb35bb8-905a-4742-88d9-33d9089732e7" providerId="ADAL" clId="{6522DB22-9B34-43BC-AD9C-03E4ABD0BD6B}" dt="2020-10-18T17:05:50.671" v="14366" actId="9405"/>
          <ac:inkMkLst>
            <pc:docMk/>
            <pc:sldMk cId="370582596" sldId="322"/>
            <ac:inkMk id="22" creationId="{210CC60C-99DE-47F7-AF0E-873E399E0B99}"/>
          </ac:inkMkLst>
        </pc:inkChg>
        <pc:inkChg chg="add del">
          <ac:chgData name="Daniel Schwarz" userId="5bb35bb8-905a-4742-88d9-33d9089732e7" providerId="ADAL" clId="{6522DB22-9B34-43BC-AD9C-03E4ABD0BD6B}" dt="2020-10-18T17:05:56.370" v="14368" actId="9405"/>
          <ac:inkMkLst>
            <pc:docMk/>
            <pc:sldMk cId="370582596" sldId="322"/>
            <ac:inkMk id="23" creationId="{D0777873-6875-4F31-8EA4-94AFBB1EC747}"/>
          </ac:inkMkLst>
        </pc:inkChg>
        <pc:inkChg chg="add">
          <ac:chgData name="Daniel Schwarz" userId="5bb35bb8-905a-4742-88d9-33d9089732e7" providerId="ADAL" clId="{6522DB22-9B34-43BC-AD9C-03E4ABD0BD6B}" dt="2020-10-18T17:06:00.166" v="14369" actId="9405"/>
          <ac:inkMkLst>
            <pc:docMk/>
            <pc:sldMk cId="370582596" sldId="322"/>
            <ac:inkMk id="24" creationId="{37BEBE4A-8213-4A94-AFD0-5753509AA3CF}"/>
          </ac:inkMkLst>
        </pc:inkChg>
      </pc:sldChg>
      <pc:sldChg chg="modSp new mod">
        <pc:chgData name="Daniel Schwarz" userId="5bb35bb8-905a-4742-88d9-33d9089732e7" providerId="ADAL" clId="{6522DB22-9B34-43BC-AD9C-03E4ABD0BD6B}" dt="2020-10-18T18:27:29.456" v="16036" actId="27636"/>
        <pc:sldMkLst>
          <pc:docMk/>
          <pc:sldMk cId="3930679725" sldId="323"/>
        </pc:sldMkLst>
        <pc:spChg chg="mod">
          <ac:chgData name="Daniel Schwarz" userId="5bb35bb8-905a-4742-88d9-33d9089732e7" providerId="ADAL" clId="{6522DB22-9B34-43BC-AD9C-03E4ABD0BD6B}" dt="2020-10-18T17:09:36.124" v="14564" actId="1037"/>
          <ac:spMkLst>
            <pc:docMk/>
            <pc:sldMk cId="3930679725" sldId="323"/>
            <ac:spMk id="2" creationId="{149E2637-A773-4CD2-BA34-BAD7D0957027}"/>
          </ac:spMkLst>
        </pc:spChg>
        <pc:spChg chg="mod">
          <ac:chgData name="Daniel Schwarz" userId="5bb35bb8-905a-4742-88d9-33d9089732e7" providerId="ADAL" clId="{6522DB22-9B34-43BC-AD9C-03E4ABD0BD6B}" dt="2020-10-18T18:27:29.456" v="16036" actId="27636"/>
          <ac:spMkLst>
            <pc:docMk/>
            <pc:sldMk cId="3930679725" sldId="323"/>
            <ac:spMk id="3" creationId="{F4C2FD48-5D9B-48DC-AF2C-559B02A9E2F0}"/>
          </ac:spMkLst>
        </pc:spChg>
      </pc:sldChg>
      <pc:sldChg chg="modSp new del mod">
        <pc:chgData name="Daniel Schwarz" userId="5bb35bb8-905a-4742-88d9-33d9089732e7" providerId="ADAL" clId="{6522DB22-9B34-43BC-AD9C-03E4ABD0BD6B}" dt="2020-10-18T17:24:30.177" v="14931" actId="47"/>
        <pc:sldMkLst>
          <pc:docMk/>
          <pc:sldMk cId="200216065" sldId="324"/>
        </pc:sldMkLst>
        <pc:spChg chg="mod">
          <ac:chgData name="Daniel Schwarz" userId="5bb35bb8-905a-4742-88d9-33d9089732e7" providerId="ADAL" clId="{6522DB22-9B34-43BC-AD9C-03E4ABD0BD6B}" dt="2020-10-18T17:10:13.394" v="14615" actId="20577"/>
          <ac:spMkLst>
            <pc:docMk/>
            <pc:sldMk cId="200216065" sldId="324"/>
            <ac:spMk id="2" creationId="{4419D066-D513-46AC-9471-70DA5AC60D93}"/>
          </ac:spMkLst>
        </pc:spChg>
      </pc:sldChg>
      <pc:sldChg chg="new del">
        <pc:chgData name="Daniel Schwarz" userId="5bb35bb8-905a-4742-88d9-33d9089732e7" providerId="ADAL" clId="{6522DB22-9B34-43BC-AD9C-03E4ABD0BD6B}" dt="2020-10-18T17:26:16.482" v="14942" actId="47"/>
        <pc:sldMkLst>
          <pc:docMk/>
          <pc:sldMk cId="2121631108" sldId="324"/>
        </pc:sldMkLst>
      </pc:sldChg>
      <pc:sldChg chg="new del">
        <pc:chgData name="Daniel Schwarz" userId="5bb35bb8-905a-4742-88d9-33d9089732e7" providerId="ADAL" clId="{6522DB22-9B34-43BC-AD9C-03E4ABD0BD6B}" dt="2020-10-18T17:24:20.847" v="14930" actId="47"/>
        <pc:sldMkLst>
          <pc:docMk/>
          <pc:sldMk cId="3347365745" sldId="325"/>
        </pc:sldMkLst>
      </pc:sldChg>
      <pc:sldChg chg="modSp add mod ord">
        <pc:chgData name="Daniel Schwarz" userId="5bb35bb8-905a-4742-88d9-33d9089732e7" providerId="ADAL" clId="{6522DB22-9B34-43BC-AD9C-03E4ABD0BD6B}" dt="2020-10-18T17:44:24.518" v="15431" actId="20577"/>
        <pc:sldMkLst>
          <pc:docMk/>
          <pc:sldMk cId="4216732440" sldId="325"/>
        </pc:sldMkLst>
        <pc:spChg chg="mod">
          <ac:chgData name="Daniel Schwarz" userId="5bb35bb8-905a-4742-88d9-33d9089732e7" providerId="ADAL" clId="{6522DB22-9B34-43BC-AD9C-03E4ABD0BD6B}" dt="2020-10-18T17:26:27.260" v="14957" actId="20577"/>
          <ac:spMkLst>
            <pc:docMk/>
            <pc:sldMk cId="4216732440" sldId="325"/>
            <ac:spMk id="4" creationId="{109942E4-E5EC-409B-81F6-0AA8029AE2FB}"/>
          </ac:spMkLst>
        </pc:spChg>
        <pc:spChg chg="mod">
          <ac:chgData name="Daniel Schwarz" userId="5bb35bb8-905a-4742-88d9-33d9089732e7" providerId="ADAL" clId="{6522DB22-9B34-43BC-AD9C-03E4ABD0BD6B}" dt="2020-10-18T17:44:24.518" v="15431" actId="20577"/>
          <ac:spMkLst>
            <pc:docMk/>
            <pc:sldMk cId="4216732440" sldId="325"/>
            <ac:spMk id="5" creationId="{A898A89D-645B-47DD-8760-039A787F90A7}"/>
          </ac:spMkLst>
        </pc:spChg>
      </pc:sldChg>
      <pc:sldChg chg="addSp delSp modSp new mod modClrScheme modAnim chgLayout">
        <pc:chgData name="Daniel Schwarz" userId="5bb35bb8-905a-4742-88d9-33d9089732e7" providerId="ADAL" clId="{6522DB22-9B34-43BC-AD9C-03E4ABD0BD6B}" dt="2020-10-18T18:02:07.845" v="15577"/>
        <pc:sldMkLst>
          <pc:docMk/>
          <pc:sldMk cId="543165389" sldId="326"/>
        </pc:sldMkLst>
        <pc:spChg chg="del">
          <ac:chgData name="Daniel Schwarz" userId="5bb35bb8-905a-4742-88d9-33d9089732e7" providerId="ADAL" clId="{6522DB22-9B34-43BC-AD9C-03E4ABD0BD6B}" dt="2020-10-18T18:01:37.182" v="15571" actId="700"/>
          <ac:spMkLst>
            <pc:docMk/>
            <pc:sldMk cId="543165389" sldId="326"/>
            <ac:spMk id="2" creationId="{9C7A5921-576A-4068-8D32-7EBF2C9EF0A8}"/>
          </ac:spMkLst>
        </pc:spChg>
        <pc:spChg chg="del">
          <ac:chgData name="Daniel Schwarz" userId="5bb35bb8-905a-4742-88d9-33d9089732e7" providerId="ADAL" clId="{6522DB22-9B34-43BC-AD9C-03E4ABD0BD6B}" dt="2020-10-18T18:01:37.182" v="15571" actId="700"/>
          <ac:spMkLst>
            <pc:docMk/>
            <pc:sldMk cId="543165389" sldId="326"/>
            <ac:spMk id="3" creationId="{3897C51C-A12D-4524-9B0D-A370F8A8355E}"/>
          </ac:spMkLst>
        </pc:spChg>
        <pc:spChg chg="add mod">
          <ac:chgData name="Daniel Schwarz" userId="5bb35bb8-905a-4742-88d9-33d9089732e7" providerId="ADAL" clId="{6522DB22-9B34-43BC-AD9C-03E4ABD0BD6B}" dt="2020-10-18T18:02:02.878" v="15576" actId="14100"/>
          <ac:spMkLst>
            <pc:docMk/>
            <pc:sldMk cId="543165389" sldId="326"/>
            <ac:spMk id="5" creationId="{48E0DE99-1CF9-4DFA-9809-15798FC769EC}"/>
          </ac:spMkLst>
        </pc:spChg>
        <pc:picChg chg="add mod">
          <ac:chgData name="Daniel Schwarz" userId="5bb35bb8-905a-4742-88d9-33d9089732e7" providerId="ADAL" clId="{6522DB22-9B34-43BC-AD9C-03E4ABD0BD6B}" dt="2020-10-18T18:01:41.141" v="15573" actId="1076"/>
          <ac:picMkLst>
            <pc:docMk/>
            <pc:sldMk cId="543165389" sldId="326"/>
            <ac:picMk id="4" creationId="{7CAFD673-7869-4ABB-B5D4-E0F6726752BB}"/>
          </ac:picMkLst>
        </pc:picChg>
      </pc:sldChg>
      <pc:sldChg chg="new del">
        <pc:chgData name="Daniel Schwarz" userId="5bb35bb8-905a-4742-88d9-33d9089732e7" providerId="ADAL" clId="{6522DB22-9B34-43BC-AD9C-03E4ABD0BD6B}" dt="2020-10-18T18:12:10.701" v="15580" actId="47"/>
        <pc:sldMkLst>
          <pc:docMk/>
          <pc:sldMk cId="771146669" sldId="327"/>
        </pc:sldMkLst>
      </pc:sldChg>
      <pc:sldChg chg="addSp delSp modSp add mod delAnim modAnim">
        <pc:chgData name="Daniel Schwarz" userId="5bb35bb8-905a-4742-88d9-33d9089732e7" providerId="ADAL" clId="{6522DB22-9B34-43BC-AD9C-03E4ABD0BD6B}" dt="2020-10-18T18:16:45.272" v="15681" actId="1037"/>
        <pc:sldMkLst>
          <pc:docMk/>
          <pc:sldMk cId="2484432896" sldId="327"/>
        </pc:sldMkLst>
        <pc:spChg chg="mod">
          <ac:chgData name="Daniel Schwarz" userId="5bb35bb8-905a-4742-88d9-33d9089732e7" providerId="ADAL" clId="{6522DB22-9B34-43BC-AD9C-03E4ABD0BD6B}" dt="2020-10-18T18:16:45.272" v="15681" actId="1037"/>
          <ac:spMkLst>
            <pc:docMk/>
            <pc:sldMk cId="2484432896" sldId="327"/>
            <ac:spMk id="90" creationId="{31243BF4-AA57-4B9C-A366-EF40D7F30965}"/>
          </ac:spMkLst>
        </pc:spChg>
        <pc:grpChg chg="mod">
          <ac:chgData name="Daniel Schwarz" userId="5bb35bb8-905a-4742-88d9-33d9089732e7" providerId="ADAL" clId="{6522DB22-9B34-43BC-AD9C-03E4ABD0BD6B}" dt="2020-10-18T18:16:45.272" v="15681" actId="1037"/>
          <ac:grpSpMkLst>
            <pc:docMk/>
            <pc:sldMk cId="2484432896" sldId="327"/>
            <ac:grpSpMk id="15" creationId="{428B37CF-0B6F-4CF7-A20B-34E5BF18EFBE}"/>
          </ac:grpSpMkLst>
        </pc:grpChg>
        <pc:grpChg chg="mod">
          <ac:chgData name="Daniel Schwarz" userId="5bb35bb8-905a-4742-88d9-33d9089732e7" providerId="ADAL" clId="{6522DB22-9B34-43BC-AD9C-03E4ABD0BD6B}" dt="2020-10-18T18:16:45.272" v="15681" actId="1037"/>
          <ac:grpSpMkLst>
            <pc:docMk/>
            <pc:sldMk cId="2484432896" sldId="327"/>
            <ac:grpSpMk id="49" creationId="{DD8ED946-93D8-4143-9FE0-342E362D171E}"/>
          </ac:grpSpMkLst>
        </pc:grpChg>
        <pc:grpChg chg="mod">
          <ac:chgData name="Daniel Schwarz" userId="5bb35bb8-905a-4742-88d9-33d9089732e7" providerId="ADAL" clId="{6522DB22-9B34-43BC-AD9C-03E4ABD0BD6B}" dt="2020-10-18T18:16:45.272" v="15681" actId="1037"/>
          <ac:grpSpMkLst>
            <pc:docMk/>
            <pc:sldMk cId="2484432896" sldId="327"/>
            <ac:grpSpMk id="54" creationId="{8305F4AF-0BBA-4FF5-B960-3988B04F00C4}"/>
          </ac:grpSpMkLst>
        </pc:grpChg>
        <pc:grpChg chg="mod">
          <ac:chgData name="Daniel Schwarz" userId="5bb35bb8-905a-4742-88d9-33d9089732e7" providerId="ADAL" clId="{6522DB22-9B34-43BC-AD9C-03E4ABD0BD6B}" dt="2020-10-18T18:16:45.272" v="15681" actId="1037"/>
          <ac:grpSpMkLst>
            <pc:docMk/>
            <pc:sldMk cId="2484432896" sldId="327"/>
            <ac:grpSpMk id="57" creationId="{BBAC29DF-FC8C-4D0A-8BCC-9A479C568C4B}"/>
          </ac:grpSpMkLst>
        </pc:grpChg>
        <pc:grpChg chg="mod">
          <ac:chgData name="Daniel Schwarz" userId="5bb35bb8-905a-4742-88d9-33d9089732e7" providerId="ADAL" clId="{6522DB22-9B34-43BC-AD9C-03E4ABD0BD6B}" dt="2020-10-18T18:16:45.272" v="15681" actId="1037"/>
          <ac:grpSpMkLst>
            <pc:docMk/>
            <pc:sldMk cId="2484432896" sldId="327"/>
            <ac:grpSpMk id="85" creationId="{3DA3442B-6919-4003-9BA8-1CCCB5BEDF49}"/>
          </ac:grpSpMkLst>
        </pc:grpChg>
        <pc:picChg chg="del">
          <ac:chgData name="Daniel Schwarz" userId="5bb35bb8-905a-4742-88d9-33d9089732e7" providerId="ADAL" clId="{6522DB22-9B34-43BC-AD9C-03E4ABD0BD6B}" dt="2020-10-18T18:13:56.087" v="15583" actId="478"/>
          <ac:picMkLst>
            <pc:docMk/>
            <pc:sldMk cId="2484432896" sldId="327"/>
            <ac:picMk id="2" creationId="{C6520F21-9662-40A4-B6AE-15AD8B476635}"/>
          </ac:picMkLst>
        </pc:picChg>
        <pc:picChg chg="add mod">
          <ac:chgData name="Daniel Schwarz" userId="5bb35bb8-905a-4742-88d9-33d9089732e7" providerId="ADAL" clId="{6522DB22-9B34-43BC-AD9C-03E4ABD0BD6B}" dt="2020-10-18T18:14:00.191" v="15585" actId="1076"/>
          <ac:picMkLst>
            <pc:docMk/>
            <pc:sldMk cId="2484432896" sldId="327"/>
            <ac:picMk id="3" creationId="{911683C9-3C11-41D4-BFF3-47D866E812CF}"/>
          </ac:picMkLst>
        </pc:picChg>
        <pc:picChg chg="mod">
          <ac:chgData name="Daniel Schwarz" userId="5bb35bb8-905a-4742-88d9-33d9089732e7" providerId="ADAL" clId="{6522DB22-9B34-43BC-AD9C-03E4ABD0BD6B}" dt="2020-10-18T18:16:45.272" v="15681" actId="1037"/>
          <ac:picMkLst>
            <pc:docMk/>
            <pc:sldMk cId="2484432896" sldId="327"/>
            <ac:picMk id="5" creationId="{0A24998F-DA95-441D-8761-396CB5023B68}"/>
          </ac:picMkLst>
        </pc:picChg>
        <pc:inkChg chg="mod">
          <ac:chgData name="Daniel Schwarz" userId="5bb35bb8-905a-4742-88d9-33d9089732e7" providerId="ADAL" clId="{6522DB22-9B34-43BC-AD9C-03E4ABD0BD6B}" dt="2020-10-18T18:16:45.272" v="15681" actId="1037"/>
          <ac:inkMkLst>
            <pc:docMk/>
            <pc:sldMk cId="2484432896" sldId="327"/>
            <ac:inkMk id="50" creationId="{9A814CC4-C86D-47A2-9A5A-39C9FA62D3C0}"/>
          </ac:inkMkLst>
        </pc:inkChg>
        <pc:inkChg chg="mod">
          <ac:chgData name="Daniel Schwarz" userId="5bb35bb8-905a-4742-88d9-33d9089732e7" providerId="ADAL" clId="{6522DB22-9B34-43BC-AD9C-03E4ABD0BD6B}" dt="2020-10-18T18:16:45.272" v="15681" actId="1037"/>
          <ac:inkMkLst>
            <pc:docMk/>
            <pc:sldMk cId="2484432896" sldId="327"/>
            <ac:inkMk id="83" creationId="{2BB700F6-7ECB-4F2C-A5BF-B9D3534159DC}"/>
          </ac:inkMkLst>
        </pc:inkChg>
      </pc:sldChg>
      <pc:sldChg chg="addSp delSp modSp add mod delAnim modAnim modNotesTx">
        <pc:chgData name="Daniel Schwarz" userId="5bb35bb8-905a-4742-88d9-33d9089732e7" providerId="ADAL" clId="{6522DB22-9B34-43BC-AD9C-03E4ABD0BD6B}" dt="2020-10-18T19:02:40.880" v="16168"/>
        <pc:sldMkLst>
          <pc:docMk/>
          <pc:sldMk cId="3796534056" sldId="328"/>
        </pc:sldMkLst>
        <pc:spChg chg="del">
          <ac:chgData name="Daniel Schwarz" userId="5bb35bb8-905a-4742-88d9-33d9089732e7" providerId="ADAL" clId="{6522DB22-9B34-43BC-AD9C-03E4ABD0BD6B}" dt="2020-10-18T18:14:56.457" v="15618" actId="478"/>
          <ac:spMkLst>
            <pc:docMk/>
            <pc:sldMk cId="3796534056" sldId="328"/>
            <ac:spMk id="3" creationId="{7EBD9C13-020F-458A-AAA0-C04CE55FBCA4}"/>
          </ac:spMkLst>
        </pc:spChg>
        <pc:spChg chg="del">
          <ac:chgData name="Daniel Schwarz" userId="5bb35bb8-905a-4742-88d9-33d9089732e7" providerId="ADAL" clId="{6522DB22-9B34-43BC-AD9C-03E4ABD0BD6B}" dt="2020-10-18T18:14:28.814" v="15595" actId="478"/>
          <ac:spMkLst>
            <pc:docMk/>
            <pc:sldMk cId="3796534056" sldId="328"/>
            <ac:spMk id="55" creationId="{D9E3E30B-A321-4E7F-947D-17701F438A3A}"/>
          </ac:spMkLst>
        </pc:spChg>
        <pc:spChg chg="del">
          <ac:chgData name="Daniel Schwarz" userId="5bb35bb8-905a-4742-88d9-33d9089732e7" providerId="ADAL" clId="{6522DB22-9B34-43BC-AD9C-03E4ABD0BD6B}" dt="2020-10-18T18:14:30.256" v="15596" actId="478"/>
          <ac:spMkLst>
            <pc:docMk/>
            <pc:sldMk cId="3796534056" sldId="328"/>
            <ac:spMk id="56" creationId="{4B2602CC-762E-4861-8771-2AF5821D13D4}"/>
          </ac:spMkLst>
        </pc:spChg>
        <pc:spChg chg="add mod">
          <ac:chgData name="Daniel Schwarz" userId="5bb35bb8-905a-4742-88d9-33d9089732e7" providerId="ADAL" clId="{6522DB22-9B34-43BC-AD9C-03E4ABD0BD6B}" dt="2020-10-18T18:21:10.414" v="15766" actId="1076"/>
          <ac:spMkLst>
            <pc:docMk/>
            <pc:sldMk cId="3796534056" sldId="328"/>
            <ac:spMk id="61" creationId="{B150CB2D-C3B9-4AB5-AF64-9AAF7A9C4A72}"/>
          </ac:spMkLst>
        </pc:spChg>
        <pc:spChg chg="mod">
          <ac:chgData name="Daniel Schwarz" userId="5bb35bb8-905a-4742-88d9-33d9089732e7" providerId="ADAL" clId="{6522DB22-9B34-43BC-AD9C-03E4ABD0BD6B}" dt="2020-10-18T18:17:14.503" v="15742" actId="1037"/>
          <ac:spMkLst>
            <pc:docMk/>
            <pc:sldMk cId="3796534056" sldId="328"/>
            <ac:spMk id="67" creationId="{91CBD7F4-0FA0-4282-AC93-97D9362F5AE9}"/>
          </ac:spMkLst>
        </pc:spChg>
        <pc:grpChg chg="mod">
          <ac:chgData name="Daniel Schwarz" userId="5bb35bb8-905a-4742-88d9-33d9089732e7" providerId="ADAL" clId="{6522DB22-9B34-43BC-AD9C-03E4ABD0BD6B}" dt="2020-10-18T18:17:14.503" v="15742" actId="1037"/>
          <ac:grpSpMkLst>
            <pc:docMk/>
            <pc:sldMk cId="3796534056" sldId="328"/>
            <ac:grpSpMk id="8" creationId="{8D087C43-024B-4A0F-A5FB-33E9BF45F6A5}"/>
          </ac:grpSpMkLst>
        </pc:grpChg>
        <pc:grpChg chg="mod">
          <ac:chgData name="Daniel Schwarz" userId="5bb35bb8-905a-4742-88d9-33d9089732e7" providerId="ADAL" clId="{6522DB22-9B34-43BC-AD9C-03E4ABD0BD6B}" dt="2020-10-18T18:17:14.503" v="15742" actId="1037"/>
          <ac:grpSpMkLst>
            <pc:docMk/>
            <pc:sldMk cId="3796534056" sldId="328"/>
            <ac:grpSpMk id="15" creationId="{428B37CF-0B6F-4CF7-A20B-34E5BF18EFBE}"/>
          </ac:grpSpMkLst>
        </pc:grpChg>
        <pc:grpChg chg="add mod">
          <ac:chgData name="Daniel Schwarz" userId="5bb35bb8-905a-4742-88d9-33d9089732e7" providerId="ADAL" clId="{6522DB22-9B34-43BC-AD9C-03E4ABD0BD6B}" dt="2020-10-18T18:18:57.908" v="15751" actId="164"/>
          <ac:grpSpMkLst>
            <pc:docMk/>
            <pc:sldMk cId="3796534056" sldId="328"/>
            <ac:grpSpMk id="19" creationId="{D211AA2C-C88B-4FCA-84CE-DA5D43ABAA46}"/>
          </ac:grpSpMkLst>
        </pc:grpChg>
        <pc:grpChg chg="mod">
          <ac:chgData name="Daniel Schwarz" userId="5bb35bb8-905a-4742-88d9-33d9089732e7" providerId="ADAL" clId="{6522DB22-9B34-43BC-AD9C-03E4ABD0BD6B}" dt="2020-10-18T18:17:14.503" v="15742" actId="1037"/>
          <ac:grpSpMkLst>
            <pc:docMk/>
            <pc:sldMk cId="3796534056" sldId="328"/>
            <ac:grpSpMk id="49" creationId="{DD8ED946-93D8-4143-9FE0-342E362D171E}"/>
          </ac:grpSpMkLst>
        </pc:grpChg>
        <pc:grpChg chg="mod">
          <ac:chgData name="Daniel Schwarz" userId="5bb35bb8-905a-4742-88d9-33d9089732e7" providerId="ADAL" clId="{6522DB22-9B34-43BC-AD9C-03E4ABD0BD6B}" dt="2020-10-18T18:17:14.503" v="15742" actId="1037"/>
          <ac:grpSpMkLst>
            <pc:docMk/>
            <pc:sldMk cId="3796534056" sldId="328"/>
            <ac:grpSpMk id="85" creationId="{3DA3442B-6919-4003-9BA8-1CCCB5BEDF49}"/>
          </ac:grpSpMkLst>
        </pc:grpChg>
        <pc:picChg chg="del">
          <ac:chgData name="Daniel Schwarz" userId="5bb35bb8-905a-4742-88d9-33d9089732e7" providerId="ADAL" clId="{6522DB22-9B34-43BC-AD9C-03E4ABD0BD6B}" dt="2020-10-18T18:14:10.349" v="15588" actId="478"/>
          <ac:picMkLst>
            <pc:docMk/>
            <pc:sldMk cId="3796534056" sldId="328"/>
            <ac:picMk id="2" creationId="{C6520F21-9662-40A4-B6AE-15AD8B476635}"/>
          </ac:picMkLst>
        </pc:picChg>
        <pc:picChg chg="del">
          <ac:chgData name="Daniel Schwarz" userId="5bb35bb8-905a-4742-88d9-33d9089732e7" providerId="ADAL" clId="{6522DB22-9B34-43BC-AD9C-03E4ABD0BD6B}" dt="2020-10-18T18:14:27.343" v="15594" actId="478"/>
          <ac:picMkLst>
            <pc:docMk/>
            <pc:sldMk cId="3796534056" sldId="328"/>
            <ac:picMk id="4" creationId="{9709DC75-C1A6-4E3F-A776-D4F21943EC8C}"/>
          </ac:picMkLst>
        </pc:picChg>
        <pc:picChg chg="mod">
          <ac:chgData name="Daniel Schwarz" userId="5bb35bb8-905a-4742-88d9-33d9089732e7" providerId="ADAL" clId="{6522DB22-9B34-43BC-AD9C-03E4ABD0BD6B}" dt="2020-10-18T18:17:14.503" v="15742" actId="1037"/>
          <ac:picMkLst>
            <pc:docMk/>
            <pc:sldMk cId="3796534056" sldId="328"/>
            <ac:picMk id="5" creationId="{0A24998F-DA95-441D-8761-396CB5023B68}"/>
          </ac:picMkLst>
        </pc:picChg>
        <pc:picChg chg="add del mod">
          <ac:chgData name="Daniel Schwarz" userId="5bb35bb8-905a-4742-88d9-33d9089732e7" providerId="ADAL" clId="{6522DB22-9B34-43BC-AD9C-03E4ABD0BD6B}" dt="2020-10-18T18:14:19.101" v="15591" actId="478"/>
          <ac:picMkLst>
            <pc:docMk/>
            <pc:sldMk cId="3796534056" sldId="328"/>
            <ac:picMk id="12" creationId="{5093DAD0-EC95-4EE6-8706-B6773321A18D}"/>
          </ac:picMkLst>
        </pc:picChg>
        <pc:picChg chg="add del mod">
          <ac:chgData name="Daniel Schwarz" userId="5bb35bb8-905a-4742-88d9-33d9089732e7" providerId="ADAL" clId="{6522DB22-9B34-43BC-AD9C-03E4ABD0BD6B}" dt="2020-10-18T18:16:53.205" v="15682" actId="478"/>
          <ac:picMkLst>
            <pc:docMk/>
            <pc:sldMk cId="3796534056" sldId="328"/>
            <ac:picMk id="16" creationId="{2EBA74F6-666A-4777-B735-492E14490192}"/>
          </ac:picMkLst>
        </pc:picChg>
        <pc:picChg chg="add mod">
          <ac:chgData name="Daniel Schwarz" userId="5bb35bb8-905a-4742-88d9-33d9089732e7" providerId="ADAL" clId="{6522DB22-9B34-43BC-AD9C-03E4ABD0BD6B}" dt="2020-10-18T18:17:40.798" v="15746" actId="1076"/>
          <ac:picMkLst>
            <pc:docMk/>
            <pc:sldMk cId="3796534056" sldId="328"/>
            <ac:picMk id="18" creationId="{17A25611-AA08-4E17-BE4A-D9E7662105D1}"/>
          </ac:picMkLst>
        </pc:picChg>
        <pc:picChg chg="add mod modCrop">
          <ac:chgData name="Daniel Schwarz" userId="5bb35bb8-905a-4742-88d9-33d9089732e7" providerId="ADAL" clId="{6522DB22-9B34-43BC-AD9C-03E4ABD0BD6B}" dt="2020-10-18T18:21:35.957" v="15771" actId="732"/>
          <ac:picMkLst>
            <pc:docMk/>
            <pc:sldMk cId="3796534056" sldId="328"/>
            <ac:picMk id="20" creationId="{D28BD704-FA15-4AE5-B57E-3B0A7818F7FD}"/>
          </ac:picMkLst>
        </pc:picChg>
        <pc:picChg chg="add mod">
          <ac:chgData name="Daniel Schwarz" userId="5bb35bb8-905a-4742-88d9-33d9089732e7" providerId="ADAL" clId="{6522DB22-9B34-43BC-AD9C-03E4ABD0BD6B}" dt="2020-10-18T18:14:22.162" v="15592"/>
          <ac:picMkLst>
            <pc:docMk/>
            <pc:sldMk cId="3796534056" sldId="328"/>
            <ac:picMk id="57" creationId="{E68AAC95-428C-43D8-9398-F5ABD3A2206A}"/>
          </ac:picMkLst>
        </pc:picChg>
        <pc:inkChg chg="mod">
          <ac:chgData name="Daniel Schwarz" userId="5bb35bb8-905a-4742-88d9-33d9089732e7" providerId="ADAL" clId="{6522DB22-9B34-43BC-AD9C-03E4ABD0BD6B}" dt="2020-10-18T18:18:57.908" v="15751" actId="164"/>
          <ac:inkMkLst>
            <pc:docMk/>
            <pc:sldMk cId="3796534056" sldId="328"/>
            <ac:inkMk id="9" creationId="{F5451ED0-72B6-47E9-9ECE-35F99B4B19E3}"/>
          </ac:inkMkLst>
        </pc:inkChg>
        <pc:inkChg chg="mod">
          <ac:chgData name="Daniel Schwarz" userId="5bb35bb8-905a-4742-88d9-33d9089732e7" providerId="ADAL" clId="{6522DB22-9B34-43BC-AD9C-03E4ABD0BD6B}" dt="2020-10-18T18:18:57.908" v="15751" actId="164"/>
          <ac:inkMkLst>
            <pc:docMk/>
            <pc:sldMk cId="3796534056" sldId="328"/>
            <ac:inkMk id="17" creationId="{1D7883C2-F4C9-4E10-9723-FF3F395719B6}"/>
          </ac:inkMkLst>
        </pc:inkChg>
        <pc:inkChg chg="mod">
          <ac:chgData name="Daniel Schwarz" userId="5bb35bb8-905a-4742-88d9-33d9089732e7" providerId="ADAL" clId="{6522DB22-9B34-43BC-AD9C-03E4ABD0BD6B}" dt="2020-10-18T18:17:14.503" v="15742" actId="1037"/>
          <ac:inkMkLst>
            <pc:docMk/>
            <pc:sldMk cId="3796534056" sldId="328"/>
            <ac:inkMk id="50" creationId="{9A814CC4-C86D-47A2-9A5A-39C9FA62D3C0}"/>
          </ac:inkMkLst>
        </pc:inkChg>
        <pc:inkChg chg="mod">
          <ac:chgData name="Daniel Schwarz" userId="5bb35bb8-905a-4742-88d9-33d9089732e7" providerId="ADAL" clId="{6522DB22-9B34-43BC-AD9C-03E4ABD0BD6B}" dt="2020-10-18T18:17:14.503" v="15742" actId="1037"/>
          <ac:inkMkLst>
            <pc:docMk/>
            <pc:sldMk cId="3796534056" sldId="328"/>
            <ac:inkMk id="83" creationId="{2BB700F6-7ECB-4F2C-A5BF-B9D3534159DC}"/>
          </ac:inkMkLst>
        </pc:inkChg>
      </pc:sldChg>
      <pc:sldChg chg="modSp add mod modAnim">
        <pc:chgData name="Daniel Schwarz" userId="5bb35bb8-905a-4742-88d9-33d9089732e7" providerId="ADAL" clId="{6522DB22-9B34-43BC-AD9C-03E4ABD0BD6B}" dt="2020-10-18T19:19:15.128" v="16600" actId="1076"/>
        <pc:sldMkLst>
          <pc:docMk/>
          <pc:sldMk cId="355301462" sldId="329"/>
        </pc:sldMkLst>
        <pc:spChg chg="mod">
          <ac:chgData name="Daniel Schwarz" userId="5bb35bb8-905a-4742-88d9-33d9089732e7" providerId="ADAL" clId="{6522DB22-9B34-43BC-AD9C-03E4ABD0BD6B}" dt="2020-10-18T19:17:35.241" v="16497" actId="14100"/>
          <ac:spMkLst>
            <pc:docMk/>
            <pc:sldMk cId="355301462" sldId="329"/>
            <ac:spMk id="70" creationId="{384D61BC-5624-4F68-9622-C90D085EBC17}"/>
          </ac:spMkLst>
        </pc:spChg>
        <pc:spChg chg="mod">
          <ac:chgData name="Daniel Schwarz" userId="5bb35bb8-905a-4742-88d9-33d9089732e7" providerId="ADAL" clId="{6522DB22-9B34-43BC-AD9C-03E4ABD0BD6B}" dt="2020-10-18T19:18:09.512" v="16557" actId="1076"/>
          <ac:spMkLst>
            <pc:docMk/>
            <pc:sldMk cId="355301462" sldId="329"/>
            <ac:spMk id="71" creationId="{230E122C-7479-4007-B006-1E557B8496AB}"/>
          </ac:spMkLst>
        </pc:spChg>
        <pc:spChg chg="mod">
          <ac:chgData name="Daniel Schwarz" userId="5bb35bb8-905a-4742-88d9-33d9089732e7" providerId="ADAL" clId="{6522DB22-9B34-43BC-AD9C-03E4ABD0BD6B}" dt="2020-10-18T19:19:15.128" v="16600" actId="1076"/>
          <ac:spMkLst>
            <pc:docMk/>
            <pc:sldMk cId="355301462" sldId="329"/>
            <ac:spMk id="72" creationId="{F6231725-2B37-4C29-9EDD-8D6D44BFA2B2}"/>
          </ac:spMkLst>
        </pc:spChg>
      </pc:sldChg>
      <pc:sldChg chg="new del">
        <pc:chgData name="Daniel Schwarz" userId="5bb35bb8-905a-4742-88d9-33d9089732e7" providerId="ADAL" clId="{6522DB22-9B34-43BC-AD9C-03E4ABD0BD6B}" dt="2020-10-18T19:43:55.152" v="17173" actId="47"/>
        <pc:sldMkLst>
          <pc:docMk/>
          <pc:sldMk cId="2260072284" sldId="330"/>
        </pc:sldMkLst>
      </pc:sldChg>
      <pc:sldChg chg="modSp add mod">
        <pc:chgData name="Daniel Schwarz" userId="5bb35bb8-905a-4742-88d9-33d9089732e7" providerId="ADAL" clId="{6522DB22-9B34-43BC-AD9C-03E4ABD0BD6B}" dt="2020-10-18T19:45:47.394" v="17267" actId="20577"/>
        <pc:sldMkLst>
          <pc:docMk/>
          <pc:sldMk cId="2101057785" sldId="331"/>
        </pc:sldMkLst>
        <pc:spChg chg="mod">
          <ac:chgData name="Daniel Schwarz" userId="5bb35bb8-905a-4742-88d9-33d9089732e7" providerId="ADAL" clId="{6522DB22-9B34-43BC-AD9C-03E4ABD0BD6B}" dt="2020-10-18T19:44:29.579" v="17178" actId="20577"/>
          <ac:spMkLst>
            <pc:docMk/>
            <pc:sldMk cId="2101057785" sldId="331"/>
            <ac:spMk id="3" creationId="{170F1F03-AD3B-40D4-A9A4-A23B6630DB7A}"/>
          </ac:spMkLst>
        </pc:spChg>
        <pc:spChg chg="mod">
          <ac:chgData name="Daniel Schwarz" userId="5bb35bb8-905a-4742-88d9-33d9089732e7" providerId="ADAL" clId="{6522DB22-9B34-43BC-AD9C-03E4ABD0BD6B}" dt="2020-10-18T19:45:47.394" v="17267" actId="20577"/>
          <ac:spMkLst>
            <pc:docMk/>
            <pc:sldMk cId="2101057785" sldId="331"/>
            <ac:spMk id="4" creationId="{478AB046-1B68-488D-AE60-8F01F95A10E4}"/>
          </ac:spMkLst>
        </pc:spChg>
      </pc:sldChg>
      <pc:sldChg chg="add modAnim">
        <pc:chgData name="Daniel Schwarz" userId="5bb35bb8-905a-4742-88d9-33d9089732e7" providerId="ADAL" clId="{6522DB22-9B34-43BC-AD9C-03E4ABD0BD6B}" dt="2020-10-18T19:46:17.401" v="17272"/>
        <pc:sldMkLst>
          <pc:docMk/>
          <pc:sldMk cId="2908151649" sldId="332"/>
        </pc:sldMkLst>
      </pc:sldChg>
    </pc:docChg>
  </pc:docChgLst>
  <pc:docChgLst>
    <pc:chgData name="Daniel Schwarz" userId="5bb35bb8-905a-4742-88d9-33d9089732e7" providerId="ADAL" clId="{86437948-6A79-4B7B-B7E0-67C001754F77}"/>
    <pc:docChg chg="undo redo custSel mod addSld delSld modSld">
      <pc:chgData name="Daniel Schwarz" userId="5bb35bb8-905a-4742-88d9-33d9089732e7" providerId="ADAL" clId="{86437948-6A79-4B7B-B7E0-67C001754F77}" dt="2020-10-10T19:53:14.891" v="5732"/>
      <pc:docMkLst>
        <pc:docMk/>
      </pc:docMkLst>
      <pc:sldChg chg="modAnim">
        <pc:chgData name="Daniel Schwarz" userId="5bb35bb8-905a-4742-88d9-33d9089732e7" providerId="ADAL" clId="{86437948-6A79-4B7B-B7E0-67C001754F77}" dt="2020-10-03T16:43:37.993" v="65"/>
        <pc:sldMkLst>
          <pc:docMk/>
          <pc:sldMk cId="1276219808" sldId="257"/>
        </pc:sldMkLst>
      </pc:sldChg>
      <pc:sldChg chg="addSp delSp modSp mod modAnim">
        <pc:chgData name="Daniel Schwarz" userId="5bb35bb8-905a-4742-88d9-33d9089732e7" providerId="ADAL" clId="{86437948-6A79-4B7B-B7E0-67C001754F77}" dt="2020-10-10T19:53:14.891" v="5732"/>
        <pc:sldMkLst>
          <pc:docMk/>
          <pc:sldMk cId="2198096012" sldId="258"/>
        </pc:sldMkLst>
        <pc:spChg chg="add del mod">
          <ac:chgData name="Daniel Schwarz" userId="5bb35bb8-905a-4742-88d9-33d9089732e7" providerId="ADAL" clId="{86437948-6A79-4B7B-B7E0-67C001754F77}" dt="2020-10-03T16:59:19.782" v="219"/>
          <ac:spMkLst>
            <pc:docMk/>
            <pc:sldMk cId="2198096012" sldId="258"/>
            <ac:spMk id="2" creationId="{8A802BD9-B594-4AF4-A352-BF54192D49AC}"/>
          </ac:spMkLst>
        </pc:spChg>
        <pc:spChg chg="mod">
          <ac:chgData name="Daniel Schwarz" userId="5bb35bb8-905a-4742-88d9-33d9089732e7" providerId="ADAL" clId="{86437948-6A79-4B7B-B7E0-67C001754F77}" dt="2020-10-10T19:52:53.872" v="5719" actId="5793"/>
          <ac:spMkLst>
            <pc:docMk/>
            <pc:sldMk cId="2198096012" sldId="258"/>
            <ac:spMk id="3" creationId="{8E88B5D4-D7F5-4511-9053-D56E2E160C23}"/>
          </ac:spMkLst>
        </pc:spChg>
        <pc:spChg chg="add mod">
          <ac:chgData name="Daniel Schwarz" userId="5bb35bb8-905a-4742-88d9-33d9089732e7" providerId="ADAL" clId="{86437948-6A79-4B7B-B7E0-67C001754F77}" dt="2020-10-09T16:02:59.198" v="2435" actId="1037"/>
          <ac:spMkLst>
            <pc:docMk/>
            <pc:sldMk cId="2198096012" sldId="258"/>
            <ac:spMk id="4" creationId="{5FE5C49E-CC50-4D1A-960A-FAE41828F9FC}"/>
          </ac:spMkLst>
        </pc:spChg>
        <pc:spChg chg="add mod">
          <ac:chgData name="Daniel Schwarz" userId="5bb35bb8-905a-4742-88d9-33d9089732e7" providerId="ADAL" clId="{86437948-6A79-4B7B-B7E0-67C001754F77}" dt="2020-10-09T16:03:49.095" v="2446" actId="14100"/>
          <ac:spMkLst>
            <pc:docMk/>
            <pc:sldMk cId="2198096012" sldId="258"/>
            <ac:spMk id="5" creationId="{D7A36863-CEEE-4D00-979D-79BC8B25FB8C}"/>
          </ac:spMkLst>
        </pc:spChg>
        <pc:spChg chg="add del mod">
          <ac:chgData name="Daniel Schwarz" userId="5bb35bb8-905a-4742-88d9-33d9089732e7" providerId="ADAL" clId="{86437948-6A79-4B7B-B7E0-67C001754F77}" dt="2020-10-03T17:07:34.050" v="326"/>
          <ac:spMkLst>
            <pc:docMk/>
            <pc:sldMk cId="2198096012" sldId="258"/>
            <ac:spMk id="6" creationId="{FFBB2443-7AF9-411E-909D-8E4916AE8BEB}"/>
          </ac:spMkLst>
        </pc:spChg>
        <pc:spChg chg="add mod">
          <ac:chgData name="Daniel Schwarz" userId="5bb35bb8-905a-4742-88d9-33d9089732e7" providerId="ADAL" clId="{86437948-6A79-4B7B-B7E0-67C001754F77}" dt="2020-10-09T16:03:57.491" v="2447" actId="1076"/>
          <ac:spMkLst>
            <pc:docMk/>
            <pc:sldMk cId="2198096012" sldId="258"/>
            <ac:spMk id="7" creationId="{EBC33FCA-4907-497B-BEF9-59ED01A78CA5}"/>
          </ac:spMkLst>
        </pc:spChg>
        <pc:spChg chg="add mod">
          <ac:chgData name="Daniel Schwarz" userId="5bb35bb8-905a-4742-88d9-33d9089732e7" providerId="ADAL" clId="{86437948-6A79-4B7B-B7E0-67C001754F77}" dt="2020-10-09T16:03:23.727" v="2443" actId="1037"/>
          <ac:spMkLst>
            <pc:docMk/>
            <pc:sldMk cId="2198096012" sldId="258"/>
            <ac:spMk id="8" creationId="{D8B37FDA-CF06-405D-894F-49ACD746A095}"/>
          </ac:spMkLst>
        </pc:spChg>
        <pc:spChg chg="add mod">
          <ac:chgData name="Daniel Schwarz" userId="5bb35bb8-905a-4742-88d9-33d9089732e7" providerId="ADAL" clId="{86437948-6A79-4B7B-B7E0-67C001754F77}" dt="2020-10-09T16:03:23.727" v="2443" actId="1037"/>
          <ac:spMkLst>
            <pc:docMk/>
            <pc:sldMk cId="2198096012" sldId="258"/>
            <ac:spMk id="9" creationId="{BF335051-D01C-42D2-9521-FD0E822182D2}"/>
          </ac:spMkLst>
        </pc:spChg>
        <pc:spChg chg="add mod">
          <ac:chgData name="Daniel Schwarz" userId="5bb35bb8-905a-4742-88d9-33d9089732e7" providerId="ADAL" clId="{86437948-6A79-4B7B-B7E0-67C001754F77}" dt="2020-10-09T16:03:23.727" v="2443" actId="1037"/>
          <ac:spMkLst>
            <pc:docMk/>
            <pc:sldMk cId="2198096012" sldId="258"/>
            <ac:spMk id="10" creationId="{DAF92272-DDA0-440B-B527-9C1B0BFA3C1C}"/>
          </ac:spMkLst>
        </pc:spChg>
        <pc:spChg chg="add mod">
          <ac:chgData name="Daniel Schwarz" userId="5bb35bb8-905a-4742-88d9-33d9089732e7" providerId="ADAL" clId="{86437948-6A79-4B7B-B7E0-67C001754F77}" dt="2020-10-09T16:03:23.727" v="2443" actId="1037"/>
          <ac:spMkLst>
            <pc:docMk/>
            <pc:sldMk cId="2198096012" sldId="258"/>
            <ac:spMk id="11" creationId="{50FDE272-0E1B-4BFF-A8BA-415739F53918}"/>
          </ac:spMkLst>
        </pc:spChg>
        <pc:spChg chg="add mod">
          <ac:chgData name="Daniel Schwarz" userId="5bb35bb8-905a-4742-88d9-33d9089732e7" providerId="ADAL" clId="{86437948-6A79-4B7B-B7E0-67C001754F77}" dt="2020-10-09T16:03:23.727" v="2443" actId="1037"/>
          <ac:spMkLst>
            <pc:docMk/>
            <pc:sldMk cId="2198096012" sldId="258"/>
            <ac:spMk id="12" creationId="{E8A636CF-95A4-48DD-A5DE-0A13437588D0}"/>
          </ac:spMkLst>
        </pc:spChg>
        <pc:spChg chg="add mod">
          <ac:chgData name="Daniel Schwarz" userId="5bb35bb8-905a-4742-88d9-33d9089732e7" providerId="ADAL" clId="{86437948-6A79-4B7B-B7E0-67C001754F77}" dt="2020-10-09T16:03:23.727" v="2443" actId="1037"/>
          <ac:spMkLst>
            <pc:docMk/>
            <pc:sldMk cId="2198096012" sldId="258"/>
            <ac:spMk id="13" creationId="{5E94184E-F99D-4A24-BE54-8336D5541E6A}"/>
          </ac:spMkLst>
        </pc:spChg>
        <pc:spChg chg="add mod">
          <ac:chgData name="Daniel Schwarz" userId="5bb35bb8-905a-4742-88d9-33d9089732e7" providerId="ADAL" clId="{86437948-6A79-4B7B-B7E0-67C001754F77}" dt="2020-10-09T16:03:23.727" v="2443" actId="1037"/>
          <ac:spMkLst>
            <pc:docMk/>
            <pc:sldMk cId="2198096012" sldId="258"/>
            <ac:spMk id="14" creationId="{B08ABD70-B647-4866-8699-A95E08577E35}"/>
          </ac:spMkLst>
        </pc:spChg>
        <pc:spChg chg="add mod">
          <ac:chgData name="Daniel Schwarz" userId="5bb35bb8-905a-4742-88d9-33d9089732e7" providerId="ADAL" clId="{86437948-6A79-4B7B-B7E0-67C001754F77}" dt="2020-10-09T16:03:23.727" v="2443" actId="1037"/>
          <ac:spMkLst>
            <pc:docMk/>
            <pc:sldMk cId="2198096012" sldId="258"/>
            <ac:spMk id="15" creationId="{2E1387E7-0063-4F12-8DCA-8AB7BB08879A}"/>
          </ac:spMkLst>
        </pc:spChg>
        <pc:spChg chg="add mod">
          <ac:chgData name="Daniel Schwarz" userId="5bb35bb8-905a-4742-88d9-33d9089732e7" providerId="ADAL" clId="{86437948-6A79-4B7B-B7E0-67C001754F77}" dt="2020-10-09T16:03:23.727" v="2443" actId="1037"/>
          <ac:spMkLst>
            <pc:docMk/>
            <pc:sldMk cId="2198096012" sldId="258"/>
            <ac:spMk id="16" creationId="{9288CB9C-FE9F-4BE9-A9A9-4E70AA89E076}"/>
          </ac:spMkLst>
        </pc:spChg>
        <pc:spChg chg="add mod">
          <ac:chgData name="Daniel Schwarz" userId="5bb35bb8-905a-4742-88d9-33d9089732e7" providerId="ADAL" clId="{86437948-6A79-4B7B-B7E0-67C001754F77}" dt="2020-10-09T16:03:23.727" v="2443" actId="1037"/>
          <ac:spMkLst>
            <pc:docMk/>
            <pc:sldMk cId="2198096012" sldId="258"/>
            <ac:spMk id="17" creationId="{BD5DB6A4-DEAA-4E09-A3CA-F5DCC6CEFC10}"/>
          </ac:spMkLst>
        </pc:spChg>
      </pc:sldChg>
      <pc:sldChg chg="addSp delSp modSp new mod modClrScheme modAnim chgLayout">
        <pc:chgData name="Daniel Schwarz" userId="5bb35bb8-905a-4742-88d9-33d9089732e7" providerId="ADAL" clId="{86437948-6A79-4B7B-B7E0-67C001754F77}" dt="2020-10-03T17:26:30.176" v="575"/>
        <pc:sldMkLst>
          <pc:docMk/>
          <pc:sldMk cId="1810432342" sldId="259"/>
        </pc:sldMkLst>
        <pc:spChg chg="del">
          <ac:chgData name="Daniel Schwarz" userId="5bb35bb8-905a-4742-88d9-33d9089732e7" providerId="ADAL" clId="{86437948-6A79-4B7B-B7E0-67C001754F77}" dt="2020-10-03T17:23:51.862" v="539" actId="700"/>
          <ac:spMkLst>
            <pc:docMk/>
            <pc:sldMk cId="1810432342" sldId="259"/>
            <ac:spMk id="2" creationId="{FC269189-CE89-4D9A-AC4D-F549F3422897}"/>
          </ac:spMkLst>
        </pc:spChg>
        <pc:spChg chg="add mod">
          <ac:chgData name="Daniel Schwarz" userId="5bb35bb8-905a-4742-88d9-33d9089732e7" providerId="ADAL" clId="{86437948-6A79-4B7B-B7E0-67C001754F77}" dt="2020-10-03T17:24:02.554" v="540"/>
          <ac:spMkLst>
            <pc:docMk/>
            <pc:sldMk cId="1810432342" sldId="259"/>
            <ac:spMk id="6" creationId="{3061901B-E89B-43F5-912C-CE57CD0BF72B}"/>
          </ac:spMkLst>
        </pc:spChg>
        <pc:spChg chg="add del">
          <ac:chgData name="Daniel Schwarz" userId="5bb35bb8-905a-4742-88d9-33d9089732e7" providerId="ADAL" clId="{86437948-6A79-4B7B-B7E0-67C001754F77}" dt="2020-10-03T17:25:57.041" v="567" actId="34122"/>
          <ac:spMkLst>
            <pc:docMk/>
            <pc:sldMk cId="1810432342" sldId="259"/>
            <ac:spMk id="42" creationId="{7D7F37BE-1B5F-403F-A158-707EB4DB3430}"/>
          </ac:spMkLst>
        </pc:spChg>
        <pc:spChg chg="add del">
          <ac:chgData name="Daniel Schwarz" userId="5bb35bb8-905a-4742-88d9-33d9089732e7" providerId="ADAL" clId="{86437948-6A79-4B7B-B7E0-67C001754F77}" dt="2020-10-03T17:25:57.041" v="567" actId="34122"/>
          <ac:spMkLst>
            <pc:docMk/>
            <pc:sldMk cId="1810432342" sldId="259"/>
            <ac:spMk id="68" creationId="{3D652C36-88EC-48F5-AD4B-D663DD27A71E}"/>
          </ac:spMkLst>
        </pc:spChg>
        <pc:spChg chg="add del">
          <ac:chgData name="Daniel Schwarz" userId="5bb35bb8-905a-4742-88d9-33d9089732e7" providerId="ADAL" clId="{86437948-6A79-4B7B-B7E0-67C001754F77}" dt="2020-10-03T17:25:57.041" v="567" actId="34122"/>
          <ac:spMkLst>
            <pc:docMk/>
            <pc:sldMk cId="1810432342" sldId="259"/>
            <ac:spMk id="74" creationId="{4FD2C906-1475-4846-8DDE-DA1015CE314A}"/>
          </ac:spMkLst>
        </pc:spChg>
        <pc:spChg chg="add del">
          <ac:chgData name="Daniel Schwarz" userId="5bb35bb8-905a-4742-88d9-33d9089732e7" providerId="ADAL" clId="{86437948-6A79-4B7B-B7E0-67C001754F77}" dt="2020-10-03T17:25:57.041" v="567" actId="34122"/>
          <ac:spMkLst>
            <pc:docMk/>
            <pc:sldMk cId="1810432342" sldId="259"/>
            <ac:spMk id="84" creationId="{0BD6C549-3AA2-48A4-B3BA-4CD8CFD50201}"/>
          </ac:spMkLst>
        </pc:spChg>
        <pc:grpChg chg="del mod">
          <ac:chgData name="Daniel Schwarz" userId="5bb35bb8-905a-4742-88d9-33d9089732e7" providerId="ADAL" clId="{86437948-6A79-4B7B-B7E0-67C001754F77}" dt="2020-10-03T17:25:04.746" v="547"/>
          <ac:grpSpMkLst>
            <pc:docMk/>
            <pc:sldMk cId="1810432342" sldId="259"/>
            <ac:grpSpMk id="10" creationId="{04E1BCDC-D1CD-44E5-A960-15D01ED86695}"/>
          </ac:grpSpMkLst>
        </pc:grpChg>
        <pc:grpChg chg="del mod">
          <ac:chgData name="Daniel Schwarz" userId="5bb35bb8-905a-4742-88d9-33d9089732e7" providerId="ADAL" clId="{86437948-6A79-4B7B-B7E0-67C001754F77}" dt="2020-10-03T17:25:27.946" v="557"/>
          <ac:grpSpMkLst>
            <pc:docMk/>
            <pc:sldMk cId="1810432342" sldId="259"/>
            <ac:grpSpMk id="18" creationId="{0C3966BE-B2FE-4C41-9BDF-EC28B565FB50}"/>
          </ac:grpSpMkLst>
        </pc:grpChg>
        <pc:grpChg chg="del mod">
          <ac:chgData name="Daniel Schwarz" userId="5bb35bb8-905a-4742-88d9-33d9089732e7" providerId="ADAL" clId="{86437948-6A79-4B7B-B7E0-67C001754F77}" dt="2020-10-03T17:25:30.937" v="562"/>
          <ac:grpSpMkLst>
            <pc:docMk/>
            <pc:sldMk cId="1810432342" sldId="259"/>
            <ac:grpSpMk id="20" creationId="{B78FDCC8-50F3-408F-A5FF-1065AF890996}"/>
          </ac:grpSpMkLst>
        </pc:grpChg>
        <pc:grpChg chg="add del mod">
          <ac:chgData name="Daniel Schwarz" userId="5bb35bb8-905a-4742-88d9-33d9089732e7" providerId="ADAL" clId="{86437948-6A79-4B7B-B7E0-67C001754F77}" dt="2020-10-03T17:26:03.145" v="573"/>
          <ac:grpSpMkLst>
            <pc:docMk/>
            <pc:sldMk cId="1810432342" sldId="259"/>
            <ac:grpSpMk id="25" creationId="{F05E03C4-C2CA-445B-8155-762787717BD6}"/>
          </ac:grpSpMkLst>
        </pc:grpChg>
        <pc:grpChg chg="add del mod">
          <ac:chgData name="Daniel Schwarz" userId="5bb35bb8-905a-4742-88d9-33d9089732e7" providerId="ADAL" clId="{86437948-6A79-4B7B-B7E0-67C001754F77}" dt="2020-10-03T17:26:16.760" v="574" actId="164"/>
          <ac:grpSpMkLst>
            <pc:docMk/>
            <pc:sldMk cId="1810432342" sldId="259"/>
            <ac:grpSpMk id="28" creationId="{8CC04A24-6069-4B8B-BAEA-276A38EEC5D1}"/>
          </ac:grpSpMkLst>
        </pc:grpChg>
        <pc:grpChg chg="add mod">
          <ac:chgData name="Daniel Schwarz" userId="5bb35bb8-905a-4742-88d9-33d9089732e7" providerId="ADAL" clId="{86437948-6A79-4B7B-B7E0-67C001754F77}" dt="2020-10-03T17:26:16.760" v="574" actId="164"/>
          <ac:grpSpMkLst>
            <pc:docMk/>
            <pc:sldMk cId="1810432342" sldId="259"/>
            <ac:grpSpMk id="29" creationId="{19A5EB0D-3B6F-4C0E-B34F-C7A480B14F53}"/>
          </ac:grpSpMkLst>
        </pc:grpChg>
        <pc:picChg chg="add">
          <ac:chgData name="Daniel Schwarz" userId="5bb35bb8-905a-4742-88d9-33d9089732e7" providerId="ADAL" clId="{86437948-6A79-4B7B-B7E0-67C001754F77}" dt="2020-10-03T17:23:46.479" v="538" actId="22"/>
          <ac:picMkLst>
            <pc:docMk/>
            <pc:sldMk cId="1810432342" sldId="259"/>
            <ac:picMk id="5" creationId="{E475D233-8F8C-4B45-B519-89851E64DD6D}"/>
          </ac:picMkLst>
        </pc:picChg>
        <pc:inkChg chg="add">
          <ac:chgData name="Daniel Schwarz" userId="5bb35bb8-905a-4742-88d9-33d9089732e7" providerId="ADAL" clId="{86437948-6A79-4B7B-B7E0-67C001754F77}" dt="2020-10-03T17:19:30.917" v="537" actId="9405"/>
          <ac:inkMkLst>
            <pc:docMk/>
            <pc:sldMk cId="1810432342" sldId="259"/>
            <ac:inkMk id="3" creationId="{7ED2A32C-41AB-4899-B58A-BCBB2D6C3528}"/>
          </ac:inkMkLst>
        </pc:inkChg>
        <pc:inkChg chg="add del">
          <ac:chgData name="Daniel Schwarz" userId="5bb35bb8-905a-4742-88d9-33d9089732e7" providerId="ADAL" clId="{86437948-6A79-4B7B-B7E0-67C001754F77}" dt="2020-10-03T17:24:32.664" v="543" actId="9405"/>
          <ac:inkMkLst>
            <pc:docMk/>
            <pc:sldMk cId="1810432342" sldId="259"/>
            <ac:inkMk id="7" creationId="{93D48C57-7EC1-41F6-82E7-4D72C39D1737}"/>
          </ac:inkMkLst>
        </pc:inkChg>
        <pc:inkChg chg="add mod">
          <ac:chgData name="Daniel Schwarz" userId="5bb35bb8-905a-4742-88d9-33d9089732e7" providerId="ADAL" clId="{86437948-6A79-4B7B-B7E0-67C001754F77}" dt="2020-10-03T17:26:16.760" v="574" actId="164"/>
          <ac:inkMkLst>
            <pc:docMk/>
            <pc:sldMk cId="1810432342" sldId="259"/>
            <ac:inkMk id="8" creationId="{2DA4F374-2899-4BC8-AAFD-83B8C5198645}"/>
          </ac:inkMkLst>
        </pc:inkChg>
        <pc:inkChg chg="add del mod">
          <ac:chgData name="Daniel Schwarz" userId="5bb35bb8-905a-4742-88d9-33d9089732e7" providerId="ADAL" clId="{86437948-6A79-4B7B-B7E0-67C001754F77}" dt="2020-10-03T17:25:04.746" v="547"/>
          <ac:inkMkLst>
            <pc:docMk/>
            <pc:sldMk cId="1810432342" sldId="259"/>
            <ac:inkMk id="9" creationId="{4AB5BF5A-7928-44DC-9CA9-6A2A7964097C}"/>
          </ac:inkMkLst>
        </pc:inkChg>
        <pc:inkChg chg="add mod">
          <ac:chgData name="Daniel Schwarz" userId="5bb35bb8-905a-4742-88d9-33d9089732e7" providerId="ADAL" clId="{86437948-6A79-4B7B-B7E0-67C001754F77}" dt="2020-10-03T17:26:16.760" v="574" actId="164"/>
          <ac:inkMkLst>
            <pc:docMk/>
            <pc:sldMk cId="1810432342" sldId="259"/>
            <ac:inkMk id="11" creationId="{0EE880DF-A877-4F56-9591-C14404B61A92}"/>
          </ac:inkMkLst>
        </pc:inkChg>
        <pc:inkChg chg="add mod">
          <ac:chgData name="Daniel Schwarz" userId="5bb35bb8-905a-4742-88d9-33d9089732e7" providerId="ADAL" clId="{86437948-6A79-4B7B-B7E0-67C001754F77}" dt="2020-10-03T17:26:16.760" v="574" actId="164"/>
          <ac:inkMkLst>
            <pc:docMk/>
            <pc:sldMk cId="1810432342" sldId="259"/>
            <ac:inkMk id="12" creationId="{12338B0D-D829-4FF6-A064-125C0D735C55}"/>
          </ac:inkMkLst>
        </pc:inkChg>
        <pc:inkChg chg="add mod topLvl">
          <ac:chgData name="Daniel Schwarz" userId="5bb35bb8-905a-4742-88d9-33d9089732e7" providerId="ADAL" clId="{86437948-6A79-4B7B-B7E0-67C001754F77}" dt="2020-10-03T17:26:03.145" v="573"/>
          <ac:inkMkLst>
            <pc:docMk/>
            <pc:sldMk cId="1810432342" sldId="259"/>
            <ac:inkMk id="13" creationId="{E60F4277-1EBD-4E89-AC6A-6561E9F52729}"/>
          </ac:inkMkLst>
        </pc:inkChg>
        <pc:inkChg chg="add del mod topLvl">
          <ac:chgData name="Daniel Schwarz" userId="5bb35bb8-905a-4742-88d9-33d9089732e7" providerId="ADAL" clId="{86437948-6A79-4B7B-B7E0-67C001754F77}" dt="2020-10-03T17:26:03.145" v="573"/>
          <ac:inkMkLst>
            <pc:docMk/>
            <pc:sldMk cId="1810432342" sldId="259"/>
            <ac:inkMk id="14" creationId="{3738B579-BB35-40F8-AB2D-2ACA4E0EB312}"/>
          </ac:inkMkLst>
        </pc:inkChg>
        <pc:inkChg chg="add del mod">
          <ac:chgData name="Daniel Schwarz" userId="5bb35bb8-905a-4742-88d9-33d9089732e7" providerId="ADAL" clId="{86437948-6A79-4B7B-B7E0-67C001754F77}" dt="2020-10-03T17:26:03.145" v="573"/>
          <ac:inkMkLst>
            <pc:docMk/>
            <pc:sldMk cId="1810432342" sldId="259"/>
            <ac:inkMk id="15" creationId="{43BB5A70-9B1A-4A52-8E15-C796B7D2D365}"/>
          </ac:inkMkLst>
        </pc:inkChg>
        <pc:inkChg chg="add del mod">
          <ac:chgData name="Daniel Schwarz" userId="5bb35bb8-905a-4742-88d9-33d9089732e7" providerId="ADAL" clId="{86437948-6A79-4B7B-B7E0-67C001754F77}" dt="2020-10-03T17:26:03.145" v="573"/>
          <ac:inkMkLst>
            <pc:docMk/>
            <pc:sldMk cId="1810432342" sldId="259"/>
            <ac:inkMk id="16" creationId="{43AA254C-1D81-45EE-954F-1956EF8BA4BD}"/>
          </ac:inkMkLst>
        </pc:inkChg>
        <pc:inkChg chg="add del mod">
          <ac:chgData name="Daniel Schwarz" userId="5bb35bb8-905a-4742-88d9-33d9089732e7" providerId="ADAL" clId="{86437948-6A79-4B7B-B7E0-67C001754F77}" dt="2020-10-03T17:26:03.145" v="573"/>
          <ac:inkMkLst>
            <pc:docMk/>
            <pc:sldMk cId="1810432342" sldId="259"/>
            <ac:inkMk id="17" creationId="{E2AC832D-B4B1-4E78-890C-154223B48C65}"/>
          </ac:inkMkLst>
        </pc:inkChg>
        <pc:inkChg chg="add del mod">
          <ac:chgData name="Daniel Schwarz" userId="5bb35bb8-905a-4742-88d9-33d9089732e7" providerId="ADAL" clId="{86437948-6A79-4B7B-B7E0-67C001754F77}" dt="2020-10-03T17:26:03.145" v="573"/>
          <ac:inkMkLst>
            <pc:docMk/>
            <pc:sldMk cId="1810432342" sldId="259"/>
            <ac:inkMk id="19" creationId="{6F050A6F-CAEB-461A-BD9D-61881EA98063}"/>
          </ac:inkMkLst>
        </pc:inkChg>
        <pc:inkChg chg="add del mod">
          <ac:chgData name="Daniel Schwarz" userId="5bb35bb8-905a-4742-88d9-33d9089732e7" providerId="ADAL" clId="{86437948-6A79-4B7B-B7E0-67C001754F77}" dt="2020-10-03T17:26:03.145" v="573"/>
          <ac:inkMkLst>
            <pc:docMk/>
            <pc:sldMk cId="1810432342" sldId="259"/>
            <ac:inkMk id="21" creationId="{E888A7B9-B66B-4DEB-BCB3-936E8239610F}"/>
          </ac:inkMkLst>
        </pc:inkChg>
        <pc:inkChg chg="add del mod">
          <ac:chgData name="Daniel Schwarz" userId="5bb35bb8-905a-4742-88d9-33d9089732e7" providerId="ADAL" clId="{86437948-6A79-4B7B-B7E0-67C001754F77}" dt="2020-10-03T17:26:03.145" v="573"/>
          <ac:inkMkLst>
            <pc:docMk/>
            <pc:sldMk cId="1810432342" sldId="259"/>
            <ac:inkMk id="22" creationId="{34CD5DAF-B58D-4F7C-9BDF-64A3DE0216DB}"/>
          </ac:inkMkLst>
        </pc:inkChg>
        <pc:inkChg chg="add del mod">
          <ac:chgData name="Daniel Schwarz" userId="5bb35bb8-905a-4742-88d9-33d9089732e7" providerId="ADAL" clId="{86437948-6A79-4B7B-B7E0-67C001754F77}" dt="2020-10-03T17:26:03.145" v="573"/>
          <ac:inkMkLst>
            <pc:docMk/>
            <pc:sldMk cId="1810432342" sldId="259"/>
            <ac:inkMk id="23" creationId="{B2E23C24-27C3-451B-AF13-6E6EE09B7649}"/>
          </ac:inkMkLst>
        </pc:inkChg>
        <pc:inkChg chg="add del mod">
          <ac:chgData name="Daniel Schwarz" userId="5bb35bb8-905a-4742-88d9-33d9089732e7" providerId="ADAL" clId="{86437948-6A79-4B7B-B7E0-67C001754F77}" dt="2020-10-03T17:26:03.145" v="573"/>
          <ac:inkMkLst>
            <pc:docMk/>
            <pc:sldMk cId="1810432342" sldId="259"/>
            <ac:inkMk id="24" creationId="{4A965818-5A01-4203-91F5-C69B466F4CC9}"/>
          </ac:inkMkLst>
        </pc:inkChg>
        <pc:inkChg chg="add del mod">
          <ac:chgData name="Daniel Schwarz" userId="5bb35bb8-905a-4742-88d9-33d9089732e7" providerId="ADAL" clId="{86437948-6A79-4B7B-B7E0-67C001754F77}" dt="2020-10-03T17:26:03.145" v="573"/>
          <ac:inkMkLst>
            <pc:docMk/>
            <pc:sldMk cId="1810432342" sldId="259"/>
            <ac:inkMk id="26" creationId="{5BC55939-81AB-475E-BA10-5D95D8111E5F}"/>
          </ac:inkMkLst>
        </pc:inkChg>
        <pc:inkChg chg="add del mod">
          <ac:chgData name="Daniel Schwarz" userId="5bb35bb8-905a-4742-88d9-33d9089732e7" providerId="ADAL" clId="{86437948-6A79-4B7B-B7E0-67C001754F77}" dt="2020-10-03T17:26:03.145" v="573"/>
          <ac:inkMkLst>
            <pc:docMk/>
            <pc:sldMk cId="1810432342" sldId="259"/>
            <ac:inkMk id="27" creationId="{E73549E6-BBC8-47A1-B1FE-29EB197DA7C7}"/>
          </ac:inkMkLst>
        </pc:inkChg>
      </pc:sldChg>
      <pc:sldChg chg="addSp delSp modSp new mod setBg modAnim">
        <pc:chgData name="Daniel Schwarz" userId="5bb35bb8-905a-4742-88d9-33d9089732e7" providerId="ADAL" clId="{86437948-6A79-4B7B-B7E0-67C001754F77}" dt="2020-10-09T16:04:03.048" v="2448" actId="20577"/>
        <pc:sldMkLst>
          <pc:docMk/>
          <pc:sldMk cId="1404830931" sldId="260"/>
        </pc:sldMkLst>
        <pc:spChg chg="add mod">
          <ac:chgData name="Daniel Schwarz" userId="5bb35bb8-905a-4742-88d9-33d9089732e7" providerId="ADAL" clId="{86437948-6A79-4B7B-B7E0-67C001754F77}" dt="2020-10-09T16:04:03.048" v="2448" actId="20577"/>
          <ac:spMkLst>
            <pc:docMk/>
            <pc:sldMk cId="1404830931" sldId="260"/>
            <ac:spMk id="61" creationId="{F9D06B83-6F11-4BE8-82B4-10D19CCD8A35}"/>
          </ac:spMkLst>
        </pc:spChg>
        <pc:grpChg chg="add mod">
          <ac:chgData name="Daniel Schwarz" userId="5bb35bb8-905a-4742-88d9-33d9089732e7" providerId="ADAL" clId="{86437948-6A79-4B7B-B7E0-67C001754F77}" dt="2020-10-03T17:33:34.165" v="592" actId="1076"/>
          <ac:grpSpMkLst>
            <pc:docMk/>
            <pc:sldMk cId="1404830931" sldId="260"/>
            <ac:grpSpMk id="4" creationId="{6FF10DC6-281C-462D-991C-D5EE420C7CBD}"/>
          </ac:grpSpMkLst>
        </pc:grpChg>
        <pc:grpChg chg="mod">
          <ac:chgData name="Daniel Schwarz" userId="5bb35bb8-905a-4742-88d9-33d9089732e7" providerId="ADAL" clId="{86437948-6A79-4B7B-B7E0-67C001754F77}" dt="2020-10-03T17:32:26.508" v="585"/>
          <ac:grpSpMkLst>
            <pc:docMk/>
            <pc:sldMk cId="1404830931" sldId="260"/>
            <ac:grpSpMk id="8" creationId="{3704B438-2766-4155-BCDD-C8F06E4EE7B2}"/>
          </ac:grpSpMkLst>
        </pc:grpChg>
        <pc:grpChg chg="mod">
          <ac:chgData name="Daniel Schwarz" userId="5bb35bb8-905a-4742-88d9-33d9089732e7" providerId="ADAL" clId="{86437948-6A79-4B7B-B7E0-67C001754F77}" dt="2020-10-03T17:34:32.726" v="596"/>
          <ac:grpSpMkLst>
            <pc:docMk/>
            <pc:sldMk cId="1404830931" sldId="260"/>
            <ac:grpSpMk id="23" creationId="{6600E1ED-769C-4523-A0C2-B5F332FDE740}"/>
          </ac:grpSpMkLst>
        </pc:grpChg>
        <pc:grpChg chg="del mod">
          <ac:chgData name="Daniel Schwarz" userId="5bb35bb8-905a-4742-88d9-33d9089732e7" providerId="ADAL" clId="{86437948-6A79-4B7B-B7E0-67C001754F77}" dt="2020-10-03T17:34:41.896" v="608"/>
          <ac:grpSpMkLst>
            <pc:docMk/>
            <pc:sldMk cId="1404830931" sldId="260"/>
            <ac:grpSpMk id="31" creationId="{67F7E785-6E98-4F55-8793-5940B74E52E1}"/>
          </ac:grpSpMkLst>
        </pc:grpChg>
        <pc:grpChg chg="mod">
          <ac:chgData name="Daniel Schwarz" userId="5bb35bb8-905a-4742-88d9-33d9089732e7" providerId="ADAL" clId="{86437948-6A79-4B7B-B7E0-67C001754F77}" dt="2020-10-06T19:28:49.280" v="896"/>
          <ac:grpSpMkLst>
            <pc:docMk/>
            <pc:sldMk cId="1404830931" sldId="260"/>
            <ac:grpSpMk id="35" creationId="{A735B11B-D6B1-4FFF-832F-5F43C6F38254}"/>
          </ac:grpSpMkLst>
        </pc:grpChg>
        <pc:grpChg chg="del mod">
          <ac:chgData name="Daniel Schwarz" userId="5bb35bb8-905a-4742-88d9-33d9089732e7" providerId="ADAL" clId="{86437948-6A79-4B7B-B7E0-67C001754F77}" dt="2020-10-03T17:34:44.844" v="611"/>
          <ac:grpSpMkLst>
            <pc:docMk/>
            <pc:sldMk cId="1404830931" sldId="260"/>
            <ac:grpSpMk id="35" creationId="{AFB5F02E-EBF3-4664-B6AC-0FC22046A74A}"/>
          </ac:grpSpMkLst>
        </pc:grpChg>
        <pc:grpChg chg="mod">
          <ac:chgData name="Daniel Schwarz" userId="5bb35bb8-905a-4742-88d9-33d9089732e7" providerId="ADAL" clId="{86437948-6A79-4B7B-B7E0-67C001754F77}" dt="2020-10-03T17:34:44.844" v="611"/>
          <ac:grpSpMkLst>
            <pc:docMk/>
            <pc:sldMk cId="1404830931" sldId="260"/>
            <ac:grpSpMk id="38" creationId="{CE045107-2559-48EF-AE5A-FB85D7A2C2E7}"/>
          </ac:grpSpMkLst>
        </pc:grpChg>
        <pc:grpChg chg="mod">
          <ac:chgData name="Daniel Schwarz" userId="5bb35bb8-905a-4742-88d9-33d9089732e7" providerId="ADAL" clId="{86437948-6A79-4B7B-B7E0-67C001754F77}" dt="2020-10-03T17:35:00.092" v="614"/>
          <ac:grpSpMkLst>
            <pc:docMk/>
            <pc:sldMk cId="1404830931" sldId="260"/>
            <ac:grpSpMk id="41" creationId="{1A5A8F6E-3D94-4287-A08B-B4EE6EEF8BA9}"/>
          </ac:grpSpMkLst>
        </pc:grpChg>
        <pc:grpChg chg="del mod">
          <ac:chgData name="Daniel Schwarz" userId="5bb35bb8-905a-4742-88d9-33d9089732e7" providerId="ADAL" clId="{86437948-6A79-4B7B-B7E0-67C001754F77}" dt="2020-10-03T17:35:48.562" v="622"/>
          <ac:grpSpMkLst>
            <pc:docMk/>
            <pc:sldMk cId="1404830931" sldId="260"/>
            <ac:grpSpMk id="46" creationId="{A6074E8F-CDD1-4943-BDF4-D86B6749F2B0}"/>
          </ac:grpSpMkLst>
        </pc:grpChg>
        <pc:grpChg chg="del mod">
          <ac:chgData name="Daniel Schwarz" userId="5bb35bb8-905a-4742-88d9-33d9089732e7" providerId="ADAL" clId="{86437948-6A79-4B7B-B7E0-67C001754F77}" dt="2020-10-03T17:35:50.508" v="625"/>
          <ac:grpSpMkLst>
            <pc:docMk/>
            <pc:sldMk cId="1404830931" sldId="260"/>
            <ac:grpSpMk id="49" creationId="{CD1C3EE2-9FFD-470E-86D8-44E53ED4BCF8}"/>
          </ac:grpSpMkLst>
        </pc:grpChg>
        <pc:grpChg chg="del mod">
          <ac:chgData name="Daniel Schwarz" userId="5bb35bb8-905a-4742-88d9-33d9089732e7" providerId="ADAL" clId="{86437948-6A79-4B7B-B7E0-67C001754F77}" dt="2020-10-03T17:35:55.313" v="630"/>
          <ac:grpSpMkLst>
            <pc:docMk/>
            <pc:sldMk cId="1404830931" sldId="260"/>
            <ac:grpSpMk id="52" creationId="{D8249B9B-BE12-4EE7-9F98-5471F36C0548}"/>
          </ac:grpSpMkLst>
        </pc:grpChg>
        <pc:grpChg chg="del mod">
          <ac:chgData name="Daniel Schwarz" userId="5bb35bb8-905a-4742-88d9-33d9089732e7" providerId="ADAL" clId="{86437948-6A79-4B7B-B7E0-67C001754F77}" dt="2020-10-03T17:35:59.218" v="633"/>
          <ac:grpSpMkLst>
            <pc:docMk/>
            <pc:sldMk cId="1404830931" sldId="260"/>
            <ac:grpSpMk id="57" creationId="{5BFA6443-C1A5-4C54-A2B3-6B80A92E0C10}"/>
          </ac:grpSpMkLst>
        </pc:grpChg>
        <pc:grpChg chg="mod">
          <ac:chgData name="Daniel Schwarz" userId="5bb35bb8-905a-4742-88d9-33d9089732e7" providerId="ADAL" clId="{86437948-6A79-4B7B-B7E0-67C001754F77}" dt="2020-10-03T17:36:09.058" v="655" actId="1037"/>
          <ac:grpSpMkLst>
            <pc:docMk/>
            <pc:sldMk cId="1404830931" sldId="260"/>
            <ac:grpSpMk id="60" creationId="{5C87D7C6-4619-4EE4-809D-EED20BEBEF7B}"/>
          </ac:grpSpMkLst>
        </pc:grpChg>
        <pc:picChg chg="add del mod">
          <ac:chgData name="Daniel Schwarz" userId="5bb35bb8-905a-4742-88d9-33d9089732e7" providerId="ADAL" clId="{86437948-6A79-4B7B-B7E0-67C001754F77}" dt="2020-10-03T17:29:31.070" v="582"/>
          <ac:picMkLst>
            <pc:docMk/>
            <pc:sldMk cId="1404830931" sldId="260"/>
            <ac:picMk id="2" creationId="{244F11B2-8DDB-41DB-AAB9-64E3AC66AA0E}"/>
          </ac:picMkLst>
        </pc:picChg>
        <pc:picChg chg="add mod">
          <ac:chgData name="Daniel Schwarz" userId="5bb35bb8-905a-4742-88d9-33d9089732e7" providerId="ADAL" clId="{86437948-6A79-4B7B-B7E0-67C001754F77}" dt="2020-10-03T17:33:36.829" v="593" actId="1076"/>
          <ac:picMkLst>
            <pc:docMk/>
            <pc:sldMk cId="1404830931" sldId="260"/>
            <ac:picMk id="3" creationId="{B95C9634-ED04-4594-B043-0232F0E27F53}"/>
          </ac:picMkLst>
        </pc:picChg>
        <pc:inkChg chg="add del mod">
          <ac:chgData name="Daniel Schwarz" userId="5bb35bb8-905a-4742-88d9-33d9089732e7" providerId="ADAL" clId="{86437948-6A79-4B7B-B7E0-67C001754F77}" dt="2020-10-06T19:28:50.731" v="897" actId="9405"/>
          <ac:inkMkLst>
            <pc:docMk/>
            <pc:sldMk cId="1404830931" sldId="260"/>
            <ac:inkMk id="2" creationId="{DCFDD7CE-6006-413A-9AE4-4844CD1F2B94}"/>
          </ac:inkMkLst>
        </pc:inkChg>
        <pc:inkChg chg="mod">
          <ac:chgData name="Daniel Schwarz" userId="5bb35bb8-905a-4742-88d9-33d9089732e7" providerId="ADAL" clId="{86437948-6A79-4B7B-B7E0-67C001754F77}" dt="2020-10-03T17:32:26.508" v="585"/>
          <ac:inkMkLst>
            <pc:docMk/>
            <pc:sldMk cId="1404830931" sldId="260"/>
            <ac:inkMk id="5" creationId="{15A2F184-14BE-4E60-876C-79322543583C}"/>
          </ac:inkMkLst>
        </pc:inkChg>
        <pc:inkChg chg="mod">
          <ac:chgData name="Daniel Schwarz" userId="5bb35bb8-905a-4742-88d9-33d9089732e7" providerId="ADAL" clId="{86437948-6A79-4B7B-B7E0-67C001754F77}" dt="2020-10-03T17:32:26.508" v="585"/>
          <ac:inkMkLst>
            <pc:docMk/>
            <pc:sldMk cId="1404830931" sldId="260"/>
            <ac:inkMk id="6" creationId="{FE5674AF-B9D1-4EA9-959B-D86966B8DE75}"/>
          </ac:inkMkLst>
        </pc:inkChg>
        <pc:inkChg chg="mod">
          <ac:chgData name="Daniel Schwarz" userId="5bb35bb8-905a-4742-88d9-33d9089732e7" providerId="ADAL" clId="{86437948-6A79-4B7B-B7E0-67C001754F77}" dt="2020-10-03T17:32:26.508" v="585"/>
          <ac:inkMkLst>
            <pc:docMk/>
            <pc:sldMk cId="1404830931" sldId="260"/>
            <ac:inkMk id="7" creationId="{E6D25749-C5AA-451C-B9E9-40613AB2B871}"/>
          </ac:inkMkLst>
        </pc:inkChg>
        <pc:inkChg chg="mod">
          <ac:chgData name="Daniel Schwarz" userId="5bb35bb8-905a-4742-88d9-33d9089732e7" providerId="ADAL" clId="{86437948-6A79-4B7B-B7E0-67C001754F77}" dt="2020-10-03T17:32:26.508" v="585"/>
          <ac:inkMkLst>
            <pc:docMk/>
            <pc:sldMk cId="1404830931" sldId="260"/>
            <ac:inkMk id="9" creationId="{29FBBBF8-8685-42F7-A9A1-E2AA7BF773BD}"/>
          </ac:inkMkLst>
        </pc:inkChg>
        <pc:inkChg chg="mod">
          <ac:chgData name="Daniel Schwarz" userId="5bb35bb8-905a-4742-88d9-33d9089732e7" providerId="ADAL" clId="{86437948-6A79-4B7B-B7E0-67C001754F77}" dt="2020-10-03T17:32:26.508" v="585"/>
          <ac:inkMkLst>
            <pc:docMk/>
            <pc:sldMk cId="1404830931" sldId="260"/>
            <ac:inkMk id="10" creationId="{6527E0E1-A86B-41EC-B947-B097AE2F5757}"/>
          </ac:inkMkLst>
        </pc:inkChg>
        <pc:inkChg chg="mod">
          <ac:chgData name="Daniel Schwarz" userId="5bb35bb8-905a-4742-88d9-33d9089732e7" providerId="ADAL" clId="{86437948-6A79-4B7B-B7E0-67C001754F77}" dt="2020-10-03T17:32:26.508" v="585"/>
          <ac:inkMkLst>
            <pc:docMk/>
            <pc:sldMk cId="1404830931" sldId="260"/>
            <ac:inkMk id="11" creationId="{443CD2A4-01E7-42EF-99F1-4AE77640F2AE}"/>
          </ac:inkMkLst>
        </pc:inkChg>
        <pc:inkChg chg="mod">
          <ac:chgData name="Daniel Schwarz" userId="5bb35bb8-905a-4742-88d9-33d9089732e7" providerId="ADAL" clId="{86437948-6A79-4B7B-B7E0-67C001754F77}" dt="2020-10-03T17:32:26.508" v="585"/>
          <ac:inkMkLst>
            <pc:docMk/>
            <pc:sldMk cId="1404830931" sldId="260"/>
            <ac:inkMk id="12" creationId="{78F684E1-A664-47F0-AB80-294D46A0646B}"/>
          </ac:inkMkLst>
        </pc:inkChg>
        <pc:inkChg chg="mod">
          <ac:chgData name="Daniel Schwarz" userId="5bb35bb8-905a-4742-88d9-33d9089732e7" providerId="ADAL" clId="{86437948-6A79-4B7B-B7E0-67C001754F77}" dt="2020-10-03T17:32:26.508" v="585"/>
          <ac:inkMkLst>
            <pc:docMk/>
            <pc:sldMk cId="1404830931" sldId="260"/>
            <ac:inkMk id="13" creationId="{32C55C70-46F5-4DA3-AE28-8CE47D3CE188}"/>
          </ac:inkMkLst>
        </pc:inkChg>
        <pc:inkChg chg="mod">
          <ac:chgData name="Daniel Schwarz" userId="5bb35bb8-905a-4742-88d9-33d9089732e7" providerId="ADAL" clId="{86437948-6A79-4B7B-B7E0-67C001754F77}" dt="2020-10-03T17:32:26.508" v="585"/>
          <ac:inkMkLst>
            <pc:docMk/>
            <pc:sldMk cId="1404830931" sldId="260"/>
            <ac:inkMk id="14" creationId="{EB432BE0-FE4D-45C7-B017-FF8979501A0D}"/>
          </ac:inkMkLst>
        </pc:inkChg>
        <pc:inkChg chg="mod">
          <ac:chgData name="Daniel Schwarz" userId="5bb35bb8-905a-4742-88d9-33d9089732e7" providerId="ADAL" clId="{86437948-6A79-4B7B-B7E0-67C001754F77}" dt="2020-10-03T17:32:26.508" v="585"/>
          <ac:inkMkLst>
            <pc:docMk/>
            <pc:sldMk cId="1404830931" sldId="260"/>
            <ac:inkMk id="15" creationId="{9AE3E6E8-D56C-4A7E-9B9C-50CDCE78482C}"/>
          </ac:inkMkLst>
        </pc:inkChg>
        <pc:inkChg chg="mod">
          <ac:chgData name="Daniel Schwarz" userId="5bb35bb8-905a-4742-88d9-33d9089732e7" providerId="ADAL" clId="{86437948-6A79-4B7B-B7E0-67C001754F77}" dt="2020-10-03T17:32:26.508" v="585"/>
          <ac:inkMkLst>
            <pc:docMk/>
            <pc:sldMk cId="1404830931" sldId="260"/>
            <ac:inkMk id="16" creationId="{1F539855-FE94-4D5A-AC8E-0A4BDE5A7C8B}"/>
          </ac:inkMkLst>
        </pc:inkChg>
        <pc:inkChg chg="mod">
          <ac:chgData name="Daniel Schwarz" userId="5bb35bb8-905a-4742-88d9-33d9089732e7" providerId="ADAL" clId="{86437948-6A79-4B7B-B7E0-67C001754F77}" dt="2020-10-03T17:32:26.508" v="585"/>
          <ac:inkMkLst>
            <pc:docMk/>
            <pc:sldMk cId="1404830931" sldId="260"/>
            <ac:inkMk id="17" creationId="{A8404F3A-1CAE-4880-B5C9-56BA68D48286}"/>
          </ac:inkMkLst>
        </pc:inkChg>
        <pc:inkChg chg="mod">
          <ac:chgData name="Daniel Schwarz" userId="5bb35bb8-905a-4742-88d9-33d9089732e7" providerId="ADAL" clId="{86437948-6A79-4B7B-B7E0-67C001754F77}" dt="2020-10-03T17:32:26.508" v="585"/>
          <ac:inkMkLst>
            <pc:docMk/>
            <pc:sldMk cId="1404830931" sldId="260"/>
            <ac:inkMk id="18" creationId="{D8F00DCF-775C-4AFA-8966-D34DAE7E2E5D}"/>
          </ac:inkMkLst>
        </pc:inkChg>
        <pc:inkChg chg="mod">
          <ac:chgData name="Daniel Schwarz" userId="5bb35bb8-905a-4742-88d9-33d9089732e7" providerId="ADAL" clId="{86437948-6A79-4B7B-B7E0-67C001754F77}" dt="2020-10-03T17:32:26.508" v="585"/>
          <ac:inkMkLst>
            <pc:docMk/>
            <pc:sldMk cId="1404830931" sldId="260"/>
            <ac:inkMk id="19" creationId="{12B653A7-9E40-42D6-8F37-C4A0EFCD334F}"/>
          </ac:inkMkLst>
        </pc:inkChg>
        <pc:inkChg chg="mod">
          <ac:chgData name="Daniel Schwarz" userId="5bb35bb8-905a-4742-88d9-33d9089732e7" providerId="ADAL" clId="{86437948-6A79-4B7B-B7E0-67C001754F77}" dt="2020-10-03T17:32:26.508" v="585"/>
          <ac:inkMkLst>
            <pc:docMk/>
            <pc:sldMk cId="1404830931" sldId="260"/>
            <ac:inkMk id="20" creationId="{3C5827DC-494F-4858-BBE8-9ED0D5A0F3F2}"/>
          </ac:inkMkLst>
        </pc:inkChg>
        <pc:inkChg chg="add mod">
          <ac:chgData name="Daniel Schwarz" userId="5bb35bb8-905a-4742-88d9-33d9089732e7" providerId="ADAL" clId="{86437948-6A79-4B7B-B7E0-67C001754F77}" dt="2020-10-03T17:34:32.726" v="596"/>
          <ac:inkMkLst>
            <pc:docMk/>
            <pc:sldMk cId="1404830931" sldId="260"/>
            <ac:inkMk id="21" creationId="{0054C028-27C5-42A1-9394-2404DAF3A1A6}"/>
          </ac:inkMkLst>
        </pc:inkChg>
        <pc:inkChg chg="add mod">
          <ac:chgData name="Daniel Schwarz" userId="5bb35bb8-905a-4742-88d9-33d9089732e7" providerId="ADAL" clId="{86437948-6A79-4B7B-B7E0-67C001754F77}" dt="2020-10-03T17:34:32.726" v="596"/>
          <ac:inkMkLst>
            <pc:docMk/>
            <pc:sldMk cId="1404830931" sldId="260"/>
            <ac:inkMk id="22" creationId="{84938105-5136-4EB8-BAFD-75BA451FB9B3}"/>
          </ac:inkMkLst>
        </pc:inkChg>
        <pc:inkChg chg="add mod">
          <ac:chgData name="Daniel Schwarz" userId="5bb35bb8-905a-4742-88d9-33d9089732e7" providerId="ADAL" clId="{86437948-6A79-4B7B-B7E0-67C001754F77}" dt="2020-10-03T17:34:44.844" v="611"/>
          <ac:inkMkLst>
            <pc:docMk/>
            <pc:sldMk cId="1404830931" sldId="260"/>
            <ac:inkMk id="24" creationId="{C998A1B8-7A11-44FE-AFBF-191AB665663A}"/>
          </ac:inkMkLst>
        </pc:inkChg>
        <pc:inkChg chg="add mod">
          <ac:chgData name="Daniel Schwarz" userId="5bb35bb8-905a-4742-88d9-33d9089732e7" providerId="ADAL" clId="{86437948-6A79-4B7B-B7E0-67C001754F77}" dt="2020-10-03T17:34:44.844" v="611"/>
          <ac:inkMkLst>
            <pc:docMk/>
            <pc:sldMk cId="1404830931" sldId="260"/>
            <ac:inkMk id="25" creationId="{37A4220C-B4A0-4650-977D-965EA0E12CEC}"/>
          </ac:inkMkLst>
        </pc:inkChg>
        <pc:inkChg chg="add mod">
          <ac:chgData name="Daniel Schwarz" userId="5bb35bb8-905a-4742-88d9-33d9089732e7" providerId="ADAL" clId="{86437948-6A79-4B7B-B7E0-67C001754F77}" dt="2020-10-03T17:34:44.844" v="611"/>
          <ac:inkMkLst>
            <pc:docMk/>
            <pc:sldMk cId="1404830931" sldId="260"/>
            <ac:inkMk id="26" creationId="{9FA936F4-E5DC-4DFC-ADB2-C27B3158605F}"/>
          </ac:inkMkLst>
        </pc:inkChg>
        <pc:inkChg chg="add mod">
          <ac:chgData name="Daniel Schwarz" userId="5bb35bb8-905a-4742-88d9-33d9089732e7" providerId="ADAL" clId="{86437948-6A79-4B7B-B7E0-67C001754F77}" dt="2020-10-03T17:34:44.844" v="611"/>
          <ac:inkMkLst>
            <pc:docMk/>
            <pc:sldMk cId="1404830931" sldId="260"/>
            <ac:inkMk id="27" creationId="{00B0EB39-834D-490D-85B2-E8092DA0550A}"/>
          </ac:inkMkLst>
        </pc:inkChg>
        <pc:inkChg chg="add mod">
          <ac:chgData name="Daniel Schwarz" userId="5bb35bb8-905a-4742-88d9-33d9089732e7" providerId="ADAL" clId="{86437948-6A79-4B7B-B7E0-67C001754F77}" dt="2020-10-03T17:34:44.844" v="611"/>
          <ac:inkMkLst>
            <pc:docMk/>
            <pc:sldMk cId="1404830931" sldId="260"/>
            <ac:inkMk id="28" creationId="{8A1C0067-91D2-44D1-A419-3A8F718FCA28}"/>
          </ac:inkMkLst>
        </pc:inkChg>
        <pc:inkChg chg="add mod">
          <ac:chgData name="Daniel Schwarz" userId="5bb35bb8-905a-4742-88d9-33d9089732e7" providerId="ADAL" clId="{86437948-6A79-4B7B-B7E0-67C001754F77}" dt="2020-10-03T17:34:44.844" v="611"/>
          <ac:inkMkLst>
            <pc:docMk/>
            <pc:sldMk cId="1404830931" sldId="260"/>
            <ac:inkMk id="29" creationId="{9B972041-D438-46CB-AAC4-FFEA1C42A96B}"/>
          </ac:inkMkLst>
        </pc:inkChg>
        <pc:inkChg chg="add mod">
          <ac:chgData name="Daniel Schwarz" userId="5bb35bb8-905a-4742-88d9-33d9089732e7" providerId="ADAL" clId="{86437948-6A79-4B7B-B7E0-67C001754F77}" dt="2020-10-03T17:34:44.844" v="611"/>
          <ac:inkMkLst>
            <pc:docMk/>
            <pc:sldMk cId="1404830931" sldId="260"/>
            <ac:inkMk id="30" creationId="{2ABD45E4-A4CB-47F7-A61B-AB433B8C5D53}"/>
          </ac:inkMkLst>
        </pc:inkChg>
        <pc:inkChg chg="add del mod">
          <ac:chgData name="Daniel Schwarz" userId="5bb35bb8-905a-4742-88d9-33d9089732e7" providerId="ADAL" clId="{86437948-6A79-4B7B-B7E0-67C001754F77}" dt="2020-10-06T19:28:49.280" v="896"/>
          <ac:inkMkLst>
            <pc:docMk/>
            <pc:sldMk cId="1404830931" sldId="260"/>
            <ac:inkMk id="31" creationId="{51059BDD-8DCE-42E2-903D-B7F574FE0A2B}"/>
          </ac:inkMkLst>
        </pc:inkChg>
        <pc:inkChg chg="add mod">
          <ac:chgData name="Daniel Schwarz" userId="5bb35bb8-905a-4742-88d9-33d9089732e7" providerId="ADAL" clId="{86437948-6A79-4B7B-B7E0-67C001754F77}" dt="2020-10-03T17:34:44.844" v="611"/>
          <ac:inkMkLst>
            <pc:docMk/>
            <pc:sldMk cId="1404830931" sldId="260"/>
            <ac:inkMk id="32" creationId="{14460865-4E24-4CF7-BBA4-D0C85E9A96FB}"/>
          </ac:inkMkLst>
        </pc:inkChg>
        <pc:inkChg chg="add mod">
          <ac:chgData name="Daniel Schwarz" userId="5bb35bb8-905a-4742-88d9-33d9089732e7" providerId="ADAL" clId="{86437948-6A79-4B7B-B7E0-67C001754F77}" dt="2020-10-03T17:34:44.844" v="611"/>
          <ac:inkMkLst>
            <pc:docMk/>
            <pc:sldMk cId="1404830931" sldId="260"/>
            <ac:inkMk id="33" creationId="{BFB74D0D-1AA8-4235-B9F7-0C278B86A2E9}"/>
          </ac:inkMkLst>
        </pc:inkChg>
        <pc:inkChg chg="add mod">
          <ac:chgData name="Daniel Schwarz" userId="5bb35bb8-905a-4742-88d9-33d9089732e7" providerId="ADAL" clId="{86437948-6A79-4B7B-B7E0-67C001754F77}" dt="2020-10-03T17:34:44.844" v="611"/>
          <ac:inkMkLst>
            <pc:docMk/>
            <pc:sldMk cId="1404830931" sldId="260"/>
            <ac:inkMk id="34" creationId="{040EEAA3-559E-4E98-9C61-1787A02F084F}"/>
          </ac:inkMkLst>
        </pc:inkChg>
        <pc:inkChg chg="add mod">
          <ac:chgData name="Daniel Schwarz" userId="5bb35bb8-905a-4742-88d9-33d9089732e7" providerId="ADAL" clId="{86437948-6A79-4B7B-B7E0-67C001754F77}" dt="2020-10-03T17:34:44.844" v="611"/>
          <ac:inkMkLst>
            <pc:docMk/>
            <pc:sldMk cId="1404830931" sldId="260"/>
            <ac:inkMk id="36" creationId="{C7FF5C66-733E-4E39-8298-176F92D6E551}"/>
          </ac:inkMkLst>
        </pc:inkChg>
        <pc:inkChg chg="add mod">
          <ac:chgData name="Daniel Schwarz" userId="5bb35bb8-905a-4742-88d9-33d9089732e7" providerId="ADAL" clId="{86437948-6A79-4B7B-B7E0-67C001754F77}" dt="2020-10-03T17:34:44.844" v="611"/>
          <ac:inkMkLst>
            <pc:docMk/>
            <pc:sldMk cId="1404830931" sldId="260"/>
            <ac:inkMk id="37" creationId="{82C7B9C8-A114-43A7-AE41-0B16DAE48AEE}"/>
          </ac:inkMkLst>
        </pc:inkChg>
        <pc:inkChg chg="add mod">
          <ac:chgData name="Daniel Schwarz" userId="5bb35bb8-905a-4742-88d9-33d9089732e7" providerId="ADAL" clId="{86437948-6A79-4B7B-B7E0-67C001754F77}" dt="2020-10-03T17:35:00.092" v="614"/>
          <ac:inkMkLst>
            <pc:docMk/>
            <pc:sldMk cId="1404830931" sldId="260"/>
            <ac:inkMk id="39" creationId="{77468737-6C54-4439-9543-C472AAFFFBEC}"/>
          </ac:inkMkLst>
        </pc:inkChg>
        <pc:inkChg chg="add mod">
          <ac:chgData name="Daniel Schwarz" userId="5bb35bb8-905a-4742-88d9-33d9089732e7" providerId="ADAL" clId="{86437948-6A79-4B7B-B7E0-67C001754F77}" dt="2020-10-03T17:35:00.092" v="614"/>
          <ac:inkMkLst>
            <pc:docMk/>
            <pc:sldMk cId="1404830931" sldId="260"/>
            <ac:inkMk id="40" creationId="{AB2B3BF9-7D0D-4CE0-AD0C-107C3B02DA5F}"/>
          </ac:inkMkLst>
        </pc:inkChg>
        <pc:inkChg chg="add mod">
          <ac:chgData name="Daniel Schwarz" userId="5bb35bb8-905a-4742-88d9-33d9089732e7" providerId="ADAL" clId="{86437948-6A79-4B7B-B7E0-67C001754F77}" dt="2020-10-03T17:35:59.218" v="633"/>
          <ac:inkMkLst>
            <pc:docMk/>
            <pc:sldMk cId="1404830931" sldId="260"/>
            <ac:inkMk id="42" creationId="{A79ADB75-29A5-48E4-A9D2-5423272E168E}"/>
          </ac:inkMkLst>
        </pc:inkChg>
        <pc:inkChg chg="add mod">
          <ac:chgData name="Daniel Schwarz" userId="5bb35bb8-905a-4742-88d9-33d9089732e7" providerId="ADAL" clId="{86437948-6A79-4B7B-B7E0-67C001754F77}" dt="2020-10-03T17:35:59.218" v="633"/>
          <ac:inkMkLst>
            <pc:docMk/>
            <pc:sldMk cId="1404830931" sldId="260"/>
            <ac:inkMk id="43" creationId="{A1C57C89-E2EC-4D7E-BBB3-0339853B84B1}"/>
          </ac:inkMkLst>
        </pc:inkChg>
        <pc:inkChg chg="add mod">
          <ac:chgData name="Daniel Schwarz" userId="5bb35bb8-905a-4742-88d9-33d9089732e7" providerId="ADAL" clId="{86437948-6A79-4B7B-B7E0-67C001754F77}" dt="2020-10-03T17:35:59.218" v="633"/>
          <ac:inkMkLst>
            <pc:docMk/>
            <pc:sldMk cId="1404830931" sldId="260"/>
            <ac:inkMk id="44" creationId="{6A212D3E-0823-49BD-A303-E573F2ED3714}"/>
          </ac:inkMkLst>
        </pc:inkChg>
        <pc:inkChg chg="add mod">
          <ac:chgData name="Daniel Schwarz" userId="5bb35bb8-905a-4742-88d9-33d9089732e7" providerId="ADAL" clId="{86437948-6A79-4B7B-B7E0-67C001754F77}" dt="2020-10-03T17:35:59.218" v="633"/>
          <ac:inkMkLst>
            <pc:docMk/>
            <pc:sldMk cId="1404830931" sldId="260"/>
            <ac:inkMk id="45" creationId="{1F2FCF22-64E5-426E-922D-9780C18EF6A1}"/>
          </ac:inkMkLst>
        </pc:inkChg>
        <pc:inkChg chg="add del">
          <ac:chgData name="Daniel Schwarz" userId="5bb35bb8-905a-4742-88d9-33d9089732e7" providerId="ADAL" clId="{86437948-6A79-4B7B-B7E0-67C001754F77}" dt="2020-10-06T19:28:55.138" v="899" actId="9405"/>
          <ac:inkMkLst>
            <pc:docMk/>
            <pc:sldMk cId="1404830931" sldId="260"/>
            <ac:inkMk id="46" creationId="{758A58E0-F8D6-424F-827D-DBDA00117119}"/>
          </ac:inkMkLst>
        </pc:inkChg>
        <pc:inkChg chg="add mod">
          <ac:chgData name="Daniel Schwarz" userId="5bb35bb8-905a-4742-88d9-33d9089732e7" providerId="ADAL" clId="{86437948-6A79-4B7B-B7E0-67C001754F77}" dt="2020-10-03T17:35:59.218" v="633"/>
          <ac:inkMkLst>
            <pc:docMk/>
            <pc:sldMk cId="1404830931" sldId="260"/>
            <ac:inkMk id="47" creationId="{F7A81DB5-BEA7-449E-9822-828B52CCE119}"/>
          </ac:inkMkLst>
        </pc:inkChg>
        <pc:inkChg chg="add mod">
          <ac:chgData name="Daniel Schwarz" userId="5bb35bb8-905a-4742-88d9-33d9089732e7" providerId="ADAL" clId="{86437948-6A79-4B7B-B7E0-67C001754F77}" dt="2020-10-03T17:35:59.218" v="633"/>
          <ac:inkMkLst>
            <pc:docMk/>
            <pc:sldMk cId="1404830931" sldId="260"/>
            <ac:inkMk id="48" creationId="{8CCDDDA9-B983-4265-8837-5AEA27AF1E00}"/>
          </ac:inkMkLst>
        </pc:inkChg>
        <pc:inkChg chg="add mod">
          <ac:chgData name="Daniel Schwarz" userId="5bb35bb8-905a-4742-88d9-33d9089732e7" providerId="ADAL" clId="{86437948-6A79-4B7B-B7E0-67C001754F77}" dt="2020-10-03T17:35:59.218" v="633"/>
          <ac:inkMkLst>
            <pc:docMk/>
            <pc:sldMk cId="1404830931" sldId="260"/>
            <ac:inkMk id="50" creationId="{5A2C3559-9949-4BF2-8DC4-9F56C515EFDE}"/>
          </ac:inkMkLst>
        </pc:inkChg>
        <pc:inkChg chg="add mod">
          <ac:chgData name="Daniel Schwarz" userId="5bb35bb8-905a-4742-88d9-33d9089732e7" providerId="ADAL" clId="{86437948-6A79-4B7B-B7E0-67C001754F77}" dt="2020-10-03T17:35:59.218" v="633"/>
          <ac:inkMkLst>
            <pc:docMk/>
            <pc:sldMk cId="1404830931" sldId="260"/>
            <ac:inkMk id="51" creationId="{67D7C7DE-FB70-4135-8FBF-831098CB021A}"/>
          </ac:inkMkLst>
        </pc:inkChg>
        <pc:inkChg chg="add mod">
          <ac:chgData name="Daniel Schwarz" userId="5bb35bb8-905a-4742-88d9-33d9089732e7" providerId="ADAL" clId="{86437948-6A79-4B7B-B7E0-67C001754F77}" dt="2020-10-03T17:35:59.218" v="633"/>
          <ac:inkMkLst>
            <pc:docMk/>
            <pc:sldMk cId="1404830931" sldId="260"/>
            <ac:inkMk id="53" creationId="{496954D9-32FA-426B-9540-5E086D47707D}"/>
          </ac:inkMkLst>
        </pc:inkChg>
        <pc:inkChg chg="add mod">
          <ac:chgData name="Daniel Schwarz" userId="5bb35bb8-905a-4742-88d9-33d9089732e7" providerId="ADAL" clId="{86437948-6A79-4B7B-B7E0-67C001754F77}" dt="2020-10-03T17:35:59.218" v="633"/>
          <ac:inkMkLst>
            <pc:docMk/>
            <pc:sldMk cId="1404830931" sldId="260"/>
            <ac:inkMk id="54" creationId="{F99E4CC6-F7DE-4B96-8CB8-25F6DFD74D8B}"/>
          </ac:inkMkLst>
        </pc:inkChg>
        <pc:inkChg chg="add mod">
          <ac:chgData name="Daniel Schwarz" userId="5bb35bb8-905a-4742-88d9-33d9089732e7" providerId="ADAL" clId="{86437948-6A79-4B7B-B7E0-67C001754F77}" dt="2020-10-03T17:35:59.218" v="633"/>
          <ac:inkMkLst>
            <pc:docMk/>
            <pc:sldMk cId="1404830931" sldId="260"/>
            <ac:inkMk id="55" creationId="{39EBF2DF-47D7-4E46-9263-60A0BDC35ABE}"/>
          </ac:inkMkLst>
        </pc:inkChg>
        <pc:inkChg chg="add mod">
          <ac:chgData name="Daniel Schwarz" userId="5bb35bb8-905a-4742-88d9-33d9089732e7" providerId="ADAL" clId="{86437948-6A79-4B7B-B7E0-67C001754F77}" dt="2020-10-03T17:35:59.218" v="633"/>
          <ac:inkMkLst>
            <pc:docMk/>
            <pc:sldMk cId="1404830931" sldId="260"/>
            <ac:inkMk id="56" creationId="{D49397D2-615C-4B44-815E-4E9BFC232DAF}"/>
          </ac:inkMkLst>
        </pc:inkChg>
        <pc:inkChg chg="add mod">
          <ac:chgData name="Daniel Schwarz" userId="5bb35bb8-905a-4742-88d9-33d9089732e7" providerId="ADAL" clId="{86437948-6A79-4B7B-B7E0-67C001754F77}" dt="2020-10-03T17:35:59.218" v="633"/>
          <ac:inkMkLst>
            <pc:docMk/>
            <pc:sldMk cId="1404830931" sldId="260"/>
            <ac:inkMk id="58" creationId="{4777BBFB-08F7-419A-8715-174CA59F3070}"/>
          </ac:inkMkLst>
        </pc:inkChg>
        <pc:inkChg chg="add mod">
          <ac:chgData name="Daniel Schwarz" userId="5bb35bb8-905a-4742-88d9-33d9089732e7" providerId="ADAL" clId="{86437948-6A79-4B7B-B7E0-67C001754F77}" dt="2020-10-03T17:35:59.218" v="633"/>
          <ac:inkMkLst>
            <pc:docMk/>
            <pc:sldMk cId="1404830931" sldId="260"/>
            <ac:inkMk id="59" creationId="{03DC74FC-BA58-4049-8C38-33D9876AB119}"/>
          </ac:inkMkLst>
        </pc:inkChg>
      </pc:sldChg>
      <pc:sldChg chg="addSp delSp modSp new mod">
        <pc:chgData name="Daniel Schwarz" userId="5bb35bb8-905a-4742-88d9-33d9089732e7" providerId="ADAL" clId="{86437948-6A79-4B7B-B7E0-67C001754F77}" dt="2020-10-03T17:43:10.485" v="728" actId="1076"/>
        <pc:sldMkLst>
          <pc:docMk/>
          <pc:sldMk cId="1303257976" sldId="261"/>
        </pc:sldMkLst>
        <pc:spChg chg="add del">
          <ac:chgData name="Daniel Schwarz" userId="5bb35bb8-905a-4742-88d9-33d9089732e7" providerId="ADAL" clId="{86437948-6A79-4B7B-B7E0-67C001754F77}" dt="2020-10-03T17:39:11.464" v="681" actId="478"/>
          <ac:spMkLst>
            <pc:docMk/>
            <pc:sldMk cId="1303257976" sldId="261"/>
            <ac:spMk id="5" creationId="{514AD766-081D-46F0-8C74-F5185D4F6163}"/>
          </ac:spMkLst>
        </pc:spChg>
        <pc:grpChg chg="mod">
          <ac:chgData name="Daniel Schwarz" userId="5bb35bb8-905a-4742-88d9-33d9089732e7" providerId="ADAL" clId="{86437948-6A79-4B7B-B7E0-67C001754F77}" dt="2020-10-03T17:40:12.159" v="689"/>
          <ac:grpSpMkLst>
            <pc:docMk/>
            <pc:sldMk cId="1303257976" sldId="261"/>
            <ac:grpSpMk id="10" creationId="{24883448-6071-4404-B66B-CB5FCE9C512B}"/>
          </ac:grpSpMkLst>
        </pc:grpChg>
        <pc:grpChg chg="del mod">
          <ac:chgData name="Daniel Schwarz" userId="5bb35bb8-905a-4742-88d9-33d9089732e7" providerId="ADAL" clId="{86437948-6A79-4B7B-B7E0-67C001754F77}" dt="2020-10-03T17:40:30.047" v="697"/>
          <ac:grpSpMkLst>
            <pc:docMk/>
            <pc:sldMk cId="1303257976" sldId="261"/>
            <ac:grpSpMk id="13" creationId="{1584C6FF-1F89-42A4-B389-3A64299B098D}"/>
          </ac:grpSpMkLst>
        </pc:grpChg>
        <pc:grpChg chg="mod">
          <ac:chgData name="Daniel Schwarz" userId="5bb35bb8-905a-4742-88d9-33d9089732e7" providerId="ADAL" clId="{86437948-6A79-4B7B-B7E0-67C001754F77}" dt="2020-10-03T17:40:43.455" v="698" actId="1076"/>
          <ac:grpSpMkLst>
            <pc:docMk/>
            <pc:sldMk cId="1303257976" sldId="261"/>
            <ac:grpSpMk id="16" creationId="{16FB3718-E899-42C5-85D4-DFCC48AB2533}"/>
          </ac:grpSpMkLst>
        </pc:grpChg>
        <pc:grpChg chg="mod">
          <ac:chgData name="Daniel Schwarz" userId="5bb35bb8-905a-4742-88d9-33d9089732e7" providerId="ADAL" clId="{86437948-6A79-4B7B-B7E0-67C001754F77}" dt="2020-10-03T17:40:53.640" v="701"/>
          <ac:grpSpMkLst>
            <pc:docMk/>
            <pc:sldMk cId="1303257976" sldId="261"/>
            <ac:grpSpMk id="19" creationId="{3FA99842-DD95-4741-8BDF-6B86C91A025B}"/>
          </ac:grpSpMkLst>
        </pc:grpChg>
        <pc:grpChg chg="mod">
          <ac:chgData name="Daniel Schwarz" userId="5bb35bb8-905a-4742-88d9-33d9089732e7" providerId="ADAL" clId="{86437948-6A79-4B7B-B7E0-67C001754F77}" dt="2020-10-03T17:40:56.170" v="704"/>
          <ac:grpSpMkLst>
            <pc:docMk/>
            <pc:sldMk cId="1303257976" sldId="261"/>
            <ac:grpSpMk id="22" creationId="{E1FA1207-5A69-469E-8BA9-AE9F3AE1952D}"/>
          </ac:grpSpMkLst>
        </pc:grpChg>
        <pc:grpChg chg="add mod">
          <ac:chgData name="Daniel Schwarz" userId="5bb35bb8-905a-4742-88d9-33d9089732e7" providerId="ADAL" clId="{86437948-6A79-4B7B-B7E0-67C001754F77}" dt="2020-10-03T17:43:10.485" v="728" actId="1076"/>
          <ac:grpSpMkLst>
            <pc:docMk/>
            <pc:sldMk cId="1303257976" sldId="261"/>
            <ac:grpSpMk id="23" creationId="{73650C01-95DF-4D62-8AE4-964FFE938B3B}"/>
          </ac:grpSpMkLst>
        </pc:grpChg>
        <pc:picChg chg="add">
          <ac:chgData name="Daniel Schwarz" userId="5bb35bb8-905a-4742-88d9-33d9089732e7" providerId="ADAL" clId="{86437948-6A79-4B7B-B7E0-67C001754F77}" dt="2020-10-03T17:39:05.032" v="680" actId="22"/>
          <ac:picMkLst>
            <pc:docMk/>
            <pc:sldMk cId="1303257976" sldId="261"/>
            <ac:picMk id="3" creationId="{4ACFF989-3CC5-4620-999D-4E77637FBD07}"/>
          </ac:picMkLst>
        </pc:picChg>
        <pc:inkChg chg="add del">
          <ac:chgData name="Daniel Schwarz" userId="5bb35bb8-905a-4742-88d9-33d9089732e7" providerId="ADAL" clId="{86437948-6A79-4B7B-B7E0-67C001754F77}" dt="2020-10-03T17:39:58.176" v="683" actId="9405"/>
          <ac:inkMkLst>
            <pc:docMk/>
            <pc:sldMk cId="1303257976" sldId="261"/>
            <ac:inkMk id="6" creationId="{66E40756-C784-4859-9EFF-51AC8E2E6661}"/>
          </ac:inkMkLst>
        </pc:inkChg>
        <pc:inkChg chg="add del mod">
          <ac:chgData name="Daniel Schwarz" userId="5bb35bb8-905a-4742-88d9-33d9089732e7" providerId="ADAL" clId="{86437948-6A79-4B7B-B7E0-67C001754F77}" dt="2020-10-03T17:40:16" v="691" actId="9405"/>
          <ac:inkMkLst>
            <pc:docMk/>
            <pc:sldMk cId="1303257976" sldId="261"/>
            <ac:inkMk id="7" creationId="{5272642B-60A7-4D46-A986-72252C72B69E}"/>
          </ac:inkMkLst>
        </pc:inkChg>
        <pc:inkChg chg="add del mod">
          <ac:chgData name="Daniel Schwarz" userId="5bb35bb8-905a-4742-88d9-33d9089732e7" providerId="ADAL" clId="{86437948-6A79-4B7B-B7E0-67C001754F77}" dt="2020-10-03T17:40:15.704" v="690" actId="9405"/>
          <ac:inkMkLst>
            <pc:docMk/>
            <pc:sldMk cId="1303257976" sldId="261"/>
            <ac:inkMk id="8" creationId="{DD898061-0B39-40C8-A3DA-8023DF2489CF}"/>
          </ac:inkMkLst>
        </pc:inkChg>
        <pc:inkChg chg="add del mod">
          <ac:chgData name="Daniel Schwarz" userId="5bb35bb8-905a-4742-88d9-33d9089732e7" providerId="ADAL" clId="{86437948-6A79-4B7B-B7E0-67C001754F77}" dt="2020-10-03T17:40:12.159" v="689"/>
          <ac:inkMkLst>
            <pc:docMk/>
            <pc:sldMk cId="1303257976" sldId="261"/>
            <ac:inkMk id="9" creationId="{86558083-BD2A-4297-8FB6-274389F86E58}"/>
          </ac:inkMkLst>
        </pc:inkChg>
        <pc:inkChg chg="add mod">
          <ac:chgData name="Daniel Schwarz" userId="5bb35bb8-905a-4742-88d9-33d9089732e7" providerId="ADAL" clId="{86437948-6A79-4B7B-B7E0-67C001754F77}" dt="2020-10-03T17:40:30.047" v="697"/>
          <ac:inkMkLst>
            <pc:docMk/>
            <pc:sldMk cId="1303257976" sldId="261"/>
            <ac:inkMk id="11" creationId="{60EA6572-0C51-488A-873B-08286609CC1C}"/>
          </ac:inkMkLst>
        </pc:inkChg>
        <pc:inkChg chg="add mod">
          <ac:chgData name="Daniel Schwarz" userId="5bb35bb8-905a-4742-88d9-33d9089732e7" providerId="ADAL" clId="{86437948-6A79-4B7B-B7E0-67C001754F77}" dt="2020-10-03T17:40:30.047" v="697"/>
          <ac:inkMkLst>
            <pc:docMk/>
            <pc:sldMk cId="1303257976" sldId="261"/>
            <ac:inkMk id="12" creationId="{B2E2D79D-ED7E-4335-9DA4-F84F30E52C68}"/>
          </ac:inkMkLst>
        </pc:inkChg>
        <pc:inkChg chg="add mod">
          <ac:chgData name="Daniel Schwarz" userId="5bb35bb8-905a-4742-88d9-33d9089732e7" providerId="ADAL" clId="{86437948-6A79-4B7B-B7E0-67C001754F77}" dt="2020-10-03T17:40:30.047" v="697"/>
          <ac:inkMkLst>
            <pc:docMk/>
            <pc:sldMk cId="1303257976" sldId="261"/>
            <ac:inkMk id="14" creationId="{951FFE41-E04A-4213-AB8F-36249D59983D}"/>
          </ac:inkMkLst>
        </pc:inkChg>
        <pc:inkChg chg="add mod">
          <ac:chgData name="Daniel Schwarz" userId="5bb35bb8-905a-4742-88d9-33d9089732e7" providerId="ADAL" clId="{86437948-6A79-4B7B-B7E0-67C001754F77}" dt="2020-10-03T17:40:30.047" v="697"/>
          <ac:inkMkLst>
            <pc:docMk/>
            <pc:sldMk cId="1303257976" sldId="261"/>
            <ac:inkMk id="15" creationId="{281D324E-1C2F-48B4-B422-1C064CB7613A}"/>
          </ac:inkMkLst>
        </pc:inkChg>
        <pc:inkChg chg="add mod">
          <ac:chgData name="Daniel Schwarz" userId="5bb35bb8-905a-4742-88d9-33d9089732e7" providerId="ADAL" clId="{86437948-6A79-4B7B-B7E0-67C001754F77}" dt="2020-10-03T17:40:53.640" v="701"/>
          <ac:inkMkLst>
            <pc:docMk/>
            <pc:sldMk cId="1303257976" sldId="261"/>
            <ac:inkMk id="17" creationId="{A65A1F3F-E2FA-41E3-A8BA-97A95B8EA1F1}"/>
          </ac:inkMkLst>
        </pc:inkChg>
        <pc:inkChg chg="add mod">
          <ac:chgData name="Daniel Schwarz" userId="5bb35bb8-905a-4742-88d9-33d9089732e7" providerId="ADAL" clId="{86437948-6A79-4B7B-B7E0-67C001754F77}" dt="2020-10-03T17:40:53.640" v="701"/>
          <ac:inkMkLst>
            <pc:docMk/>
            <pc:sldMk cId="1303257976" sldId="261"/>
            <ac:inkMk id="18" creationId="{1C4F37CF-07D7-48FD-8581-1F56830A8F15}"/>
          </ac:inkMkLst>
        </pc:inkChg>
        <pc:inkChg chg="add mod">
          <ac:chgData name="Daniel Schwarz" userId="5bb35bb8-905a-4742-88d9-33d9089732e7" providerId="ADAL" clId="{86437948-6A79-4B7B-B7E0-67C001754F77}" dt="2020-10-03T17:40:56.170" v="704"/>
          <ac:inkMkLst>
            <pc:docMk/>
            <pc:sldMk cId="1303257976" sldId="261"/>
            <ac:inkMk id="20" creationId="{C548EFC4-443D-49EC-8B3A-359051069D57}"/>
          </ac:inkMkLst>
        </pc:inkChg>
        <pc:inkChg chg="add mod">
          <ac:chgData name="Daniel Schwarz" userId="5bb35bb8-905a-4742-88d9-33d9089732e7" providerId="ADAL" clId="{86437948-6A79-4B7B-B7E0-67C001754F77}" dt="2020-10-03T17:40:56.170" v="704"/>
          <ac:inkMkLst>
            <pc:docMk/>
            <pc:sldMk cId="1303257976" sldId="261"/>
            <ac:inkMk id="21" creationId="{C8476E93-49D5-421B-AB5A-02132D5BAD6D}"/>
          </ac:inkMkLst>
        </pc:inkChg>
        <pc:inkChg chg="mod">
          <ac:chgData name="Daniel Schwarz" userId="5bb35bb8-905a-4742-88d9-33d9089732e7" providerId="ADAL" clId="{86437948-6A79-4B7B-B7E0-67C001754F77}" dt="2020-10-03T17:43:02.033" v="725"/>
          <ac:inkMkLst>
            <pc:docMk/>
            <pc:sldMk cId="1303257976" sldId="261"/>
            <ac:inkMk id="24" creationId="{A87716E8-0329-40BE-B040-60C113126971}"/>
          </ac:inkMkLst>
        </pc:inkChg>
        <pc:inkChg chg="mod">
          <ac:chgData name="Daniel Schwarz" userId="5bb35bb8-905a-4742-88d9-33d9089732e7" providerId="ADAL" clId="{86437948-6A79-4B7B-B7E0-67C001754F77}" dt="2020-10-03T17:43:02.033" v="725"/>
          <ac:inkMkLst>
            <pc:docMk/>
            <pc:sldMk cId="1303257976" sldId="261"/>
            <ac:inkMk id="25" creationId="{AE8EDEA3-33FD-42CE-A3CC-6AC320E5DCE8}"/>
          </ac:inkMkLst>
        </pc:inkChg>
        <pc:inkChg chg="mod">
          <ac:chgData name="Daniel Schwarz" userId="5bb35bb8-905a-4742-88d9-33d9089732e7" providerId="ADAL" clId="{86437948-6A79-4B7B-B7E0-67C001754F77}" dt="2020-10-03T17:43:02.033" v="725"/>
          <ac:inkMkLst>
            <pc:docMk/>
            <pc:sldMk cId="1303257976" sldId="261"/>
            <ac:inkMk id="26" creationId="{E9E0082D-0D33-443E-A142-C5F9D659BED0}"/>
          </ac:inkMkLst>
        </pc:inkChg>
        <pc:inkChg chg="mod">
          <ac:chgData name="Daniel Schwarz" userId="5bb35bb8-905a-4742-88d9-33d9089732e7" providerId="ADAL" clId="{86437948-6A79-4B7B-B7E0-67C001754F77}" dt="2020-10-03T17:43:02.033" v="725"/>
          <ac:inkMkLst>
            <pc:docMk/>
            <pc:sldMk cId="1303257976" sldId="261"/>
            <ac:inkMk id="27" creationId="{F771EA70-A9AC-4156-8FB1-1FD44F58BCC2}"/>
          </ac:inkMkLst>
        </pc:inkChg>
        <pc:inkChg chg="mod">
          <ac:chgData name="Daniel Schwarz" userId="5bb35bb8-905a-4742-88d9-33d9089732e7" providerId="ADAL" clId="{86437948-6A79-4B7B-B7E0-67C001754F77}" dt="2020-10-03T17:43:02.033" v="725"/>
          <ac:inkMkLst>
            <pc:docMk/>
            <pc:sldMk cId="1303257976" sldId="261"/>
            <ac:inkMk id="28" creationId="{53C941E1-4471-4704-9C48-EF4333D53A02}"/>
          </ac:inkMkLst>
        </pc:inkChg>
        <pc:inkChg chg="mod">
          <ac:chgData name="Daniel Schwarz" userId="5bb35bb8-905a-4742-88d9-33d9089732e7" providerId="ADAL" clId="{86437948-6A79-4B7B-B7E0-67C001754F77}" dt="2020-10-03T17:43:02.033" v="725"/>
          <ac:inkMkLst>
            <pc:docMk/>
            <pc:sldMk cId="1303257976" sldId="261"/>
            <ac:inkMk id="29" creationId="{F2AD3D1A-7615-426D-BC52-F7B3BFC59B5D}"/>
          </ac:inkMkLst>
        </pc:inkChg>
        <pc:inkChg chg="mod">
          <ac:chgData name="Daniel Schwarz" userId="5bb35bb8-905a-4742-88d9-33d9089732e7" providerId="ADAL" clId="{86437948-6A79-4B7B-B7E0-67C001754F77}" dt="2020-10-03T17:43:02.033" v="725"/>
          <ac:inkMkLst>
            <pc:docMk/>
            <pc:sldMk cId="1303257976" sldId="261"/>
            <ac:inkMk id="30" creationId="{76D408CB-BEB2-49C6-85DD-5A3922A0001A}"/>
          </ac:inkMkLst>
        </pc:inkChg>
        <pc:inkChg chg="mod">
          <ac:chgData name="Daniel Schwarz" userId="5bb35bb8-905a-4742-88d9-33d9089732e7" providerId="ADAL" clId="{86437948-6A79-4B7B-B7E0-67C001754F77}" dt="2020-10-03T17:43:02.033" v="725"/>
          <ac:inkMkLst>
            <pc:docMk/>
            <pc:sldMk cId="1303257976" sldId="261"/>
            <ac:inkMk id="31" creationId="{9D3F0435-6799-4D56-8AB9-3130696D5EE3}"/>
          </ac:inkMkLst>
        </pc:inkChg>
        <pc:inkChg chg="mod">
          <ac:chgData name="Daniel Schwarz" userId="5bb35bb8-905a-4742-88d9-33d9089732e7" providerId="ADAL" clId="{86437948-6A79-4B7B-B7E0-67C001754F77}" dt="2020-10-03T17:43:02.033" v="725"/>
          <ac:inkMkLst>
            <pc:docMk/>
            <pc:sldMk cId="1303257976" sldId="261"/>
            <ac:inkMk id="32" creationId="{E5377998-2853-4135-9458-DA71756BAB6D}"/>
          </ac:inkMkLst>
        </pc:inkChg>
      </pc:sldChg>
      <pc:sldChg chg="addSp delSp modSp new mod modAnim">
        <pc:chgData name="Daniel Schwarz" userId="5bb35bb8-905a-4742-88d9-33d9089732e7" providerId="ADAL" clId="{86437948-6A79-4B7B-B7E0-67C001754F77}" dt="2020-10-09T16:19:58.871" v="2534" actId="20577"/>
        <pc:sldMkLst>
          <pc:docMk/>
          <pc:sldMk cId="711743520" sldId="262"/>
        </pc:sldMkLst>
        <pc:spChg chg="add mod">
          <ac:chgData name="Daniel Schwarz" userId="5bb35bb8-905a-4742-88d9-33d9089732e7" providerId="ADAL" clId="{86437948-6A79-4B7B-B7E0-67C001754F77}" dt="2020-10-07T20:11:12.399" v="2163" actId="1036"/>
          <ac:spMkLst>
            <pc:docMk/>
            <pc:sldMk cId="711743520" sldId="262"/>
            <ac:spMk id="3" creationId="{09E95FF9-E344-4251-A642-0E8FEBAB64C2}"/>
          </ac:spMkLst>
        </pc:spChg>
        <pc:spChg chg="add mod">
          <ac:chgData name="Daniel Schwarz" userId="5bb35bb8-905a-4742-88d9-33d9089732e7" providerId="ADAL" clId="{86437948-6A79-4B7B-B7E0-67C001754F77}" dt="2020-10-07T20:22:31.103" v="2253" actId="1076"/>
          <ac:spMkLst>
            <pc:docMk/>
            <pc:sldMk cId="711743520" sldId="262"/>
            <ac:spMk id="6" creationId="{5A70FDB3-375F-440E-A984-4B4962ECF854}"/>
          </ac:spMkLst>
        </pc:spChg>
        <pc:spChg chg="add mod">
          <ac:chgData name="Daniel Schwarz" userId="5bb35bb8-905a-4742-88d9-33d9089732e7" providerId="ADAL" clId="{86437948-6A79-4B7B-B7E0-67C001754F77}" dt="2020-10-09T16:19:58.871" v="2534" actId="20577"/>
          <ac:spMkLst>
            <pc:docMk/>
            <pc:sldMk cId="711743520" sldId="262"/>
            <ac:spMk id="19" creationId="{3D012A3C-88BF-40C8-A582-91D2C076539A}"/>
          </ac:spMkLst>
        </pc:spChg>
        <pc:grpChg chg="del mod">
          <ac:chgData name="Daniel Schwarz" userId="5bb35bb8-905a-4742-88d9-33d9089732e7" providerId="ADAL" clId="{86437948-6A79-4B7B-B7E0-67C001754F77}" dt="2020-10-03T17:41:30.460" v="713"/>
          <ac:grpSpMkLst>
            <pc:docMk/>
            <pc:sldMk cId="711743520" sldId="262"/>
            <ac:grpSpMk id="6" creationId="{FF34FD90-3467-4CDA-922E-49F15A6E5370}"/>
          </ac:grpSpMkLst>
        </pc:grpChg>
        <pc:grpChg chg="mod">
          <ac:chgData name="Daniel Schwarz" userId="5bb35bb8-905a-4742-88d9-33d9089732e7" providerId="ADAL" clId="{86437948-6A79-4B7B-B7E0-67C001754F77}" dt="2020-10-03T17:43:42.182" v="729" actId="1076"/>
          <ac:grpSpMkLst>
            <pc:docMk/>
            <pc:sldMk cId="711743520" sldId="262"/>
            <ac:grpSpMk id="8" creationId="{17E8EEC1-25C2-4D34-849A-C8F17A5CA6A2}"/>
          </ac:grpSpMkLst>
        </pc:grpChg>
        <pc:grpChg chg="mod">
          <ac:chgData name="Daniel Schwarz" userId="5bb35bb8-905a-4742-88d9-33d9089732e7" providerId="ADAL" clId="{86437948-6A79-4B7B-B7E0-67C001754F77}" dt="2020-10-03T17:43:42.182" v="729" actId="1076"/>
          <ac:grpSpMkLst>
            <pc:docMk/>
            <pc:sldMk cId="711743520" sldId="262"/>
            <ac:grpSpMk id="18" creationId="{56F7306F-5D68-439D-AF48-CBB6C34E9D5E}"/>
          </ac:grpSpMkLst>
        </pc:grpChg>
        <pc:inkChg chg="add mod">
          <ac:chgData name="Daniel Schwarz" userId="5bb35bb8-905a-4742-88d9-33d9089732e7" providerId="ADAL" clId="{86437948-6A79-4B7B-B7E0-67C001754F77}" dt="2020-10-03T17:43:42.182" v="729" actId="1076"/>
          <ac:inkMkLst>
            <pc:docMk/>
            <pc:sldMk cId="711743520" sldId="262"/>
            <ac:inkMk id="2" creationId="{3A13B677-CC10-4E6B-A092-B34D19B675FE}"/>
          </ac:inkMkLst>
        </pc:inkChg>
        <pc:inkChg chg="add del">
          <ac:chgData name="Daniel Schwarz" userId="5bb35bb8-905a-4742-88d9-33d9089732e7" providerId="ADAL" clId="{86437948-6A79-4B7B-B7E0-67C001754F77}" dt="2020-10-03T17:41:20.144" v="708" actId="9405"/>
          <ac:inkMkLst>
            <pc:docMk/>
            <pc:sldMk cId="711743520" sldId="262"/>
            <ac:inkMk id="3" creationId="{2A8EBA13-53BD-4D80-9843-CC6CDEAF6565}"/>
          </ac:inkMkLst>
        </pc:inkChg>
        <pc:inkChg chg="add mod">
          <ac:chgData name="Daniel Schwarz" userId="5bb35bb8-905a-4742-88d9-33d9089732e7" providerId="ADAL" clId="{86437948-6A79-4B7B-B7E0-67C001754F77}" dt="2020-10-03T17:41:30.460" v="713"/>
          <ac:inkMkLst>
            <pc:docMk/>
            <pc:sldMk cId="711743520" sldId="262"/>
            <ac:inkMk id="4" creationId="{81F4D96F-C3FD-4D3B-A068-91516D6A8865}"/>
          </ac:inkMkLst>
        </pc:inkChg>
        <pc:inkChg chg="add mod">
          <ac:chgData name="Daniel Schwarz" userId="5bb35bb8-905a-4742-88d9-33d9089732e7" providerId="ADAL" clId="{86437948-6A79-4B7B-B7E0-67C001754F77}" dt="2020-10-03T17:41:30.460" v="713"/>
          <ac:inkMkLst>
            <pc:docMk/>
            <pc:sldMk cId="711743520" sldId="262"/>
            <ac:inkMk id="5" creationId="{328C6062-E421-4A8D-A418-22DDD0D60308}"/>
          </ac:inkMkLst>
        </pc:inkChg>
        <pc:inkChg chg="add mod">
          <ac:chgData name="Daniel Schwarz" userId="5bb35bb8-905a-4742-88d9-33d9089732e7" providerId="ADAL" clId="{86437948-6A79-4B7B-B7E0-67C001754F77}" dt="2020-10-03T17:41:30.460" v="713"/>
          <ac:inkMkLst>
            <pc:docMk/>
            <pc:sldMk cId="711743520" sldId="262"/>
            <ac:inkMk id="7" creationId="{16492099-6981-4944-B41A-376382230762}"/>
          </ac:inkMkLst>
        </pc:inkChg>
        <pc:inkChg chg="add mod">
          <ac:chgData name="Daniel Schwarz" userId="5bb35bb8-905a-4742-88d9-33d9089732e7" providerId="ADAL" clId="{86437948-6A79-4B7B-B7E0-67C001754F77}" dt="2020-10-03T17:42:55.281" v="724"/>
          <ac:inkMkLst>
            <pc:docMk/>
            <pc:sldMk cId="711743520" sldId="262"/>
            <ac:inkMk id="9" creationId="{A49510FC-6CC1-4293-BC7D-1D4D24E7A0B8}"/>
          </ac:inkMkLst>
        </pc:inkChg>
        <pc:inkChg chg="add mod">
          <ac:chgData name="Daniel Schwarz" userId="5bb35bb8-905a-4742-88d9-33d9089732e7" providerId="ADAL" clId="{86437948-6A79-4B7B-B7E0-67C001754F77}" dt="2020-10-03T17:42:55.281" v="724"/>
          <ac:inkMkLst>
            <pc:docMk/>
            <pc:sldMk cId="711743520" sldId="262"/>
            <ac:inkMk id="10" creationId="{6F485025-3F06-4228-9E0C-DE01B5979B89}"/>
          </ac:inkMkLst>
        </pc:inkChg>
        <pc:inkChg chg="add mod">
          <ac:chgData name="Daniel Schwarz" userId="5bb35bb8-905a-4742-88d9-33d9089732e7" providerId="ADAL" clId="{86437948-6A79-4B7B-B7E0-67C001754F77}" dt="2020-10-03T17:42:55.281" v="724"/>
          <ac:inkMkLst>
            <pc:docMk/>
            <pc:sldMk cId="711743520" sldId="262"/>
            <ac:inkMk id="11" creationId="{A3771D87-DE22-41C2-93F8-198827743FC3}"/>
          </ac:inkMkLst>
        </pc:inkChg>
        <pc:inkChg chg="add mod">
          <ac:chgData name="Daniel Schwarz" userId="5bb35bb8-905a-4742-88d9-33d9089732e7" providerId="ADAL" clId="{86437948-6A79-4B7B-B7E0-67C001754F77}" dt="2020-10-03T17:42:55.281" v="724"/>
          <ac:inkMkLst>
            <pc:docMk/>
            <pc:sldMk cId="711743520" sldId="262"/>
            <ac:inkMk id="12" creationId="{62B3F3F0-D165-4782-BB50-79C7C1B64F73}"/>
          </ac:inkMkLst>
        </pc:inkChg>
        <pc:inkChg chg="add mod">
          <ac:chgData name="Daniel Schwarz" userId="5bb35bb8-905a-4742-88d9-33d9089732e7" providerId="ADAL" clId="{86437948-6A79-4B7B-B7E0-67C001754F77}" dt="2020-10-03T17:42:55.281" v="724"/>
          <ac:inkMkLst>
            <pc:docMk/>
            <pc:sldMk cId="711743520" sldId="262"/>
            <ac:inkMk id="13" creationId="{C22BCC45-D18F-48B7-9392-D3806757984D}"/>
          </ac:inkMkLst>
        </pc:inkChg>
        <pc:inkChg chg="add mod">
          <ac:chgData name="Daniel Schwarz" userId="5bb35bb8-905a-4742-88d9-33d9089732e7" providerId="ADAL" clId="{86437948-6A79-4B7B-B7E0-67C001754F77}" dt="2020-10-03T17:42:55.281" v="724"/>
          <ac:inkMkLst>
            <pc:docMk/>
            <pc:sldMk cId="711743520" sldId="262"/>
            <ac:inkMk id="14" creationId="{7E0D4D6C-AA2E-4602-9A2A-D571AD48A063}"/>
          </ac:inkMkLst>
        </pc:inkChg>
        <pc:inkChg chg="add mod">
          <ac:chgData name="Daniel Schwarz" userId="5bb35bb8-905a-4742-88d9-33d9089732e7" providerId="ADAL" clId="{86437948-6A79-4B7B-B7E0-67C001754F77}" dt="2020-10-03T17:42:55.281" v="724"/>
          <ac:inkMkLst>
            <pc:docMk/>
            <pc:sldMk cId="711743520" sldId="262"/>
            <ac:inkMk id="15" creationId="{05B5C902-971C-4DEF-B22D-C3BC1B30E8AD}"/>
          </ac:inkMkLst>
        </pc:inkChg>
        <pc:inkChg chg="add mod">
          <ac:chgData name="Daniel Schwarz" userId="5bb35bb8-905a-4742-88d9-33d9089732e7" providerId="ADAL" clId="{86437948-6A79-4B7B-B7E0-67C001754F77}" dt="2020-10-03T17:42:55.281" v="724"/>
          <ac:inkMkLst>
            <pc:docMk/>
            <pc:sldMk cId="711743520" sldId="262"/>
            <ac:inkMk id="16" creationId="{71F480D3-B0BD-48E2-9791-2229F970B226}"/>
          </ac:inkMkLst>
        </pc:inkChg>
        <pc:inkChg chg="add mod">
          <ac:chgData name="Daniel Schwarz" userId="5bb35bb8-905a-4742-88d9-33d9089732e7" providerId="ADAL" clId="{86437948-6A79-4B7B-B7E0-67C001754F77}" dt="2020-10-03T17:42:55.281" v="724"/>
          <ac:inkMkLst>
            <pc:docMk/>
            <pc:sldMk cId="711743520" sldId="262"/>
            <ac:inkMk id="17" creationId="{210594DA-B3A8-4538-88EA-C26B0C40B370}"/>
          </ac:inkMkLst>
        </pc:inkChg>
        <pc:inkChg chg="add del">
          <ac:chgData name="Daniel Schwarz" userId="5bb35bb8-905a-4742-88d9-33d9089732e7" providerId="ADAL" clId="{86437948-6A79-4B7B-B7E0-67C001754F77}" dt="2020-10-07T20:22:01.493" v="2251" actId="9405"/>
          <ac:inkMkLst>
            <pc:docMk/>
            <pc:sldMk cId="711743520" sldId="262"/>
            <ac:inkMk id="22" creationId="{08FD7BE1-1A80-4621-A31A-7E9F21D1F2F4}"/>
          </ac:inkMkLst>
        </pc:inkChg>
        <pc:inkChg chg="add del">
          <ac:chgData name="Daniel Schwarz" userId="5bb35bb8-905a-4742-88d9-33d9089732e7" providerId="ADAL" clId="{86437948-6A79-4B7B-B7E0-67C001754F77}" dt="2020-10-07T20:22:00.605" v="2250" actId="9405"/>
          <ac:inkMkLst>
            <pc:docMk/>
            <pc:sldMk cId="711743520" sldId="262"/>
            <ac:inkMk id="23" creationId="{CD68A3B4-4177-4317-841A-C94A10848661}"/>
          </ac:inkMkLst>
        </pc:inkChg>
      </pc:sldChg>
      <pc:sldChg chg="addSp delSp modSp new del mod">
        <pc:chgData name="Daniel Schwarz" userId="5bb35bb8-905a-4742-88d9-33d9089732e7" providerId="ADAL" clId="{86437948-6A79-4B7B-B7E0-67C001754F77}" dt="2020-10-06T21:00:05.079" v="1419" actId="47"/>
        <pc:sldMkLst>
          <pc:docMk/>
          <pc:sldMk cId="15352327" sldId="263"/>
        </pc:sldMkLst>
        <pc:spChg chg="add">
          <ac:chgData name="Daniel Schwarz" userId="5bb35bb8-905a-4742-88d9-33d9089732e7" providerId="ADAL" clId="{86437948-6A79-4B7B-B7E0-67C001754F77}" dt="2020-10-06T19:27:35.833" v="885" actId="22"/>
          <ac:spMkLst>
            <pc:docMk/>
            <pc:sldMk cId="15352327" sldId="263"/>
            <ac:spMk id="3" creationId="{D96AF120-2948-496D-9CBF-A62D1B7A0C90}"/>
          </ac:spMkLst>
        </pc:spChg>
        <pc:grpChg chg="add del mod">
          <ac:chgData name="Daniel Schwarz" userId="5bb35bb8-905a-4742-88d9-33d9089732e7" providerId="ADAL" clId="{86437948-6A79-4B7B-B7E0-67C001754F77}" dt="2020-10-06T19:28:06.793" v="891" actId="478"/>
          <ac:grpSpMkLst>
            <pc:docMk/>
            <pc:sldMk cId="15352327" sldId="263"/>
            <ac:grpSpMk id="6" creationId="{B3E5A775-6FFF-41E7-AE6C-4A75609929E9}"/>
          </ac:grpSpMkLst>
        </pc:grpChg>
        <pc:grpChg chg="mod">
          <ac:chgData name="Daniel Schwarz" userId="5bb35bb8-905a-4742-88d9-33d9089732e7" providerId="ADAL" clId="{86437948-6A79-4B7B-B7E0-67C001754F77}" dt="2020-10-06T19:27:50.214" v="887"/>
          <ac:grpSpMkLst>
            <pc:docMk/>
            <pc:sldMk cId="15352327" sldId="263"/>
            <ac:grpSpMk id="10" creationId="{53BF9C8D-A31B-4805-9016-B52300B12942}"/>
          </ac:grpSpMkLst>
        </pc:grpChg>
        <pc:grpChg chg="add del mod">
          <ac:chgData name="Daniel Schwarz" userId="5bb35bb8-905a-4742-88d9-33d9089732e7" providerId="ADAL" clId="{86437948-6A79-4B7B-B7E0-67C001754F77}" dt="2020-10-06T19:29:24.029" v="901" actId="478"/>
          <ac:grpSpMkLst>
            <pc:docMk/>
            <pc:sldMk cId="15352327" sldId="263"/>
            <ac:grpSpMk id="23" creationId="{3EC59D82-43E6-4697-B27E-B984630E3470}"/>
          </ac:grpSpMkLst>
        </pc:grpChg>
        <pc:grpChg chg="mod">
          <ac:chgData name="Daniel Schwarz" userId="5bb35bb8-905a-4742-88d9-33d9089732e7" providerId="ADAL" clId="{86437948-6A79-4B7B-B7E0-67C001754F77}" dt="2020-10-06T19:29:08.075" v="900"/>
          <ac:grpSpMkLst>
            <pc:docMk/>
            <pc:sldMk cId="15352327" sldId="263"/>
            <ac:grpSpMk id="27" creationId="{98A0A8FD-D318-486A-B25D-D3DD085798B7}"/>
          </ac:grpSpMkLst>
        </pc:grpChg>
        <pc:grpChg chg="del mod">
          <ac:chgData name="Daniel Schwarz" userId="5bb35bb8-905a-4742-88d9-33d9089732e7" providerId="ADAL" clId="{86437948-6A79-4B7B-B7E0-67C001754F77}" dt="2020-10-06T19:29:46.476" v="907"/>
          <ac:grpSpMkLst>
            <pc:docMk/>
            <pc:sldMk cId="15352327" sldId="263"/>
            <ac:grpSpMk id="42" creationId="{38E65E49-CD30-466F-88E3-65F1D78BE80D}"/>
          </ac:grpSpMkLst>
        </pc:grpChg>
        <pc:grpChg chg="del mod">
          <ac:chgData name="Daniel Schwarz" userId="5bb35bb8-905a-4742-88d9-33d9089732e7" providerId="ADAL" clId="{86437948-6A79-4B7B-B7E0-67C001754F77}" dt="2020-10-06T19:29:54.756" v="918"/>
          <ac:grpSpMkLst>
            <pc:docMk/>
            <pc:sldMk cId="15352327" sldId="263"/>
            <ac:grpSpMk id="45" creationId="{4C455ED3-305B-401D-BA9F-2F3665635434}"/>
          </ac:grpSpMkLst>
        </pc:grpChg>
        <pc:grpChg chg="mod">
          <ac:chgData name="Daniel Schwarz" userId="5bb35bb8-905a-4742-88d9-33d9089732e7" providerId="ADAL" clId="{86437948-6A79-4B7B-B7E0-67C001754F77}" dt="2020-10-06T19:29:54.756" v="918"/>
          <ac:grpSpMkLst>
            <pc:docMk/>
            <pc:sldMk cId="15352327" sldId="263"/>
            <ac:grpSpMk id="56" creationId="{1BA9F489-A25B-47EE-B691-DDB1544B68CA}"/>
          </ac:grpSpMkLst>
        </pc:grpChg>
        <pc:picChg chg="add">
          <ac:chgData name="Daniel Schwarz" userId="5bb35bb8-905a-4742-88d9-33d9089732e7" providerId="ADAL" clId="{86437948-6A79-4B7B-B7E0-67C001754F77}" dt="2020-10-06T19:27:42.392" v="886" actId="22"/>
          <ac:picMkLst>
            <pc:docMk/>
            <pc:sldMk cId="15352327" sldId="263"/>
            <ac:picMk id="5" creationId="{D6655F09-7CEF-45EB-A604-186B33608B1A}"/>
          </ac:picMkLst>
        </pc:picChg>
        <pc:inkChg chg="mod">
          <ac:chgData name="Daniel Schwarz" userId="5bb35bb8-905a-4742-88d9-33d9089732e7" providerId="ADAL" clId="{86437948-6A79-4B7B-B7E0-67C001754F77}" dt="2020-10-06T19:27:50.214" v="887"/>
          <ac:inkMkLst>
            <pc:docMk/>
            <pc:sldMk cId="15352327" sldId="263"/>
            <ac:inkMk id="7" creationId="{C98F309D-81E8-4808-B99B-B8E567019B77}"/>
          </ac:inkMkLst>
        </pc:inkChg>
        <pc:inkChg chg="add del mod">
          <ac:chgData name="Daniel Schwarz" userId="5bb35bb8-905a-4742-88d9-33d9089732e7" providerId="ADAL" clId="{86437948-6A79-4B7B-B7E0-67C001754F77}" dt="2020-10-06T19:27:55.652" v="889" actId="478"/>
          <ac:inkMkLst>
            <pc:docMk/>
            <pc:sldMk cId="15352327" sldId="263"/>
            <ac:inkMk id="8" creationId="{E6230537-45EC-43C3-85E3-AC167B51207B}"/>
          </ac:inkMkLst>
        </pc:inkChg>
        <pc:inkChg chg="mod">
          <ac:chgData name="Daniel Schwarz" userId="5bb35bb8-905a-4742-88d9-33d9089732e7" providerId="ADAL" clId="{86437948-6A79-4B7B-B7E0-67C001754F77}" dt="2020-10-06T19:27:50.214" v="887"/>
          <ac:inkMkLst>
            <pc:docMk/>
            <pc:sldMk cId="15352327" sldId="263"/>
            <ac:inkMk id="9" creationId="{0258CFE5-B45C-4529-8542-9AE7FB539273}"/>
          </ac:inkMkLst>
        </pc:inkChg>
        <pc:inkChg chg="mod">
          <ac:chgData name="Daniel Schwarz" userId="5bb35bb8-905a-4742-88d9-33d9089732e7" providerId="ADAL" clId="{86437948-6A79-4B7B-B7E0-67C001754F77}" dt="2020-10-06T19:27:50.214" v="887"/>
          <ac:inkMkLst>
            <pc:docMk/>
            <pc:sldMk cId="15352327" sldId="263"/>
            <ac:inkMk id="11" creationId="{8953E46B-69AE-43C3-B26C-424B1FEB2AA9}"/>
          </ac:inkMkLst>
        </pc:inkChg>
        <pc:inkChg chg="mod">
          <ac:chgData name="Daniel Schwarz" userId="5bb35bb8-905a-4742-88d9-33d9089732e7" providerId="ADAL" clId="{86437948-6A79-4B7B-B7E0-67C001754F77}" dt="2020-10-06T19:27:50.214" v="887"/>
          <ac:inkMkLst>
            <pc:docMk/>
            <pc:sldMk cId="15352327" sldId="263"/>
            <ac:inkMk id="12" creationId="{841A92E9-F14E-42B1-82D2-F81BA2DFD44F}"/>
          </ac:inkMkLst>
        </pc:inkChg>
        <pc:inkChg chg="mod">
          <ac:chgData name="Daniel Schwarz" userId="5bb35bb8-905a-4742-88d9-33d9089732e7" providerId="ADAL" clId="{86437948-6A79-4B7B-B7E0-67C001754F77}" dt="2020-10-06T19:27:50.214" v="887"/>
          <ac:inkMkLst>
            <pc:docMk/>
            <pc:sldMk cId="15352327" sldId="263"/>
            <ac:inkMk id="13" creationId="{8DFD318D-1538-48D4-99B7-DC49AF7F5F3D}"/>
          </ac:inkMkLst>
        </pc:inkChg>
        <pc:inkChg chg="mod">
          <ac:chgData name="Daniel Schwarz" userId="5bb35bb8-905a-4742-88d9-33d9089732e7" providerId="ADAL" clId="{86437948-6A79-4B7B-B7E0-67C001754F77}" dt="2020-10-06T19:27:50.214" v="887"/>
          <ac:inkMkLst>
            <pc:docMk/>
            <pc:sldMk cId="15352327" sldId="263"/>
            <ac:inkMk id="14" creationId="{434E8FF8-5471-4B85-AAB2-FC093A83E7ED}"/>
          </ac:inkMkLst>
        </pc:inkChg>
        <pc:inkChg chg="mod">
          <ac:chgData name="Daniel Schwarz" userId="5bb35bb8-905a-4742-88d9-33d9089732e7" providerId="ADAL" clId="{86437948-6A79-4B7B-B7E0-67C001754F77}" dt="2020-10-06T19:27:50.214" v="887"/>
          <ac:inkMkLst>
            <pc:docMk/>
            <pc:sldMk cId="15352327" sldId="263"/>
            <ac:inkMk id="15" creationId="{CC0B60C1-AC62-400E-BDC9-2DDA9DC199AE}"/>
          </ac:inkMkLst>
        </pc:inkChg>
        <pc:inkChg chg="del mod">
          <ac:chgData name="Daniel Schwarz" userId="5bb35bb8-905a-4742-88d9-33d9089732e7" providerId="ADAL" clId="{86437948-6A79-4B7B-B7E0-67C001754F77}" dt="2020-10-06T19:28:01.802" v="890" actId="478"/>
          <ac:inkMkLst>
            <pc:docMk/>
            <pc:sldMk cId="15352327" sldId="263"/>
            <ac:inkMk id="16" creationId="{92AF5CAB-3858-44A3-B81A-57F386340F5B}"/>
          </ac:inkMkLst>
        </pc:inkChg>
        <pc:inkChg chg="mod">
          <ac:chgData name="Daniel Schwarz" userId="5bb35bb8-905a-4742-88d9-33d9089732e7" providerId="ADAL" clId="{86437948-6A79-4B7B-B7E0-67C001754F77}" dt="2020-10-06T19:27:50.214" v="887"/>
          <ac:inkMkLst>
            <pc:docMk/>
            <pc:sldMk cId="15352327" sldId="263"/>
            <ac:inkMk id="17" creationId="{AE9233B7-B040-4DAD-8750-20B12C66A857}"/>
          </ac:inkMkLst>
        </pc:inkChg>
        <pc:inkChg chg="mod">
          <ac:chgData name="Daniel Schwarz" userId="5bb35bb8-905a-4742-88d9-33d9089732e7" providerId="ADAL" clId="{86437948-6A79-4B7B-B7E0-67C001754F77}" dt="2020-10-06T19:27:50.214" v="887"/>
          <ac:inkMkLst>
            <pc:docMk/>
            <pc:sldMk cId="15352327" sldId="263"/>
            <ac:inkMk id="18" creationId="{D31298A2-CEC1-4CFC-AF97-5F2D50ED8810}"/>
          </ac:inkMkLst>
        </pc:inkChg>
        <pc:inkChg chg="mod">
          <ac:chgData name="Daniel Schwarz" userId="5bb35bb8-905a-4742-88d9-33d9089732e7" providerId="ADAL" clId="{86437948-6A79-4B7B-B7E0-67C001754F77}" dt="2020-10-06T19:27:50.214" v="887"/>
          <ac:inkMkLst>
            <pc:docMk/>
            <pc:sldMk cId="15352327" sldId="263"/>
            <ac:inkMk id="19" creationId="{EF572A0E-EF58-4C2F-AC10-9B10FCCE8B98}"/>
          </ac:inkMkLst>
        </pc:inkChg>
        <pc:inkChg chg="mod">
          <ac:chgData name="Daniel Schwarz" userId="5bb35bb8-905a-4742-88d9-33d9089732e7" providerId="ADAL" clId="{86437948-6A79-4B7B-B7E0-67C001754F77}" dt="2020-10-06T19:27:50.214" v="887"/>
          <ac:inkMkLst>
            <pc:docMk/>
            <pc:sldMk cId="15352327" sldId="263"/>
            <ac:inkMk id="20" creationId="{A32ACA7F-ED8D-4C40-9F0E-A180EA1348A3}"/>
          </ac:inkMkLst>
        </pc:inkChg>
        <pc:inkChg chg="mod">
          <ac:chgData name="Daniel Schwarz" userId="5bb35bb8-905a-4742-88d9-33d9089732e7" providerId="ADAL" clId="{86437948-6A79-4B7B-B7E0-67C001754F77}" dt="2020-10-06T19:27:50.214" v="887"/>
          <ac:inkMkLst>
            <pc:docMk/>
            <pc:sldMk cId="15352327" sldId="263"/>
            <ac:inkMk id="21" creationId="{5507ACD8-EBA2-48F3-9C8E-C7D7FF32ABB5}"/>
          </ac:inkMkLst>
        </pc:inkChg>
        <pc:inkChg chg="mod">
          <ac:chgData name="Daniel Schwarz" userId="5bb35bb8-905a-4742-88d9-33d9089732e7" providerId="ADAL" clId="{86437948-6A79-4B7B-B7E0-67C001754F77}" dt="2020-10-06T19:27:50.214" v="887"/>
          <ac:inkMkLst>
            <pc:docMk/>
            <pc:sldMk cId="15352327" sldId="263"/>
            <ac:inkMk id="22" creationId="{427BB8AE-E863-4283-9ED6-78ADBDECF867}"/>
          </ac:inkMkLst>
        </pc:inkChg>
        <pc:inkChg chg="mod">
          <ac:chgData name="Daniel Schwarz" userId="5bb35bb8-905a-4742-88d9-33d9089732e7" providerId="ADAL" clId="{86437948-6A79-4B7B-B7E0-67C001754F77}" dt="2020-10-06T19:29:08.075" v="900"/>
          <ac:inkMkLst>
            <pc:docMk/>
            <pc:sldMk cId="15352327" sldId="263"/>
            <ac:inkMk id="24" creationId="{D333442B-8F05-4F84-835A-EF5AC086F4F6}"/>
          </ac:inkMkLst>
        </pc:inkChg>
        <pc:inkChg chg="mod">
          <ac:chgData name="Daniel Schwarz" userId="5bb35bb8-905a-4742-88d9-33d9089732e7" providerId="ADAL" clId="{86437948-6A79-4B7B-B7E0-67C001754F77}" dt="2020-10-06T19:29:08.075" v="900"/>
          <ac:inkMkLst>
            <pc:docMk/>
            <pc:sldMk cId="15352327" sldId="263"/>
            <ac:inkMk id="25" creationId="{897D45DB-F4D2-4626-8507-ED17DF4EB832}"/>
          </ac:inkMkLst>
        </pc:inkChg>
        <pc:inkChg chg="mod">
          <ac:chgData name="Daniel Schwarz" userId="5bb35bb8-905a-4742-88d9-33d9089732e7" providerId="ADAL" clId="{86437948-6A79-4B7B-B7E0-67C001754F77}" dt="2020-10-06T19:29:08.075" v="900"/>
          <ac:inkMkLst>
            <pc:docMk/>
            <pc:sldMk cId="15352327" sldId="263"/>
            <ac:inkMk id="26" creationId="{4E1D033D-CCCD-40F4-A148-9BA978D31B6D}"/>
          </ac:inkMkLst>
        </pc:inkChg>
        <pc:inkChg chg="mod">
          <ac:chgData name="Daniel Schwarz" userId="5bb35bb8-905a-4742-88d9-33d9089732e7" providerId="ADAL" clId="{86437948-6A79-4B7B-B7E0-67C001754F77}" dt="2020-10-06T19:29:08.075" v="900"/>
          <ac:inkMkLst>
            <pc:docMk/>
            <pc:sldMk cId="15352327" sldId="263"/>
            <ac:inkMk id="28" creationId="{BB7D61D3-8659-40E6-A2A7-09F703901B7B}"/>
          </ac:inkMkLst>
        </pc:inkChg>
        <pc:inkChg chg="mod">
          <ac:chgData name="Daniel Schwarz" userId="5bb35bb8-905a-4742-88d9-33d9089732e7" providerId="ADAL" clId="{86437948-6A79-4B7B-B7E0-67C001754F77}" dt="2020-10-06T19:29:08.075" v="900"/>
          <ac:inkMkLst>
            <pc:docMk/>
            <pc:sldMk cId="15352327" sldId="263"/>
            <ac:inkMk id="29" creationId="{C67C0708-BAC0-4795-8FC6-759F232F716A}"/>
          </ac:inkMkLst>
        </pc:inkChg>
        <pc:inkChg chg="mod">
          <ac:chgData name="Daniel Schwarz" userId="5bb35bb8-905a-4742-88d9-33d9089732e7" providerId="ADAL" clId="{86437948-6A79-4B7B-B7E0-67C001754F77}" dt="2020-10-06T19:29:08.075" v="900"/>
          <ac:inkMkLst>
            <pc:docMk/>
            <pc:sldMk cId="15352327" sldId="263"/>
            <ac:inkMk id="30" creationId="{B9E88529-FAE8-4BA4-A3C5-5083459F246E}"/>
          </ac:inkMkLst>
        </pc:inkChg>
        <pc:inkChg chg="mod">
          <ac:chgData name="Daniel Schwarz" userId="5bb35bb8-905a-4742-88d9-33d9089732e7" providerId="ADAL" clId="{86437948-6A79-4B7B-B7E0-67C001754F77}" dt="2020-10-06T19:29:08.075" v="900"/>
          <ac:inkMkLst>
            <pc:docMk/>
            <pc:sldMk cId="15352327" sldId="263"/>
            <ac:inkMk id="31" creationId="{6FE7A24B-5BEC-4017-B301-11513D7F69AF}"/>
          </ac:inkMkLst>
        </pc:inkChg>
        <pc:inkChg chg="mod">
          <ac:chgData name="Daniel Schwarz" userId="5bb35bb8-905a-4742-88d9-33d9089732e7" providerId="ADAL" clId="{86437948-6A79-4B7B-B7E0-67C001754F77}" dt="2020-10-06T19:29:08.075" v="900"/>
          <ac:inkMkLst>
            <pc:docMk/>
            <pc:sldMk cId="15352327" sldId="263"/>
            <ac:inkMk id="32" creationId="{6B64D20D-DE5F-467C-93BA-17EF52BC2323}"/>
          </ac:inkMkLst>
        </pc:inkChg>
        <pc:inkChg chg="mod">
          <ac:chgData name="Daniel Schwarz" userId="5bb35bb8-905a-4742-88d9-33d9089732e7" providerId="ADAL" clId="{86437948-6A79-4B7B-B7E0-67C001754F77}" dt="2020-10-06T19:29:08.075" v="900"/>
          <ac:inkMkLst>
            <pc:docMk/>
            <pc:sldMk cId="15352327" sldId="263"/>
            <ac:inkMk id="33" creationId="{FA214538-E89E-4EBB-AFF0-CE56FB2DEE35}"/>
          </ac:inkMkLst>
        </pc:inkChg>
        <pc:inkChg chg="mod">
          <ac:chgData name="Daniel Schwarz" userId="5bb35bb8-905a-4742-88d9-33d9089732e7" providerId="ADAL" clId="{86437948-6A79-4B7B-B7E0-67C001754F77}" dt="2020-10-06T19:29:08.075" v="900"/>
          <ac:inkMkLst>
            <pc:docMk/>
            <pc:sldMk cId="15352327" sldId="263"/>
            <ac:inkMk id="34" creationId="{3C1AEA67-82A4-4C27-BEFA-6E2383B95DF8}"/>
          </ac:inkMkLst>
        </pc:inkChg>
        <pc:inkChg chg="mod">
          <ac:chgData name="Daniel Schwarz" userId="5bb35bb8-905a-4742-88d9-33d9089732e7" providerId="ADAL" clId="{86437948-6A79-4B7B-B7E0-67C001754F77}" dt="2020-10-06T19:29:08.075" v="900"/>
          <ac:inkMkLst>
            <pc:docMk/>
            <pc:sldMk cId="15352327" sldId="263"/>
            <ac:inkMk id="35" creationId="{F6C315C0-5B9F-43A7-A223-BB38A4AAD209}"/>
          </ac:inkMkLst>
        </pc:inkChg>
        <pc:inkChg chg="mod">
          <ac:chgData name="Daniel Schwarz" userId="5bb35bb8-905a-4742-88d9-33d9089732e7" providerId="ADAL" clId="{86437948-6A79-4B7B-B7E0-67C001754F77}" dt="2020-10-06T19:29:08.075" v="900"/>
          <ac:inkMkLst>
            <pc:docMk/>
            <pc:sldMk cId="15352327" sldId="263"/>
            <ac:inkMk id="36" creationId="{157F74C0-7C35-4229-86D2-95252322C750}"/>
          </ac:inkMkLst>
        </pc:inkChg>
        <pc:inkChg chg="mod">
          <ac:chgData name="Daniel Schwarz" userId="5bb35bb8-905a-4742-88d9-33d9089732e7" providerId="ADAL" clId="{86437948-6A79-4B7B-B7E0-67C001754F77}" dt="2020-10-06T19:29:08.075" v="900"/>
          <ac:inkMkLst>
            <pc:docMk/>
            <pc:sldMk cId="15352327" sldId="263"/>
            <ac:inkMk id="37" creationId="{A1E18027-F377-4A50-8D25-BC648036FCDB}"/>
          </ac:inkMkLst>
        </pc:inkChg>
        <pc:inkChg chg="mod">
          <ac:chgData name="Daniel Schwarz" userId="5bb35bb8-905a-4742-88d9-33d9089732e7" providerId="ADAL" clId="{86437948-6A79-4B7B-B7E0-67C001754F77}" dt="2020-10-06T19:29:08.075" v="900"/>
          <ac:inkMkLst>
            <pc:docMk/>
            <pc:sldMk cId="15352327" sldId="263"/>
            <ac:inkMk id="38" creationId="{BB0AFCB3-B56C-4B40-B9DF-15A610E9343E}"/>
          </ac:inkMkLst>
        </pc:inkChg>
        <pc:inkChg chg="mod">
          <ac:chgData name="Daniel Schwarz" userId="5bb35bb8-905a-4742-88d9-33d9089732e7" providerId="ADAL" clId="{86437948-6A79-4B7B-B7E0-67C001754F77}" dt="2020-10-06T19:29:08.075" v="900"/>
          <ac:inkMkLst>
            <pc:docMk/>
            <pc:sldMk cId="15352327" sldId="263"/>
            <ac:inkMk id="39" creationId="{F3C40C4E-3B3C-4AE7-BB40-622B3B16FC9E}"/>
          </ac:inkMkLst>
        </pc:inkChg>
        <pc:inkChg chg="add mod">
          <ac:chgData name="Daniel Schwarz" userId="5bb35bb8-905a-4742-88d9-33d9089732e7" providerId="ADAL" clId="{86437948-6A79-4B7B-B7E0-67C001754F77}" dt="2020-10-06T19:29:54.756" v="918"/>
          <ac:inkMkLst>
            <pc:docMk/>
            <pc:sldMk cId="15352327" sldId="263"/>
            <ac:inkMk id="40" creationId="{F42EF2B1-A035-4ACF-AA59-68F884F665CD}"/>
          </ac:inkMkLst>
        </pc:inkChg>
        <pc:inkChg chg="add mod">
          <ac:chgData name="Daniel Schwarz" userId="5bb35bb8-905a-4742-88d9-33d9089732e7" providerId="ADAL" clId="{86437948-6A79-4B7B-B7E0-67C001754F77}" dt="2020-10-06T19:29:54.756" v="918"/>
          <ac:inkMkLst>
            <pc:docMk/>
            <pc:sldMk cId="15352327" sldId="263"/>
            <ac:inkMk id="41" creationId="{75407124-6936-441A-AF19-BB0C2DC6322B}"/>
          </ac:inkMkLst>
        </pc:inkChg>
        <pc:inkChg chg="add mod">
          <ac:chgData name="Daniel Schwarz" userId="5bb35bb8-905a-4742-88d9-33d9089732e7" providerId="ADAL" clId="{86437948-6A79-4B7B-B7E0-67C001754F77}" dt="2020-10-06T19:29:54.756" v="918"/>
          <ac:inkMkLst>
            <pc:docMk/>
            <pc:sldMk cId="15352327" sldId="263"/>
            <ac:inkMk id="43" creationId="{CE2F7800-4FF3-41EE-A0C0-0768A0FA6191}"/>
          </ac:inkMkLst>
        </pc:inkChg>
        <pc:inkChg chg="add mod">
          <ac:chgData name="Daniel Schwarz" userId="5bb35bb8-905a-4742-88d9-33d9089732e7" providerId="ADAL" clId="{86437948-6A79-4B7B-B7E0-67C001754F77}" dt="2020-10-06T19:29:54.756" v="918"/>
          <ac:inkMkLst>
            <pc:docMk/>
            <pc:sldMk cId="15352327" sldId="263"/>
            <ac:inkMk id="44" creationId="{1B2A5EA6-8456-4C02-BD46-CEB9D935888E}"/>
          </ac:inkMkLst>
        </pc:inkChg>
        <pc:inkChg chg="add mod">
          <ac:chgData name="Daniel Schwarz" userId="5bb35bb8-905a-4742-88d9-33d9089732e7" providerId="ADAL" clId="{86437948-6A79-4B7B-B7E0-67C001754F77}" dt="2020-10-06T19:29:54.756" v="918"/>
          <ac:inkMkLst>
            <pc:docMk/>
            <pc:sldMk cId="15352327" sldId="263"/>
            <ac:inkMk id="46" creationId="{1A1D8554-0483-4E19-9121-C66E03EDA5B7}"/>
          </ac:inkMkLst>
        </pc:inkChg>
        <pc:inkChg chg="add mod">
          <ac:chgData name="Daniel Schwarz" userId="5bb35bb8-905a-4742-88d9-33d9089732e7" providerId="ADAL" clId="{86437948-6A79-4B7B-B7E0-67C001754F77}" dt="2020-10-06T19:29:54.756" v="918"/>
          <ac:inkMkLst>
            <pc:docMk/>
            <pc:sldMk cId="15352327" sldId="263"/>
            <ac:inkMk id="47" creationId="{45C8CC1D-500A-47F6-B851-1FB6F01E42C3}"/>
          </ac:inkMkLst>
        </pc:inkChg>
        <pc:inkChg chg="add mod">
          <ac:chgData name="Daniel Schwarz" userId="5bb35bb8-905a-4742-88d9-33d9089732e7" providerId="ADAL" clId="{86437948-6A79-4B7B-B7E0-67C001754F77}" dt="2020-10-06T19:29:54.756" v="918"/>
          <ac:inkMkLst>
            <pc:docMk/>
            <pc:sldMk cId="15352327" sldId="263"/>
            <ac:inkMk id="48" creationId="{AB5357FF-D994-4944-922C-343F2854938E}"/>
          </ac:inkMkLst>
        </pc:inkChg>
        <pc:inkChg chg="add mod">
          <ac:chgData name="Daniel Schwarz" userId="5bb35bb8-905a-4742-88d9-33d9089732e7" providerId="ADAL" clId="{86437948-6A79-4B7B-B7E0-67C001754F77}" dt="2020-10-06T19:29:54.756" v="918"/>
          <ac:inkMkLst>
            <pc:docMk/>
            <pc:sldMk cId="15352327" sldId="263"/>
            <ac:inkMk id="49" creationId="{CACE7A96-861B-4622-90B2-5182B51492A3}"/>
          </ac:inkMkLst>
        </pc:inkChg>
        <pc:inkChg chg="add mod">
          <ac:chgData name="Daniel Schwarz" userId="5bb35bb8-905a-4742-88d9-33d9089732e7" providerId="ADAL" clId="{86437948-6A79-4B7B-B7E0-67C001754F77}" dt="2020-10-06T19:29:54.756" v="918"/>
          <ac:inkMkLst>
            <pc:docMk/>
            <pc:sldMk cId="15352327" sldId="263"/>
            <ac:inkMk id="50" creationId="{3CAC08CB-28AF-407D-A1BB-5CD34697D596}"/>
          </ac:inkMkLst>
        </pc:inkChg>
        <pc:inkChg chg="add mod">
          <ac:chgData name="Daniel Schwarz" userId="5bb35bb8-905a-4742-88d9-33d9089732e7" providerId="ADAL" clId="{86437948-6A79-4B7B-B7E0-67C001754F77}" dt="2020-10-06T19:29:54.756" v="918"/>
          <ac:inkMkLst>
            <pc:docMk/>
            <pc:sldMk cId="15352327" sldId="263"/>
            <ac:inkMk id="51" creationId="{BD9FE71B-5A4E-4ADC-9A4D-8F5CDF32E036}"/>
          </ac:inkMkLst>
        </pc:inkChg>
        <pc:inkChg chg="add mod">
          <ac:chgData name="Daniel Schwarz" userId="5bb35bb8-905a-4742-88d9-33d9089732e7" providerId="ADAL" clId="{86437948-6A79-4B7B-B7E0-67C001754F77}" dt="2020-10-06T19:29:54.756" v="918"/>
          <ac:inkMkLst>
            <pc:docMk/>
            <pc:sldMk cId="15352327" sldId="263"/>
            <ac:inkMk id="52" creationId="{262E991D-05EB-4D33-AEC4-CB241A8D25A0}"/>
          </ac:inkMkLst>
        </pc:inkChg>
        <pc:inkChg chg="add mod">
          <ac:chgData name="Daniel Schwarz" userId="5bb35bb8-905a-4742-88d9-33d9089732e7" providerId="ADAL" clId="{86437948-6A79-4B7B-B7E0-67C001754F77}" dt="2020-10-06T19:29:54.756" v="918"/>
          <ac:inkMkLst>
            <pc:docMk/>
            <pc:sldMk cId="15352327" sldId="263"/>
            <ac:inkMk id="53" creationId="{011314D3-EE50-43F8-91BA-78DBBA55CE23}"/>
          </ac:inkMkLst>
        </pc:inkChg>
        <pc:inkChg chg="add mod">
          <ac:chgData name="Daniel Schwarz" userId="5bb35bb8-905a-4742-88d9-33d9089732e7" providerId="ADAL" clId="{86437948-6A79-4B7B-B7E0-67C001754F77}" dt="2020-10-06T19:29:54.756" v="918"/>
          <ac:inkMkLst>
            <pc:docMk/>
            <pc:sldMk cId="15352327" sldId="263"/>
            <ac:inkMk id="54" creationId="{0DE387C0-6F02-43E3-933E-AD3BF6042A24}"/>
          </ac:inkMkLst>
        </pc:inkChg>
        <pc:inkChg chg="add mod">
          <ac:chgData name="Daniel Schwarz" userId="5bb35bb8-905a-4742-88d9-33d9089732e7" providerId="ADAL" clId="{86437948-6A79-4B7B-B7E0-67C001754F77}" dt="2020-10-06T19:29:54.756" v="918"/>
          <ac:inkMkLst>
            <pc:docMk/>
            <pc:sldMk cId="15352327" sldId="263"/>
            <ac:inkMk id="55" creationId="{79F3AADE-6984-467C-BF7C-9A153316D01B}"/>
          </ac:inkMkLst>
        </pc:inkChg>
      </pc:sldChg>
      <pc:sldChg chg="addSp delSp modSp new del mod">
        <pc:chgData name="Daniel Schwarz" userId="5bb35bb8-905a-4742-88d9-33d9089732e7" providerId="ADAL" clId="{86437948-6A79-4B7B-B7E0-67C001754F77}" dt="2020-10-05T20:17:59.257" v="883" actId="2696"/>
        <pc:sldMkLst>
          <pc:docMk/>
          <pc:sldMk cId="2323704699" sldId="263"/>
        </pc:sldMkLst>
        <pc:grpChg chg="del mod">
          <ac:chgData name="Daniel Schwarz" userId="5bb35bb8-905a-4742-88d9-33d9089732e7" providerId="ADAL" clId="{86437948-6A79-4B7B-B7E0-67C001754F77}" dt="2020-10-05T19:07:06.561" v="741"/>
          <ac:grpSpMkLst>
            <pc:docMk/>
            <pc:sldMk cId="2323704699" sldId="263"/>
            <ac:grpSpMk id="6" creationId="{C4825008-7484-4C0B-947F-8A422473D7CA}"/>
          </ac:grpSpMkLst>
        </pc:grpChg>
        <pc:grpChg chg="del mod">
          <ac:chgData name="Daniel Schwarz" userId="5bb35bb8-905a-4742-88d9-33d9089732e7" providerId="ADAL" clId="{86437948-6A79-4B7B-B7E0-67C001754F77}" dt="2020-10-05T19:08:51.546" v="764"/>
          <ac:grpSpMkLst>
            <pc:docMk/>
            <pc:sldMk cId="2323704699" sldId="263"/>
            <ac:grpSpMk id="10" creationId="{DF7D1A46-701E-478C-9BFE-9853AAFB8A8A}"/>
          </ac:grpSpMkLst>
        </pc:grpChg>
        <pc:grpChg chg="del mod">
          <ac:chgData name="Daniel Schwarz" userId="5bb35bb8-905a-4742-88d9-33d9089732e7" providerId="ADAL" clId="{86437948-6A79-4B7B-B7E0-67C001754F77}" dt="2020-10-05T19:07:25.335" v="746"/>
          <ac:grpSpMkLst>
            <pc:docMk/>
            <pc:sldMk cId="2323704699" sldId="263"/>
            <ac:grpSpMk id="13" creationId="{FE032172-D285-43D1-A158-4022570D6BFE}"/>
          </ac:grpSpMkLst>
        </pc:grpChg>
        <pc:grpChg chg="del mod">
          <ac:chgData name="Daniel Schwarz" userId="5bb35bb8-905a-4742-88d9-33d9089732e7" providerId="ADAL" clId="{86437948-6A79-4B7B-B7E0-67C001754F77}" dt="2020-10-05T19:07:30.046" v="754"/>
          <ac:grpSpMkLst>
            <pc:docMk/>
            <pc:sldMk cId="2323704699" sldId="263"/>
            <ac:grpSpMk id="15" creationId="{8BFD3B08-E5D3-471B-925C-38649C754AA0}"/>
          </ac:grpSpMkLst>
        </pc:grpChg>
        <pc:grpChg chg="del mod">
          <ac:chgData name="Daniel Schwarz" userId="5bb35bb8-905a-4742-88d9-33d9089732e7" providerId="ADAL" clId="{86437948-6A79-4B7B-B7E0-67C001754F77}" dt="2020-10-05T19:08:51.546" v="764"/>
          <ac:grpSpMkLst>
            <pc:docMk/>
            <pc:sldMk cId="2323704699" sldId="263"/>
            <ac:grpSpMk id="23" creationId="{F8AACAB4-012D-4639-8D2D-8D9297B8EE71}"/>
          </ac:grpSpMkLst>
        </pc:grpChg>
        <pc:grpChg chg="del mod">
          <ac:chgData name="Daniel Schwarz" userId="5bb35bb8-905a-4742-88d9-33d9089732e7" providerId="ADAL" clId="{86437948-6A79-4B7B-B7E0-67C001754F77}" dt="2020-10-05T19:08:51.546" v="764"/>
          <ac:grpSpMkLst>
            <pc:docMk/>
            <pc:sldMk cId="2323704699" sldId="263"/>
            <ac:grpSpMk id="30" creationId="{610C2203-7696-498F-9B93-FF6B0306151C}"/>
          </ac:grpSpMkLst>
        </pc:grpChg>
        <pc:grpChg chg="del mod">
          <ac:chgData name="Daniel Schwarz" userId="5bb35bb8-905a-4742-88d9-33d9089732e7" providerId="ADAL" clId="{86437948-6A79-4B7B-B7E0-67C001754F77}" dt="2020-10-05T19:09:08.813" v="780"/>
          <ac:grpSpMkLst>
            <pc:docMk/>
            <pc:sldMk cId="2323704699" sldId="263"/>
            <ac:grpSpMk id="33" creationId="{026D1EBA-D0F3-4879-8F52-9DEAD882914F}"/>
          </ac:grpSpMkLst>
        </pc:grpChg>
        <pc:grpChg chg="del mod">
          <ac:chgData name="Daniel Schwarz" userId="5bb35bb8-905a-4742-88d9-33d9089732e7" providerId="ADAL" clId="{86437948-6A79-4B7B-B7E0-67C001754F77}" dt="2020-10-05T19:09:08.813" v="780"/>
          <ac:grpSpMkLst>
            <pc:docMk/>
            <pc:sldMk cId="2323704699" sldId="263"/>
            <ac:grpSpMk id="36" creationId="{CFB7BB16-7536-44B6-B555-11DBF6F9703F}"/>
          </ac:grpSpMkLst>
        </pc:grpChg>
        <pc:grpChg chg="del mod">
          <ac:chgData name="Daniel Schwarz" userId="5bb35bb8-905a-4742-88d9-33d9089732e7" providerId="ADAL" clId="{86437948-6A79-4B7B-B7E0-67C001754F77}" dt="2020-10-05T19:09:08.813" v="780"/>
          <ac:grpSpMkLst>
            <pc:docMk/>
            <pc:sldMk cId="2323704699" sldId="263"/>
            <ac:grpSpMk id="42" creationId="{74BB7EAA-C8D0-4820-9AC2-B2277093302B}"/>
          </ac:grpSpMkLst>
        </pc:grpChg>
        <pc:grpChg chg="del mod">
          <ac:chgData name="Daniel Schwarz" userId="5bb35bb8-905a-4742-88d9-33d9089732e7" providerId="ADAL" clId="{86437948-6A79-4B7B-B7E0-67C001754F77}" dt="2020-10-05T19:09:55.787" v="782"/>
          <ac:grpSpMkLst>
            <pc:docMk/>
            <pc:sldMk cId="2323704699" sldId="263"/>
            <ac:grpSpMk id="49" creationId="{23B4FC46-EF6B-4EAC-B4B7-E2AF85EAFF14}"/>
          </ac:grpSpMkLst>
        </pc:grpChg>
        <pc:grpChg chg="del mod">
          <ac:chgData name="Daniel Schwarz" userId="5bb35bb8-905a-4742-88d9-33d9089732e7" providerId="ADAL" clId="{86437948-6A79-4B7B-B7E0-67C001754F77}" dt="2020-10-05T19:10:00.482" v="787"/>
          <ac:grpSpMkLst>
            <pc:docMk/>
            <pc:sldMk cId="2323704699" sldId="263"/>
            <ac:grpSpMk id="51" creationId="{E96B27D0-D0B9-45CB-B715-56A782818BAE}"/>
          </ac:grpSpMkLst>
        </pc:grpChg>
        <pc:grpChg chg="del mod">
          <ac:chgData name="Daniel Schwarz" userId="5bb35bb8-905a-4742-88d9-33d9089732e7" providerId="ADAL" clId="{86437948-6A79-4B7B-B7E0-67C001754F77}" dt="2020-10-05T19:10:03.010" v="793"/>
          <ac:grpSpMkLst>
            <pc:docMk/>
            <pc:sldMk cId="2323704699" sldId="263"/>
            <ac:grpSpMk id="56" creationId="{24831A12-A4F6-4166-8511-ACFFB3F684C8}"/>
          </ac:grpSpMkLst>
        </pc:grpChg>
        <pc:grpChg chg="del mod">
          <ac:chgData name="Daniel Schwarz" userId="5bb35bb8-905a-4742-88d9-33d9089732e7" providerId="ADAL" clId="{86437948-6A79-4B7B-B7E0-67C001754F77}" dt="2020-10-05T19:10:04.441" v="795"/>
          <ac:grpSpMkLst>
            <pc:docMk/>
            <pc:sldMk cId="2323704699" sldId="263"/>
            <ac:grpSpMk id="62" creationId="{9A52DDA1-642B-4D24-B62D-2540FF3F87E9}"/>
          </ac:grpSpMkLst>
        </pc:grpChg>
        <pc:grpChg chg="del mod">
          <ac:chgData name="Daniel Schwarz" userId="5bb35bb8-905a-4742-88d9-33d9089732e7" providerId="ADAL" clId="{86437948-6A79-4B7B-B7E0-67C001754F77}" dt="2020-10-05T19:10:16.728" v="797"/>
          <ac:grpSpMkLst>
            <pc:docMk/>
            <pc:sldMk cId="2323704699" sldId="263"/>
            <ac:grpSpMk id="64" creationId="{D87C95BC-5210-4502-9FD9-57A108A2A851}"/>
          </ac:grpSpMkLst>
        </pc:grpChg>
        <pc:grpChg chg="del mod">
          <ac:chgData name="Daniel Schwarz" userId="5bb35bb8-905a-4742-88d9-33d9089732e7" providerId="ADAL" clId="{86437948-6A79-4B7B-B7E0-67C001754F77}" dt="2020-10-05T19:10:17.799" v="799"/>
          <ac:grpSpMkLst>
            <pc:docMk/>
            <pc:sldMk cId="2323704699" sldId="263"/>
            <ac:grpSpMk id="66" creationId="{B6E181F4-9600-4CD2-91AE-45BDCA071299}"/>
          </ac:grpSpMkLst>
        </pc:grpChg>
        <pc:grpChg chg="del mod">
          <ac:chgData name="Daniel Schwarz" userId="5bb35bb8-905a-4742-88d9-33d9089732e7" providerId="ADAL" clId="{86437948-6A79-4B7B-B7E0-67C001754F77}" dt="2020-10-05T19:12:26.538" v="813"/>
          <ac:grpSpMkLst>
            <pc:docMk/>
            <pc:sldMk cId="2323704699" sldId="263"/>
            <ac:grpSpMk id="68" creationId="{6723B532-B411-4FC2-B45B-3CC48B52F02B}"/>
          </ac:grpSpMkLst>
        </pc:grpChg>
        <pc:grpChg chg="del mod">
          <ac:chgData name="Daniel Schwarz" userId="5bb35bb8-905a-4742-88d9-33d9089732e7" providerId="ADAL" clId="{86437948-6A79-4B7B-B7E0-67C001754F77}" dt="2020-10-05T19:12:16.971" v="810"/>
          <ac:grpSpMkLst>
            <pc:docMk/>
            <pc:sldMk cId="2323704699" sldId="263"/>
            <ac:grpSpMk id="72" creationId="{5DDB71D2-5C9E-49AC-94F7-419D3E2A8B34}"/>
          </ac:grpSpMkLst>
        </pc:grpChg>
        <pc:grpChg chg="del mod">
          <ac:chgData name="Daniel Schwarz" userId="5bb35bb8-905a-4742-88d9-33d9089732e7" providerId="ADAL" clId="{86437948-6A79-4B7B-B7E0-67C001754F77}" dt="2020-10-05T19:12:26.538" v="813"/>
          <ac:grpSpMkLst>
            <pc:docMk/>
            <pc:sldMk cId="2323704699" sldId="263"/>
            <ac:grpSpMk id="79" creationId="{BD39D225-331C-458D-B729-BCEE76A349EF}"/>
          </ac:grpSpMkLst>
        </pc:grpChg>
        <pc:grpChg chg="del mod">
          <ac:chgData name="Daniel Schwarz" userId="5bb35bb8-905a-4742-88d9-33d9089732e7" providerId="ADAL" clId="{86437948-6A79-4B7B-B7E0-67C001754F77}" dt="2020-10-05T19:12:34.059" v="823"/>
          <ac:grpSpMkLst>
            <pc:docMk/>
            <pc:sldMk cId="2323704699" sldId="263"/>
            <ac:grpSpMk id="82" creationId="{FB7A7855-67B6-483A-A2B9-FBFF094DB2C5}"/>
          </ac:grpSpMkLst>
        </pc:grpChg>
        <pc:grpChg chg="del mod">
          <ac:chgData name="Daniel Schwarz" userId="5bb35bb8-905a-4742-88d9-33d9089732e7" providerId="ADAL" clId="{86437948-6A79-4B7B-B7E0-67C001754F77}" dt="2020-10-05T19:12:34.059" v="823"/>
          <ac:grpSpMkLst>
            <pc:docMk/>
            <pc:sldMk cId="2323704699" sldId="263"/>
            <ac:grpSpMk id="89" creationId="{81C8AAF3-E6E4-4E0B-9E0D-37BDB9B628C8}"/>
          </ac:grpSpMkLst>
        </pc:grpChg>
        <pc:grpChg chg="del mod">
          <ac:chgData name="Daniel Schwarz" userId="5bb35bb8-905a-4742-88d9-33d9089732e7" providerId="ADAL" clId="{86437948-6A79-4B7B-B7E0-67C001754F77}" dt="2020-10-05T19:12:38.951" v="832"/>
          <ac:grpSpMkLst>
            <pc:docMk/>
            <pc:sldMk cId="2323704699" sldId="263"/>
            <ac:grpSpMk id="92" creationId="{A9BD07C2-9650-49E0-9E5E-132593B2357B}"/>
          </ac:grpSpMkLst>
        </pc:grpChg>
        <pc:grpChg chg="add del mod">
          <ac:chgData name="Daniel Schwarz" userId="5bb35bb8-905a-4742-88d9-33d9089732e7" providerId="ADAL" clId="{86437948-6A79-4B7B-B7E0-67C001754F77}" dt="2020-10-05T19:53:16.629" v="845" actId="478"/>
          <ac:grpSpMkLst>
            <pc:docMk/>
            <pc:sldMk cId="2323704699" sldId="263"/>
            <ac:grpSpMk id="101" creationId="{BC1D3F7D-149C-4CCC-A083-068EC5AE0AE8}"/>
          </ac:grpSpMkLst>
        </pc:grpChg>
        <pc:grpChg chg="mod">
          <ac:chgData name="Daniel Schwarz" userId="5bb35bb8-905a-4742-88d9-33d9089732e7" providerId="ADAL" clId="{86437948-6A79-4B7B-B7E0-67C001754F77}" dt="2020-10-05T19:12:49.035" v="841"/>
          <ac:grpSpMkLst>
            <pc:docMk/>
            <pc:sldMk cId="2323704699" sldId="263"/>
            <ac:grpSpMk id="110" creationId="{65DEF9A8-8447-423E-ADF1-4CA06FCE20E4}"/>
          </ac:grpSpMkLst>
        </pc:grpChg>
        <pc:grpChg chg="mod">
          <ac:chgData name="Daniel Schwarz" userId="5bb35bb8-905a-4742-88d9-33d9089732e7" providerId="ADAL" clId="{86437948-6A79-4B7B-B7E0-67C001754F77}" dt="2020-10-05T19:55:12.904" v="861"/>
          <ac:grpSpMkLst>
            <pc:docMk/>
            <pc:sldMk cId="2323704699" sldId="263"/>
            <ac:grpSpMk id="124" creationId="{64D25E92-D8DF-40C1-A54A-F7115AEFA7A4}"/>
          </ac:grpSpMkLst>
        </pc:grpChg>
        <pc:grpChg chg="mod">
          <ac:chgData name="Daniel Schwarz" userId="5bb35bb8-905a-4742-88d9-33d9089732e7" providerId="ADAL" clId="{86437948-6A79-4B7B-B7E0-67C001754F77}" dt="2020-10-05T19:55:16.569" v="867"/>
          <ac:grpSpMkLst>
            <pc:docMk/>
            <pc:sldMk cId="2323704699" sldId="263"/>
            <ac:grpSpMk id="130" creationId="{88D15A8B-A2EA-416F-8DC6-A3724A1EF9F6}"/>
          </ac:grpSpMkLst>
        </pc:grpChg>
        <pc:grpChg chg="del mod">
          <ac:chgData name="Daniel Schwarz" userId="5bb35bb8-905a-4742-88d9-33d9089732e7" providerId="ADAL" clId="{86437948-6A79-4B7B-B7E0-67C001754F77}" dt="2020-10-05T19:55:25.807" v="882"/>
          <ac:grpSpMkLst>
            <pc:docMk/>
            <pc:sldMk cId="2323704699" sldId="263"/>
            <ac:grpSpMk id="137" creationId="{E434417E-B6DD-4ABD-ACFD-22DD40DEE2BC}"/>
          </ac:grpSpMkLst>
        </pc:grpChg>
        <pc:grpChg chg="del mod">
          <ac:chgData name="Daniel Schwarz" userId="5bb35bb8-905a-4742-88d9-33d9089732e7" providerId="ADAL" clId="{86437948-6A79-4B7B-B7E0-67C001754F77}" dt="2020-10-05T19:55:25.807" v="882"/>
          <ac:grpSpMkLst>
            <pc:docMk/>
            <pc:sldMk cId="2323704699" sldId="263"/>
            <ac:grpSpMk id="145" creationId="{1AD2352A-CC05-4F22-90C9-67F5945D9BB7}"/>
          </ac:grpSpMkLst>
        </pc:grpChg>
        <pc:grpChg chg="mod">
          <ac:chgData name="Daniel Schwarz" userId="5bb35bb8-905a-4742-88d9-33d9089732e7" providerId="ADAL" clId="{86437948-6A79-4B7B-B7E0-67C001754F77}" dt="2020-10-05T19:55:25.807" v="882"/>
          <ac:grpSpMkLst>
            <pc:docMk/>
            <pc:sldMk cId="2323704699" sldId="263"/>
            <ac:grpSpMk id="146" creationId="{91820597-DA1B-411E-A40D-0B727010CA71}"/>
          </ac:grpSpMkLst>
        </pc:grpChg>
        <pc:inkChg chg="add del">
          <ac:chgData name="Daniel Schwarz" userId="5bb35bb8-905a-4742-88d9-33d9089732e7" providerId="ADAL" clId="{86437948-6A79-4B7B-B7E0-67C001754F77}" dt="2020-10-05T19:06:26.612" v="732" actId="9405"/>
          <ac:inkMkLst>
            <pc:docMk/>
            <pc:sldMk cId="2323704699" sldId="263"/>
            <ac:inkMk id="2" creationId="{F117F6D5-F6C0-4FCA-AECF-7E5DB9623924}"/>
          </ac:inkMkLst>
        </pc:inkChg>
        <pc:inkChg chg="add del">
          <ac:chgData name="Daniel Schwarz" userId="5bb35bb8-905a-4742-88d9-33d9089732e7" providerId="ADAL" clId="{86437948-6A79-4B7B-B7E0-67C001754F77}" dt="2020-10-05T19:06:50.296" v="734" actId="9405"/>
          <ac:inkMkLst>
            <pc:docMk/>
            <pc:sldMk cId="2323704699" sldId="263"/>
            <ac:inkMk id="3" creationId="{92671F3A-794E-49B1-B4EB-556657F56587}"/>
          </ac:inkMkLst>
        </pc:inkChg>
        <pc:inkChg chg="add mod">
          <ac:chgData name="Daniel Schwarz" userId="5bb35bb8-905a-4742-88d9-33d9089732e7" providerId="ADAL" clId="{86437948-6A79-4B7B-B7E0-67C001754F77}" dt="2020-10-05T19:12:38.951" v="832"/>
          <ac:inkMkLst>
            <pc:docMk/>
            <pc:sldMk cId="2323704699" sldId="263"/>
            <ac:inkMk id="4" creationId="{8EBAB914-3C11-4A7F-82FE-80CC7E309555}"/>
          </ac:inkMkLst>
        </pc:inkChg>
        <pc:inkChg chg="add mod">
          <ac:chgData name="Daniel Schwarz" userId="5bb35bb8-905a-4742-88d9-33d9089732e7" providerId="ADAL" clId="{86437948-6A79-4B7B-B7E0-67C001754F77}" dt="2020-10-05T19:12:38.951" v="832"/>
          <ac:inkMkLst>
            <pc:docMk/>
            <pc:sldMk cId="2323704699" sldId="263"/>
            <ac:inkMk id="5" creationId="{CCF90D39-F19F-413F-9C7F-9922D1A76D38}"/>
          </ac:inkMkLst>
        </pc:inkChg>
        <pc:inkChg chg="add mod">
          <ac:chgData name="Daniel Schwarz" userId="5bb35bb8-905a-4742-88d9-33d9089732e7" providerId="ADAL" clId="{86437948-6A79-4B7B-B7E0-67C001754F77}" dt="2020-10-05T19:12:38.951" v="832"/>
          <ac:inkMkLst>
            <pc:docMk/>
            <pc:sldMk cId="2323704699" sldId="263"/>
            <ac:inkMk id="7" creationId="{CB80E1E2-3D4F-429B-A895-0ED3E593ED0C}"/>
          </ac:inkMkLst>
        </pc:inkChg>
        <pc:inkChg chg="add mod">
          <ac:chgData name="Daniel Schwarz" userId="5bb35bb8-905a-4742-88d9-33d9089732e7" providerId="ADAL" clId="{86437948-6A79-4B7B-B7E0-67C001754F77}" dt="2020-10-05T19:12:38.951" v="832"/>
          <ac:inkMkLst>
            <pc:docMk/>
            <pc:sldMk cId="2323704699" sldId="263"/>
            <ac:inkMk id="8" creationId="{161D9F65-12EA-4BCD-A484-C0F29D4F9A39}"/>
          </ac:inkMkLst>
        </pc:inkChg>
        <pc:inkChg chg="add mod">
          <ac:chgData name="Daniel Schwarz" userId="5bb35bb8-905a-4742-88d9-33d9089732e7" providerId="ADAL" clId="{86437948-6A79-4B7B-B7E0-67C001754F77}" dt="2020-10-05T19:12:38.951" v="832"/>
          <ac:inkMkLst>
            <pc:docMk/>
            <pc:sldMk cId="2323704699" sldId="263"/>
            <ac:inkMk id="9" creationId="{BD7D814C-ABDA-40EE-A448-FB2BDD4C4E31}"/>
          </ac:inkMkLst>
        </pc:inkChg>
        <pc:inkChg chg="add mod">
          <ac:chgData name="Daniel Schwarz" userId="5bb35bb8-905a-4742-88d9-33d9089732e7" providerId="ADAL" clId="{86437948-6A79-4B7B-B7E0-67C001754F77}" dt="2020-10-05T19:12:38.951" v="832"/>
          <ac:inkMkLst>
            <pc:docMk/>
            <pc:sldMk cId="2323704699" sldId="263"/>
            <ac:inkMk id="11" creationId="{D1448321-63AF-42F9-811D-FCA31F1F6999}"/>
          </ac:inkMkLst>
        </pc:inkChg>
        <pc:inkChg chg="add mod">
          <ac:chgData name="Daniel Schwarz" userId="5bb35bb8-905a-4742-88d9-33d9089732e7" providerId="ADAL" clId="{86437948-6A79-4B7B-B7E0-67C001754F77}" dt="2020-10-05T19:12:38.951" v="832"/>
          <ac:inkMkLst>
            <pc:docMk/>
            <pc:sldMk cId="2323704699" sldId="263"/>
            <ac:inkMk id="12" creationId="{D373AFE3-AF4D-4DC2-9D8B-EE228D5AEAA9}"/>
          </ac:inkMkLst>
        </pc:inkChg>
        <pc:inkChg chg="add mod">
          <ac:chgData name="Daniel Schwarz" userId="5bb35bb8-905a-4742-88d9-33d9089732e7" providerId="ADAL" clId="{86437948-6A79-4B7B-B7E0-67C001754F77}" dt="2020-10-05T19:12:38.951" v="832"/>
          <ac:inkMkLst>
            <pc:docMk/>
            <pc:sldMk cId="2323704699" sldId="263"/>
            <ac:inkMk id="14" creationId="{C452C027-F47F-4A3D-81B1-18E5068BFBBB}"/>
          </ac:inkMkLst>
        </pc:inkChg>
        <pc:inkChg chg="add mod">
          <ac:chgData name="Daniel Schwarz" userId="5bb35bb8-905a-4742-88d9-33d9089732e7" providerId="ADAL" clId="{86437948-6A79-4B7B-B7E0-67C001754F77}" dt="2020-10-05T19:12:38.951" v="832"/>
          <ac:inkMkLst>
            <pc:docMk/>
            <pc:sldMk cId="2323704699" sldId="263"/>
            <ac:inkMk id="16" creationId="{624AF0B0-B59A-4587-8FF7-F1BACE43B34F}"/>
          </ac:inkMkLst>
        </pc:inkChg>
        <pc:inkChg chg="add mod">
          <ac:chgData name="Daniel Schwarz" userId="5bb35bb8-905a-4742-88d9-33d9089732e7" providerId="ADAL" clId="{86437948-6A79-4B7B-B7E0-67C001754F77}" dt="2020-10-05T19:12:38.951" v="832"/>
          <ac:inkMkLst>
            <pc:docMk/>
            <pc:sldMk cId="2323704699" sldId="263"/>
            <ac:inkMk id="17" creationId="{97A6DE8B-599C-470C-B2C2-545D5AD566B7}"/>
          </ac:inkMkLst>
        </pc:inkChg>
        <pc:inkChg chg="add mod">
          <ac:chgData name="Daniel Schwarz" userId="5bb35bb8-905a-4742-88d9-33d9089732e7" providerId="ADAL" clId="{86437948-6A79-4B7B-B7E0-67C001754F77}" dt="2020-10-05T19:12:38.951" v="832"/>
          <ac:inkMkLst>
            <pc:docMk/>
            <pc:sldMk cId="2323704699" sldId="263"/>
            <ac:inkMk id="18" creationId="{9B1DFD37-4655-439F-AE79-171F710CDCA8}"/>
          </ac:inkMkLst>
        </pc:inkChg>
        <pc:inkChg chg="add mod">
          <ac:chgData name="Daniel Schwarz" userId="5bb35bb8-905a-4742-88d9-33d9089732e7" providerId="ADAL" clId="{86437948-6A79-4B7B-B7E0-67C001754F77}" dt="2020-10-05T19:12:38.951" v="832"/>
          <ac:inkMkLst>
            <pc:docMk/>
            <pc:sldMk cId="2323704699" sldId="263"/>
            <ac:inkMk id="19" creationId="{4BC3E172-085F-4E56-8C6B-8CB4ED939279}"/>
          </ac:inkMkLst>
        </pc:inkChg>
        <pc:inkChg chg="add mod">
          <ac:chgData name="Daniel Schwarz" userId="5bb35bb8-905a-4742-88d9-33d9089732e7" providerId="ADAL" clId="{86437948-6A79-4B7B-B7E0-67C001754F77}" dt="2020-10-05T19:12:38.951" v="832"/>
          <ac:inkMkLst>
            <pc:docMk/>
            <pc:sldMk cId="2323704699" sldId="263"/>
            <ac:inkMk id="20" creationId="{2FCD5155-1F8B-4F58-BC82-A1001A6BDE2D}"/>
          </ac:inkMkLst>
        </pc:inkChg>
        <pc:inkChg chg="add mod">
          <ac:chgData name="Daniel Schwarz" userId="5bb35bb8-905a-4742-88d9-33d9089732e7" providerId="ADAL" clId="{86437948-6A79-4B7B-B7E0-67C001754F77}" dt="2020-10-05T19:12:38.951" v="832"/>
          <ac:inkMkLst>
            <pc:docMk/>
            <pc:sldMk cId="2323704699" sldId="263"/>
            <ac:inkMk id="21" creationId="{17BE4617-9AD4-48AA-8C0A-741D9153290A}"/>
          </ac:inkMkLst>
        </pc:inkChg>
        <pc:inkChg chg="add mod">
          <ac:chgData name="Daniel Schwarz" userId="5bb35bb8-905a-4742-88d9-33d9089732e7" providerId="ADAL" clId="{86437948-6A79-4B7B-B7E0-67C001754F77}" dt="2020-10-05T19:12:38.951" v="832"/>
          <ac:inkMkLst>
            <pc:docMk/>
            <pc:sldMk cId="2323704699" sldId="263"/>
            <ac:inkMk id="22" creationId="{0B43FE89-BBC8-4657-8B17-E0CCBAF7DE31}"/>
          </ac:inkMkLst>
        </pc:inkChg>
        <pc:inkChg chg="add mod">
          <ac:chgData name="Daniel Schwarz" userId="5bb35bb8-905a-4742-88d9-33d9089732e7" providerId="ADAL" clId="{86437948-6A79-4B7B-B7E0-67C001754F77}" dt="2020-10-05T19:12:38.951" v="832"/>
          <ac:inkMkLst>
            <pc:docMk/>
            <pc:sldMk cId="2323704699" sldId="263"/>
            <ac:inkMk id="24" creationId="{94BFDA69-1B50-48E1-B134-B5501A6C2E40}"/>
          </ac:inkMkLst>
        </pc:inkChg>
        <pc:inkChg chg="add mod">
          <ac:chgData name="Daniel Schwarz" userId="5bb35bb8-905a-4742-88d9-33d9089732e7" providerId="ADAL" clId="{86437948-6A79-4B7B-B7E0-67C001754F77}" dt="2020-10-05T19:12:38.951" v="832"/>
          <ac:inkMkLst>
            <pc:docMk/>
            <pc:sldMk cId="2323704699" sldId="263"/>
            <ac:inkMk id="25" creationId="{53EDB567-0329-452D-A7C8-C50E423D253B}"/>
          </ac:inkMkLst>
        </pc:inkChg>
        <pc:inkChg chg="add mod">
          <ac:chgData name="Daniel Schwarz" userId="5bb35bb8-905a-4742-88d9-33d9089732e7" providerId="ADAL" clId="{86437948-6A79-4B7B-B7E0-67C001754F77}" dt="2020-10-05T19:12:38.951" v="832"/>
          <ac:inkMkLst>
            <pc:docMk/>
            <pc:sldMk cId="2323704699" sldId="263"/>
            <ac:inkMk id="26" creationId="{289E474F-D212-47C8-BE11-AD6E21D93E92}"/>
          </ac:inkMkLst>
        </pc:inkChg>
        <pc:inkChg chg="add mod">
          <ac:chgData name="Daniel Schwarz" userId="5bb35bb8-905a-4742-88d9-33d9089732e7" providerId="ADAL" clId="{86437948-6A79-4B7B-B7E0-67C001754F77}" dt="2020-10-05T19:12:38.951" v="832"/>
          <ac:inkMkLst>
            <pc:docMk/>
            <pc:sldMk cId="2323704699" sldId="263"/>
            <ac:inkMk id="27" creationId="{2768D427-D274-4AAF-8752-387D1A18A4A7}"/>
          </ac:inkMkLst>
        </pc:inkChg>
        <pc:inkChg chg="add mod">
          <ac:chgData name="Daniel Schwarz" userId="5bb35bb8-905a-4742-88d9-33d9089732e7" providerId="ADAL" clId="{86437948-6A79-4B7B-B7E0-67C001754F77}" dt="2020-10-05T19:12:38.951" v="832"/>
          <ac:inkMkLst>
            <pc:docMk/>
            <pc:sldMk cId="2323704699" sldId="263"/>
            <ac:inkMk id="28" creationId="{F77429CF-2A8A-4EF2-806F-F3F4912F7F3C}"/>
          </ac:inkMkLst>
        </pc:inkChg>
        <pc:inkChg chg="add mod">
          <ac:chgData name="Daniel Schwarz" userId="5bb35bb8-905a-4742-88d9-33d9089732e7" providerId="ADAL" clId="{86437948-6A79-4B7B-B7E0-67C001754F77}" dt="2020-10-05T19:12:38.951" v="832"/>
          <ac:inkMkLst>
            <pc:docMk/>
            <pc:sldMk cId="2323704699" sldId="263"/>
            <ac:inkMk id="29" creationId="{F90528C9-6B0F-44B8-9CBB-CE899AC33CC4}"/>
          </ac:inkMkLst>
        </pc:inkChg>
        <pc:inkChg chg="add mod">
          <ac:chgData name="Daniel Schwarz" userId="5bb35bb8-905a-4742-88d9-33d9089732e7" providerId="ADAL" clId="{86437948-6A79-4B7B-B7E0-67C001754F77}" dt="2020-10-05T19:12:38.951" v="832"/>
          <ac:inkMkLst>
            <pc:docMk/>
            <pc:sldMk cId="2323704699" sldId="263"/>
            <ac:inkMk id="31" creationId="{43C322E0-0469-4C54-A364-EE72C0E45F7E}"/>
          </ac:inkMkLst>
        </pc:inkChg>
        <pc:inkChg chg="add mod">
          <ac:chgData name="Daniel Schwarz" userId="5bb35bb8-905a-4742-88d9-33d9089732e7" providerId="ADAL" clId="{86437948-6A79-4B7B-B7E0-67C001754F77}" dt="2020-10-05T19:12:38.951" v="832"/>
          <ac:inkMkLst>
            <pc:docMk/>
            <pc:sldMk cId="2323704699" sldId="263"/>
            <ac:inkMk id="32" creationId="{79BB1335-0B15-4037-884D-873832EB4E96}"/>
          </ac:inkMkLst>
        </pc:inkChg>
        <pc:inkChg chg="add mod">
          <ac:chgData name="Daniel Schwarz" userId="5bb35bb8-905a-4742-88d9-33d9089732e7" providerId="ADAL" clId="{86437948-6A79-4B7B-B7E0-67C001754F77}" dt="2020-10-05T19:12:38.951" v="832"/>
          <ac:inkMkLst>
            <pc:docMk/>
            <pc:sldMk cId="2323704699" sldId="263"/>
            <ac:inkMk id="34" creationId="{DD00485B-F2FC-431D-93F3-0DCCF222F68D}"/>
          </ac:inkMkLst>
        </pc:inkChg>
        <pc:inkChg chg="add mod">
          <ac:chgData name="Daniel Schwarz" userId="5bb35bb8-905a-4742-88d9-33d9089732e7" providerId="ADAL" clId="{86437948-6A79-4B7B-B7E0-67C001754F77}" dt="2020-10-05T19:12:38.951" v="832"/>
          <ac:inkMkLst>
            <pc:docMk/>
            <pc:sldMk cId="2323704699" sldId="263"/>
            <ac:inkMk id="35" creationId="{764D724B-E512-43E3-9B2F-DE5366771D25}"/>
          </ac:inkMkLst>
        </pc:inkChg>
        <pc:inkChg chg="add mod">
          <ac:chgData name="Daniel Schwarz" userId="5bb35bb8-905a-4742-88d9-33d9089732e7" providerId="ADAL" clId="{86437948-6A79-4B7B-B7E0-67C001754F77}" dt="2020-10-05T19:12:38.951" v="832"/>
          <ac:inkMkLst>
            <pc:docMk/>
            <pc:sldMk cId="2323704699" sldId="263"/>
            <ac:inkMk id="37" creationId="{00DF056C-A98D-4C06-80F4-6FB61EA1A066}"/>
          </ac:inkMkLst>
        </pc:inkChg>
        <pc:inkChg chg="add mod">
          <ac:chgData name="Daniel Schwarz" userId="5bb35bb8-905a-4742-88d9-33d9089732e7" providerId="ADAL" clId="{86437948-6A79-4B7B-B7E0-67C001754F77}" dt="2020-10-05T19:12:38.951" v="832"/>
          <ac:inkMkLst>
            <pc:docMk/>
            <pc:sldMk cId="2323704699" sldId="263"/>
            <ac:inkMk id="38" creationId="{FFAF8010-3FDF-4074-9949-B1CD78914E00}"/>
          </ac:inkMkLst>
        </pc:inkChg>
        <pc:inkChg chg="add mod">
          <ac:chgData name="Daniel Schwarz" userId="5bb35bb8-905a-4742-88d9-33d9089732e7" providerId="ADAL" clId="{86437948-6A79-4B7B-B7E0-67C001754F77}" dt="2020-10-05T19:12:38.951" v="832"/>
          <ac:inkMkLst>
            <pc:docMk/>
            <pc:sldMk cId="2323704699" sldId="263"/>
            <ac:inkMk id="39" creationId="{CC54ADF8-6ED8-4E99-AE3C-4070DBE4687D}"/>
          </ac:inkMkLst>
        </pc:inkChg>
        <pc:inkChg chg="add mod">
          <ac:chgData name="Daniel Schwarz" userId="5bb35bb8-905a-4742-88d9-33d9089732e7" providerId="ADAL" clId="{86437948-6A79-4B7B-B7E0-67C001754F77}" dt="2020-10-05T19:12:38.951" v="832"/>
          <ac:inkMkLst>
            <pc:docMk/>
            <pc:sldMk cId="2323704699" sldId="263"/>
            <ac:inkMk id="40" creationId="{44F6BB8F-1A4F-4B94-A4DD-EF5A6BF78F70}"/>
          </ac:inkMkLst>
        </pc:inkChg>
        <pc:inkChg chg="add mod">
          <ac:chgData name="Daniel Schwarz" userId="5bb35bb8-905a-4742-88d9-33d9089732e7" providerId="ADAL" clId="{86437948-6A79-4B7B-B7E0-67C001754F77}" dt="2020-10-05T19:12:38.951" v="832"/>
          <ac:inkMkLst>
            <pc:docMk/>
            <pc:sldMk cId="2323704699" sldId="263"/>
            <ac:inkMk id="41" creationId="{7F374AE7-3299-4D78-AD61-4DDF06B8C90A}"/>
          </ac:inkMkLst>
        </pc:inkChg>
        <pc:inkChg chg="add mod">
          <ac:chgData name="Daniel Schwarz" userId="5bb35bb8-905a-4742-88d9-33d9089732e7" providerId="ADAL" clId="{86437948-6A79-4B7B-B7E0-67C001754F77}" dt="2020-10-05T19:12:38.951" v="832"/>
          <ac:inkMkLst>
            <pc:docMk/>
            <pc:sldMk cId="2323704699" sldId="263"/>
            <ac:inkMk id="43" creationId="{6D5F6CFD-F50F-4ECE-BFBE-F9A17C3D02AD}"/>
          </ac:inkMkLst>
        </pc:inkChg>
        <pc:inkChg chg="add mod">
          <ac:chgData name="Daniel Schwarz" userId="5bb35bb8-905a-4742-88d9-33d9089732e7" providerId="ADAL" clId="{86437948-6A79-4B7B-B7E0-67C001754F77}" dt="2020-10-05T19:12:38.951" v="832"/>
          <ac:inkMkLst>
            <pc:docMk/>
            <pc:sldMk cId="2323704699" sldId="263"/>
            <ac:inkMk id="44" creationId="{58AE654F-039B-4C13-AD87-F55D2897B86B}"/>
          </ac:inkMkLst>
        </pc:inkChg>
        <pc:inkChg chg="add mod">
          <ac:chgData name="Daniel Schwarz" userId="5bb35bb8-905a-4742-88d9-33d9089732e7" providerId="ADAL" clId="{86437948-6A79-4B7B-B7E0-67C001754F77}" dt="2020-10-05T19:12:38.951" v="832"/>
          <ac:inkMkLst>
            <pc:docMk/>
            <pc:sldMk cId="2323704699" sldId="263"/>
            <ac:inkMk id="45" creationId="{D2F89BE0-C06C-4ECB-BA84-2DEE1E6493DF}"/>
          </ac:inkMkLst>
        </pc:inkChg>
        <pc:inkChg chg="add mod">
          <ac:chgData name="Daniel Schwarz" userId="5bb35bb8-905a-4742-88d9-33d9089732e7" providerId="ADAL" clId="{86437948-6A79-4B7B-B7E0-67C001754F77}" dt="2020-10-05T19:12:38.951" v="832"/>
          <ac:inkMkLst>
            <pc:docMk/>
            <pc:sldMk cId="2323704699" sldId="263"/>
            <ac:inkMk id="46" creationId="{B74AA0ED-B87A-40E0-9C87-0C94CE512E7F}"/>
          </ac:inkMkLst>
        </pc:inkChg>
        <pc:inkChg chg="add mod">
          <ac:chgData name="Daniel Schwarz" userId="5bb35bb8-905a-4742-88d9-33d9089732e7" providerId="ADAL" clId="{86437948-6A79-4B7B-B7E0-67C001754F77}" dt="2020-10-05T19:12:38.951" v="832"/>
          <ac:inkMkLst>
            <pc:docMk/>
            <pc:sldMk cId="2323704699" sldId="263"/>
            <ac:inkMk id="47" creationId="{8BFA7C04-379C-4590-858C-B837E0EC125F}"/>
          </ac:inkMkLst>
        </pc:inkChg>
        <pc:inkChg chg="add mod">
          <ac:chgData name="Daniel Schwarz" userId="5bb35bb8-905a-4742-88d9-33d9089732e7" providerId="ADAL" clId="{86437948-6A79-4B7B-B7E0-67C001754F77}" dt="2020-10-05T19:12:38.951" v="832"/>
          <ac:inkMkLst>
            <pc:docMk/>
            <pc:sldMk cId="2323704699" sldId="263"/>
            <ac:inkMk id="48" creationId="{2BAFC314-FAC4-4FBB-8910-CCD507CC6C41}"/>
          </ac:inkMkLst>
        </pc:inkChg>
        <pc:inkChg chg="add del mod">
          <ac:chgData name="Daniel Schwarz" userId="5bb35bb8-905a-4742-88d9-33d9089732e7" providerId="ADAL" clId="{86437948-6A79-4B7B-B7E0-67C001754F77}" dt="2020-10-05T19:53:11.705" v="842" actId="478"/>
          <ac:inkMkLst>
            <pc:docMk/>
            <pc:sldMk cId="2323704699" sldId="263"/>
            <ac:inkMk id="50" creationId="{C60FE3B0-A268-4363-AEC5-A5F90E465C35}"/>
          </ac:inkMkLst>
        </pc:inkChg>
        <pc:inkChg chg="add mod">
          <ac:chgData name="Daniel Schwarz" userId="5bb35bb8-905a-4742-88d9-33d9089732e7" providerId="ADAL" clId="{86437948-6A79-4B7B-B7E0-67C001754F77}" dt="2020-10-05T19:12:38.951" v="832"/>
          <ac:inkMkLst>
            <pc:docMk/>
            <pc:sldMk cId="2323704699" sldId="263"/>
            <ac:inkMk id="52" creationId="{797931BB-F7C2-42CB-A5CD-395EC5892F64}"/>
          </ac:inkMkLst>
        </pc:inkChg>
        <pc:inkChg chg="add mod">
          <ac:chgData name="Daniel Schwarz" userId="5bb35bb8-905a-4742-88d9-33d9089732e7" providerId="ADAL" clId="{86437948-6A79-4B7B-B7E0-67C001754F77}" dt="2020-10-05T19:12:38.951" v="832"/>
          <ac:inkMkLst>
            <pc:docMk/>
            <pc:sldMk cId="2323704699" sldId="263"/>
            <ac:inkMk id="53" creationId="{047D06E2-BA42-4C23-A16D-D4F831F18C98}"/>
          </ac:inkMkLst>
        </pc:inkChg>
        <pc:inkChg chg="add mod">
          <ac:chgData name="Daniel Schwarz" userId="5bb35bb8-905a-4742-88d9-33d9089732e7" providerId="ADAL" clId="{86437948-6A79-4B7B-B7E0-67C001754F77}" dt="2020-10-05T19:12:38.951" v="832"/>
          <ac:inkMkLst>
            <pc:docMk/>
            <pc:sldMk cId="2323704699" sldId="263"/>
            <ac:inkMk id="54" creationId="{4C03BDBB-C807-4D1B-A586-D918FF901C7A}"/>
          </ac:inkMkLst>
        </pc:inkChg>
        <pc:inkChg chg="add mod">
          <ac:chgData name="Daniel Schwarz" userId="5bb35bb8-905a-4742-88d9-33d9089732e7" providerId="ADAL" clId="{86437948-6A79-4B7B-B7E0-67C001754F77}" dt="2020-10-05T19:12:38.951" v="832"/>
          <ac:inkMkLst>
            <pc:docMk/>
            <pc:sldMk cId="2323704699" sldId="263"/>
            <ac:inkMk id="55" creationId="{0F159CEB-8395-41E5-8645-32270DA4026C}"/>
          </ac:inkMkLst>
        </pc:inkChg>
        <pc:inkChg chg="add mod">
          <ac:chgData name="Daniel Schwarz" userId="5bb35bb8-905a-4742-88d9-33d9089732e7" providerId="ADAL" clId="{86437948-6A79-4B7B-B7E0-67C001754F77}" dt="2020-10-05T19:12:38.951" v="832"/>
          <ac:inkMkLst>
            <pc:docMk/>
            <pc:sldMk cId="2323704699" sldId="263"/>
            <ac:inkMk id="57" creationId="{351B9828-B3AC-4B60-90E0-4BB8EAB39DF9}"/>
          </ac:inkMkLst>
        </pc:inkChg>
        <pc:inkChg chg="add mod">
          <ac:chgData name="Daniel Schwarz" userId="5bb35bb8-905a-4742-88d9-33d9089732e7" providerId="ADAL" clId="{86437948-6A79-4B7B-B7E0-67C001754F77}" dt="2020-10-05T19:12:38.951" v="832"/>
          <ac:inkMkLst>
            <pc:docMk/>
            <pc:sldMk cId="2323704699" sldId="263"/>
            <ac:inkMk id="58" creationId="{6AE5D275-D4A4-46CD-8552-B8523FE7A72B}"/>
          </ac:inkMkLst>
        </pc:inkChg>
        <pc:inkChg chg="add mod">
          <ac:chgData name="Daniel Schwarz" userId="5bb35bb8-905a-4742-88d9-33d9089732e7" providerId="ADAL" clId="{86437948-6A79-4B7B-B7E0-67C001754F77}" dt="2020-10-05T19:12:38.951" v="832"/>
          <ac:inkMkLst>
            <pc:docMk/>
            <pc:sldMk cId="2323704699" sldId="263"/>
            <ac:inkMk id="59" creationId="{822C62C1-A187-46B8-AA44-1078E11C1E7C}"/>
          </ac:inkMkLst>
        </pc:inkChg>
        <pc:inkChg chg="add del mod">
          <ac:chgData name="Daniel Schwarz" userId="5bb35bb8-905a-4742-88d9-33d9089732e7" providerId="ADAL" clId="{86437948-6A79-4B7B-B7E0-67C001754F77}" dt="2020-10-05T19:53:13.757" v="843" actId="478"/>
          <ac:inkMkLst>
            <pc:docMk/>
            <pc:sldMk cId="2323704699" sldId="263"/>
            <ac:inkMk id="60" creationId="{90D3DBB3-725A-4EC4-8DEE-6AFACDC3F25B}"/>
          </ac:inkMkLst>
        </pc:inkChg>
        <pc:inkChg chg="add mod">
          <ac:chgData name="Daniel Schwarz" userId="5bb35bb8-905a-4742-88d9-33d9089732e7" providerId="ADAL" clId="{86437948-6A79-4B7B-B7E0-67C001754F77}" dt="2020-10-05T19:12:38.951" v="832"/>
          <ac:inkMkLst>
            <pc:docMk/>
            <pc:sldMk cId="2323704699" sldId="263"/>
            <ac:inkMk id="61" creationId="{BF3B3571-79B1-482C-884B-DEA050870C43}"/>
          </ac:inkMkLst>
        </pc:inkChg>
        <pc:inkChg chg="add mod">
          <ac:chgData name="Daniel Schwarz" userId="5bb35bb8-905a-4742-88d9-33d9089732e7" providerId="ADAL" clId="{86437948-6A79-4B7B-B7E0-67C001754F77}" dt="2020-10-05T19:12:38.951" v="832"/>
          <ac:inkMkLst>
            <pc:docMk/>
            <pc:sldMk cId="2323704699" sldId="263"/>
            <ac:inkMk id="63" creationId="{BDC35BF6-66BD-4A11-9887-1C50552F2316}"/>
          </ac:inkMkLst>
        </pc:inkChg>
        <pc:inkChg chg="add mod">
          <ac:chgData name="Daniel Schwarz" userId="5bb35bb8-905a-4742-88d9-33d9089732e7" providerId="ADAL" clId="{86437948-6A79-4B7B-B7E0-67C001754F77}" dt="2020-10-05T19:12:38.951" v="832"/>
          <ac:inkMkLst>
            <pc:docMk/>
            <pc:sldMk cId="2323704699" sldId="263"/>
            <ac:inkMk id="65" creationId="{51D4E226-F842-4555-910A-8FA9F69876BA}"/>
          </ac:inkMkLst>
        </pc:inkChg>
        <pc:inkChg chg="add mod">
          <ac:chgData name="Daniel Schwarz" userId="5bb35bb8-905a-4742-88d9-33d9089732e7" providerId="ADAL" clId="{86437948-6A79-4B7B-B7E0-67C001754F77}" dt="2020-10-05T19:12:38.951" v="832"/>
          <ac:inkMkLst>
            <pc:docMk/>
            <pc:sldMk cId="2323704699" sldId="263"/>
            <ac:inkMk id="67" creationId="{1F63868C-F382-4A6F-99FE-7E3A73A5AB5A}"/>
          </ac:inkMkLst>
        </pc:inkChg>
        <pc:inkChg chg="add mod">
          <ac:chgData name="Daniel Schwarz" userId="5bb35bb8-905a-4742-88d9-33d9089732e7" providerId="ADAL" clId="{86437948-6A79-4B7B-B7E0-67C001754F77}" dt="2020-10-05T19:12:38.951" v="832"/>
          <ac:inkMkLst>
            <pc:docMk/>
            <pc:sldMk cId="2323704699" sldId="263"/>
            <ac:inkMk id="69" creationId="{22AFF884-FE64-4390-80DD-B95AD4B9A271}"/>
          </ac:inkMkLst>
        </pc:inkChg>
        <pc:inkChg chg="add mod">
          <ac:chgData name="Daniel Schwarz" userId="5bb35bb8-905a-4742-88d9-33d9089732e7" providerId="ADAL" clId="{86437948-6A79-4B7B-B7E0-67C001754F77}" dt="2020-10-05T19:12:38.951" v="832"/>
          <ac:inkMkLst>
            <pc:docMk/>
            <pc:sldMk cId="2323704699" sldId="263"/>
            <ac:inkMk id="70" creationId="{3ACB79BF-9FC1-4771-B88F-7C4775D2DD46}"/>
          </ac:inkMkLst>
        </pc:inkChg>
        <pc:inkChg chg="add del mod">
          <ac:chgData name="Daniel Schwarz" userId="5bb35bb8-905a-4742-88d9-33d9089732e7" providerId="ADAL" clId="{86437948-6A79-4B7B-B7E0-67C001754F77}" dt="2020-10-05T19:53:24.509" v="846" actId="478"/>
          <ac:inkMkLst>
            <pc:docMk/>
            <pc:sldMk cId="2323704699" sldId="263"/>
            <ac:inkMk id="71" creationId="{53BEF9A7-14CC-477D-B6D0-BDD9F6D53570}"/>
          </ac:inkMkLst>
        </pc:inkChg>
        <pc:inkChg chg="add mod">
          <ac:chgData name="Daniel Schwarz" userId="5bb35bb8-905a-4742-88d9-33d9089732e7" providerId="ADAL" clId="{86437948-6A79-4B7B-B7E0-67C001754F77}" dt="2020-10-05T19:12:38.951" v="832"/>
          <ac:inkMkLst>
            <pc:docMk/>
            <pc:sldMk cId="2323704699" sldId="263"/>
            <ac:inkMk id="73" creationId="{F0A1B793-9B83-43D9-8E80-D65A5ABE6513}"/>
          </ac:inkMkLst>
        </pc:inkChg>
        <pc:inkChg chg="add mod">
          <ac:chgData name="Daniel Schwarz" userId="5bb35bb8-905a-4742-88d9-33d9089732e7" providerId="ADAL" clId="{86437948-6A79-4B7B-B7E0-67C001754F77}" dt="2020-10-05T19:12:38.951" v="832"/>
          <ac:inkMkLst>
            <pc:docMk/>
            <pc:sldMk cId="2323704699" sldId="263"/>
            <ac:inkMk id="74" creationId="{64AD18EF-B5B6-4880-AF80-0F5DD359D594}"/>
          </ac:inkMkLst>
        </pc:inkChg>
        <pc:inkChg chg="add mod">
          <ac:chgData name="Daniel Schwarz" userId="5bb35bb8-905a-4742-88d9-33d9089732e7" providerId="ADAL" clId="{86437948-6A79-4B7B-B7E0-67C001754F77}" dt="2020-10-05T19:12:38.951" v="832"/>
          <ac:inkMkLst>
            <pc:docMk/>
            <pc:sldMk cId="2323704699" sldId="263"/>
            <ac:inkMk id="75" creationId="{D23904AB-E80E-40E5-BAF3-B5FFAE1DE77F}"/>
          </ac:inkMkLst>
        </pc:inkChg>
        <pc:inkChg chg="add mod">
          <ac:chgData name="Daniel Schwarz" userId="5bb35bb8-905a-4742-88d9-33d9089732e7" providerId="ADAL" clId="{86437948-6A79-4B7B-B7E0-67C001754F77}" dt="2020-10-05T19:12:38.951" v="832"/>
          <ac:inkMkLst>
            <pc:docMk/>
            <pc:sldMk cId="2323704699" sldId="263"/>
            <ac:inkMk id="76" creationId="{5F061AE8-D98F-4E11-A4AD-10C121664CB4}"/>
          </ac:inkMkLst>
        </pc:inkChg>
        <pc:inkChg chg="add mod">
          <ac:chgData name="Daniel Schwarz" userId="5bb35bb8-905a-4742-88d9-33d9089732e7" providerId="ADAL" clId="{86437948-6A79-4B7B-B7E0-67C001754F77}" dt="2020-10-05T19:12:38.951" v="832"/>
          <ac:inkMkLst>
            <pc:docMk/>
            <pc:sldMk cId="2323704699" sldId="263"/>
            <ac:inkMk id="77" creationId="{2C2D0398-046F-4949-AAE7-4D53DE7CCB27}"/>
          </ac:inkMkLst>
        </pc:inkChg>
        <pc:inkChg chg="add mod">
          <ac:chgData name="Daniel Schwarz" userId="5bb35bb8-905a-4742-88d9-33d9089732e7" providerId="ADAL" clId="{86437948-6A79-4B7B-B7E0-67C001754F77}" dt="2020-10-05T19:12:38.951" v="832"/>
          <ac:inkMkLst>
            <pc:docMk/>
            <pc:sldMk cId="2323704699" sldId="263"/>
            <ac:inkMk id="78" creationId="{11F27E94-E5EF-43D5-AF81-F91D4202CF3D}"/>
          </ac:inkMkLst>
        </pc:inkChg>
        <pc:inkChg chg="add mod">
          <ac:chgData name="Daniel Schwarz" userId="5bb35bb8-905a-4742-88d9-33d9089732e7" providerId="ADAL" clId="{86437948-6A79-4B7B-B7E0-67C001754F77}" dt="2020-10-05T19:12:38.951" v="832"/>
          <ac:inkMkLst>
            <pc:docMk/>
            <pc:sldMk cId="2323704699" sldId="263"/>
            <ac:inkMk id="80" creationId="{4CA2426A-A7EA-42CE-9D67-820753A34E1F}"/>
          </ac:inkMkLst>
        </pc:inkChg>
        <pc:inkChg chg="add mod">
          <ac:chgData name="Daniel Schwarz" userId="5bb35bb8-905a-4742-88d9-33d9089732e7" providerId="ADAL" clId="{86437948-6A79-4B7B-B7E0-67C001754F77}" dt="2020-10-05T19:12:38.951" v="832"/>
          <ac:inkMkLst>
            <pc:docMk/>
            <pc:sldMk cId="2323704699" sldId="263"/>
            <ac:inkMk id="81" creationId="{700E61B4-565A-481E-8FF3-8A3F852CC289}"/>
          </ac:inkMkLst>
        </pc:inkChg>
        <pc:inkChg chg="add mod">
          <ac:chgData name="Daniel Schwarz" userId="5bb35bb8-905a-4742-88d9-33d9089732e7" providerId="ADAL" clId="{86437948-6A79-4B7B-B7E0-67C001754F77}" dt="2020-10-05T19:12:38.951" v="832"/>
          <ac:inkMkLst>
            <pc:docMk/>
            <pc:sldMk cId="2323704699" sldId="263"/>
            <ac:inkMk id="83" creationId="{F3061603-DD87-4D8C-9965-8459EF0C8E01}"/>
          </ac:inkMkLst>
        </pc:inkChg>
        <pc:inkChg chg="add mod">
          <ac:chgData name="Daniel Schwarz" userId="5bb35bb8-905a-4742-88d9-33d9089732e7" providerId="ADAL" clId="{86437948-6A79-4B7B-B7E0-67C001754F77}" dt="2020-10-05T19:12:38.951" v="832"/>
          <ac:inkMkLst>
            <pc:docMk/>
            <pc:sldMk cId="2323704699" sldId="263"/>
            <ac:inkMk id="84" creationId="{9B94C84E-EB95-4B82-AA64-BE38F29DA8B7}"/>
          </ac:inkMkLst>
        </pc:inkChg>
        <pc:inkChg chg="add mod">
          <ac:chgData name="Daniel Schwarz" userId="5bb35bb8-905a-4742-88d9-33d9089732e7" providerId="ADAL" clId="{86437948-6A79-4B7B-B7E0-67C001754F77}" dt="2020-10-05T19:12:38.951" v="832"/>
          <ac:inkMkLst>
            <pc:docMk/>
            <pc:sldMk cId="2323704699" sldId="263"/>
            <ac:inkMk id="85" creationId="{3C0E80C2-1A29-42A0-8409-3F69DE17378A}"/>
          </ac:inkMkLst>
        </pc:inkChg>
        <pc:inkChg chg="add mod">
          <ac:chgData name="Daniel Schwarz" userId="5bb35bb8-905a-4742-88d9-33d9089732e7" providerId="ADAL" clId="{86437948-6A79-4B7B-B7E0-67C001754F77}" dt="2020-10-05T19:12:38.951" v="832"/>
          <ac:inkMkLst>
            <pc:docMk/>
            <pc:sldMk cId="2323704699" sldId="263"/>
            <ac:inkMk id="86" creationId="{FB7EDE4B-F733-4C08-B81C-7EA1A183D539}"/>
          </ac:inkMkLst>
        </pc:inkChg>
        <pc:inkChg chg="add mod">
          <ac:chgData name="Daniel Schwarz" userId="5bb35bb8-905a-4742-88d9-33d9089732e7" providerId="ADAL" clId="{86437948-6A79-4B7B-B7E0-67C001754F77}" dt="2020-10-05T19:12:38.951" v="832"/>
          <ac:inkMkLst>
            <pc:docMk/>
            <pc:sldMk cId="2323704699" sldId="263"/>
            <ac:inkMk id="87" creationId="{650A1FAE-0FD3-4FC2-A52B-3CA20A5DDF9C}"/>
          </ac:inkMkLst>
        </pc:inkChg>
        <pc:inkChg chg="add mod">
          <ac:chgData name="Daniel Schwarz" userId="5bb35bb8-905a-4742-88d9-33d9089732e7" providerId="ADAL" clId="{86437948-6A79-4B7B-B7E0-67C001754F77}" dt="2020-10-05T19:12:38.951" v="832"/>
          <ac:inkMkLst>
            <pc:docMk/>
            <pc:sldMk cId="2323704699" sldId="263"/>
            <ac:inkMk id="88" creationId="{73890B49-8EB5-415F-AE5A-613F96C32139}"/>
          </ac:inkMkLst>
        </pc:inkChg>
        <pc:inkChg chg="add del mod">
          <ac:chgData name="Daniel Schwarz" userId="5bb35bb8-905a-4742-88d9-33d9089732e7" providerId="ADAL" clId="{86437948-6A79-4B7B-B7E0-67C001754F77}" dt="2020-10-05T19:53:26.386" v="847" actId="478"/>
          <ac:inkMkLst>
            <pc:docMk/>
            <pc:sldMk cId="2323704699" sldId="263"/>
            <ac:inkMk id="90" creationId="{063BA809-4DA7-4FC6-8D23-79476E8B3ECD}"/>
          </ac:inkMkLst>
        </pc:inkChg>
        <pc:inkChg chg="add mod">
          <ac:chgData name="Daniel Schwarz" userId="5bb35bb8-905a-4742-88d9-33d9089732e7" providerId="ADAL" clId="{86437948-6A79-4B7B-B7E0-67C001754F77}" dt="2020-10-05T19:12:38.951" v="832"/>
          <ac:inkMkLst>
            <pc:docMk/>
            <pc:sldMk cId="2323704699" sldId="263"/>
            <ac:inkMk id="91" creationId="{8BC7DCC3-538C-4B8F-873A-83E8B59A2882}"/>
          </ac:inkMkLst>
        </pc:inkChg>
        <pc:inkChg chg="add mod">
          <ac:chgData name="Daniel Schwarz" userId="5bb35bb8-905a-4742-88d9-33d9089732e7" providerId="ADAL" clId="{86437948-6A79-4B7B-B7E0-67C001754F77}" dt="2020-10-05T19:12:38.951" v="832"/>
          <ac:inkMkLst>
            <pc:docMk/>
            <pc:sldMk cId="2323704699" sldId="263"/>
            <ac:inkMk id="93" creationId="{0D63E536-55A1-4776-ADC5-749CCD961B0D}"/>
          </ac:inkMkLst>
        </pc:inkChg>
        <pc:inkChg chg="add mod">
          <ac:chgData name="Daniel Schwarz" userId="5bb35bb8-905a-4742-88d9-33d9089732e7" providerId="ADAL" clId="{86437948-6A79-4B7B-B7E0-67C001754F77}" dt="2020-10-05T19:12:38.951" v="832"/>
          <ac:inkMkLst>
            <pc:docMk/>
            <pc:sldMk cId="2323704699" sldId="263"/>
            <ac:inkMk id="94" creationId="{72976107-6A12-416B-94F8-6399AF31557F}"/>
          </ac:inkMkLst>
        </pc:inkChg>
        <pc:inkChg chg="add mod">
          <ac:chgData name="Daniel Schwarz" userId="5bb35bb8-905a-4742-88d9-33d9089732e7" providerId="ADAL" clId="{86437948-6A79-4B7B-B7E0-67C001754F77}" dt="2020-10-05T19:12:38.951" v="832"/>
          <ac:inkMkLst>
            <pc:docMk/>
            <pc:sldMk cId="2323704699" sldId="263"/>
            <ac:inkMk id="95" creationId="{85C753ED-AD0C-442E-AAE2-4CDE763FD135}"/>
          </ac:inkMkLst>
        </pc:inkChg>
        <pc:inkChg chg="add mod">
          <ac:chgData name="Daniel Schwarz" userId="5bb35bb8-905a-4742-88d9-33d9089732e7" providerId="ADAL" clId="{86437948-6A79-4B7B-B7E0-67C001754F77}" dt="2020-10-05T19:12:38.951" v="832"/>
          <ac:inkMkLst>
            <pc:docMk/>
            <pc:sldMk cId="2323704699" sldId="263"/>
            <ac:inkMk id="96" creationId="{14FDEB06-0BCC-43E6-A956-27274138C46D}"/>
          </ac:inkMkLst>
        </pc:inkChg>
        <pc:inkChg chg="add mod">
          <ac:chgData name="Daniel Schwarz" userId="5bb35bb8-905a-4742-88d9-33d9089732e7" providerId="ADAL" clId="{86437948-6A79-4B7B-B7E0-67C001754F77}" dt="2020-10-05T19:12:38.951" v="832"/>
          <ac:inkMkLst>
            <pc:docMk/>
            <pc:sldMk cId="2323704699" sldId="263"/>
            <ac:inkMk id="97" creationId="{4C3DDCCE-932F-4C8C-A086-96EAC0A4BC2E}"/>
          </ac:inkMkLst>
        </pc:inkChg>
        <pc:inkChg chg="add mod">
          <ac:chgData name="Daniel Schwarz" userId="5bb35bb8-905a-4742-88d9-33d9089732e7" providerId="ADAL" clId="{86437948-6A79-4B7B-B7E0-67C001754F77}" dt="2020-10-05T19:12:38.951" v="832"/>
          <ac:inkMkLst>
            <pc:docMk/>
            <pc:sldMk cId="2323704699" sldId="263"/>
            <ac:inkMk id="98" creationId="{6155A26A-437F-46E2-8E55-20265DD6CBF7}"/>
          </ac:inkMkLst>
        </pc:inkChg>
        <pc:inkChg chg="add mod">
          <ac:chgData name="Daniel Schwarz" userId="5bb35bb8-905a-4742-88d9-33d9089732e7" providerId="ADAL" clId="{86437948-6A79-4B7B-B7E0-67C001754F77}" dt="2020-10-05T19:12:38.951" v="832"/>
          <ac:inkMkLst>
            <pc:docMk/>
            <pc:sldMk cId="2323704699" sldId="263"/>
            <ac:inkMk id="99" creationId="{7053F925-725B-4839-B93C-D928249054C2}"/>
          </ac:inkMkLst>
        </pc:inkChg>
        <pc:inkChg chg="add mod">
          <ac:chgData name="Daniel Schwarz" userId="5bb35bb8-905a-4742-88d9-33d9089732e7" providerId="ADAL" clId="{86437948-6A79-4B7B-B7E0-67C001754F77}" dt="2020-10-05T19:12:38.951" v="832"/>
          <ac:inkMkLst>
            <pc:docMk/>
            <pc:sldMk cId="2323704699" sldId="263"/>
            <ac:inkMk id="100" creationId="{27A0685D-C461-422D-94F5-50ECC50BBA05}"/>
          </ac:inkMkLst>
        </pc:inkChg>
        <pc:inkChg chg="add mod">
          <ac:chgData name="Daniel Schwarz" userId="5bb35bb8-905a-4742-88d9-33d9089732e7" providerId="ADAL" clId="{86437948-6A79-4B7B-B7E0-67C001754F77}" dt="2020-10-05T19:12:49.035" v="841"/>
          <ac:inkMkLst>
            <pc:docMk/>
            <pc:sldMk cId="2323704699" sldId="263"/>
            <ac:inkMk id="102" creationId="{D1F8E213-0784-4210-867B-2EA861DD1316}"/>
          </ac:inkMkLst>
        </pc:inkChg>
        <pc:inkChg chg="add mod">
          <ac:chgData name="Daniel Schwarz" userId="5bb35bb8-905a-4742-88d9-33d9089732e7" providerId="ADAL" clId="{86437948-6A79-4B7B-B7E0-67C001754F77}" dt="2020-10-05T19:12:49.035" v="841"/>
          <ac:inkMkLst>
            <pc:docMk/>
            <pc:sldMk cId="2323704699" sldId="263"/>
            <ac:inkMk id="103" creationId="{442CEB40-6EC1-4AB4-A904-AFC53CA3CF01}"/>
          </ac:inkMkLst>
        </pc:inkChg>
        <pc:inkChg chg="add mod">
          <ac:chgData name="Daniel Schwarz" userId="5bb35bb8-905a-4742-88d9-33d9089732e7" providerId="ADAL" clId="{86437948-6A79-4B7B-B7E0-67C001754F77}" dt="2020-10-05T19:12:49.035" v="841"/>
          <ac:inkMkLst>
            <pc:docMk/>
            <pc:sldMk cId="2323704699" sldId="263"/>
            <ac:inkMk id="104" creationId="{69DD7CD3-F07C-4CC3-894A-58E672A5F295}"/>
          </ac:inkMkLst>
        </pc:inkChg>
        <pc:inkChg chg="add mod">
          <ac:chgData name="Daniel Schwarz" userId="5bb35bb8-905a-4742-88d9-33d9089732e7" providerId="ADAL" clId="{86437948-6A79-4B7B-B7E0-67C001754F77}" dt="2020-10-05T19:12:49.035" v="841"/>
          <ac:inkMkLst>
            <pc:docMk/>
            <pc:sldMk cId="2323704699" sldId="263"/>
            <ac:inkMk id="105" creationId="{C515A858-AD8E-4EFB-85B4-B1D3E6677E36}"/>
          </ac:inkMkLst>
        </pc:inkChg>
        <pc:inkChg chg="add mod">
          <ac:chgData name="Daniel Schwarz" userId="5bb35bb8-905a-4742-88d9-33d9089732e7" providerId="ADAL" clId="{86437948-6A79-4B7B-B7E0-67C001754F77}" dt="2020-10-05T19:12:49.035" v="841"/>
          <ac:inkMkLst>
            <pc:docMk/>
            <pc:sldMk cId="2323704699" sldId="263"/>
            <ac:inkMk id="106" creationId="{0C1030CB-3B3A-4CC6-996B-9615BC018EA3}"/>
          </ac:inkMkLst>
        </pc:inkChg>
        <pc:inkChg chg="add mod">
          <ac:chgData name="Daniel Schwarz" userId="5bb35bb8-905a-4742-88d9-33d9089732e7" providerId="ADAL" clId="{86437948-6A79-4B7B-B7E0-67C001754F77}" dt="2020-10-05T19:12:49.035" v="841"/>
          <ac:inkMkLst>
            <pc:docMk/>
            <pc:sldMk cId="2323704699" sldId="263"/>
            <ac:inkMk id="107" creationId="{9E82E487-DEEE-47CC-A556-E0B3EE22A099}"/>
          </ac:inkMkLst>
        </pc:inkChg>
        <pc:inkChg chg="add mod">
          <ac:chgData name="Daniel Schwarz" userId="5bb35bb8-905a-4742-88d9-33d9089732e7" providerId="ADAL" clId="{86437948-6A79-4B7B-B7E0-67C001754F77}" dt="2020-10-05T19:12:49.035" v="841"/>
          <ac:inkMkLst>
            <pc:docMk/>
            <pc:sldMk cId="2323704699" sldId="263"/>
            <ac:inkMk id="108" creationId="{35C1B014-AA38-4B84-9D79-3E3E496F67F3}"/>
          </ac:inkMkLst>
        </pc:inkChg>
        <pc:inkChg chg="add mod">
          <ac:chgData name="Daniel Schwarz" userId="5bb35bb8-905a-4742-88d9-33d9089732e7" providerId="ADAL" clId="{86437948-6A79-4B7B-B7E0-67C001754F77}" dt="2020-10-05T19:12:49.035" v="841"/>
          <ac:inkMkLst>
            <pc:docMk/>
            <pc:sldMk cId="2323704699" sldId="263"/>
            <ac:inkMk id="109" creationId="{58BCB4FC-7CF0-454B-B1CB-635853CAE195}"/>
          </ac:inkMkLst>
        </pc:inkChg>
        <pc:inkChg chg="add">
          <ac:chgData name="Daniel Schwarz" userId="5bb35bb8-905a-4742-88d9-33d9089732e7" providerId="ADAL" clId="{86437948-6A79-4B7B-B7E0-67C001754F77}" dt="2020-10-05T19:55:01.597" v="848" actId="9405"/>
          <ac:inkMkLst>
            <pc:docMk/>
            <pc:sldMk cId="2323704699" sldId="263"/>
            <ac:inkMk id="111" creationId="{3DFC8A32-D888-4524-96DC-837A2F991B0B}"/>
          </ac:inkMkLst>
        </pc:inkChg>
        <pc:inkChg chg="add">
          <ac:chgData name="Daniel Schwarz" userId="5bb35bb8-905a-4742-88d9-33d9089732e7" providerId="ADAL" clId="{86437948-6A79-4B7B-B7E0-67C001754F77}" dt="2020-10-05T19:55:04.128" v="849" actId="9405"/>
          <ac:inkMkLst>
            <pc:docMk/>
            <pc:sldMk cId="2323704699" sldId="263"/>
            <ac:inkMk id="112" creationId="{D5AADF51-3669-422F-B0AC-B80EB3182C7D}"/>
          </ac:inkMkLst>
        </pc:inkChg>
        <pc:inkChg chg="add mod">
          <ac:chgData name="Daniel Schwarz" userId="5bb35bb8-905a-4742-88d9-33d9089732e7" providerId="ADAL" clId="{86437948-6A79-4B7B-B7E0-67C001754F77}" dt="2020-10-05T19:55:12.904" v="861"/>
          <ac:inkMkLst>
            <pc:docMk/>
            <pc:sldMk cId="2323704699" sldId="263"/>
            <ac:inkMk id="113" creationId="{994D21BB-677E-4C01-89BC-27CE31EEBD65}"/>
          </ac:inkMkLst>
        </pc:inkChg>
        <pc:inkChg chg="add mod">
          <ac:chgData name="Daniel Schwarz" userId="5bb35bb8-905a-4742-88d9-33d9089732e7" providerId="ADAL" clId="{86437948-6A79-4B7B-B7E0-67C001754F77}" dt="2020-10-05T19:55:12.904" v="861"/>
          <ac:inkMkLst>
            <pc:docMk/>
            <pc:sldMk cId="2323704699" sldId="263"/>
            <ac:inkMk id="114" creationId="{3C1CB9B0-5EBF-4BAD-91FD-A6CB14635D43}"/>
          </ac:inkMkLst>
        </pc:inkChg>
        <pc:inkChg chg="add mod">
          <ac:chgData name="Daniel Schwarz" userId="5bb35bb8-905a-4742-88d9-33d9089732e7" providerId="ADAL" clId="{86437948-6A79-4B7B-B7E0-67C001754F77}" dt="2020-10-05T19:55:12.904" v="861"/>
          <ac:inkMkLst>
            <pc:docMk/>
            <pc:sldMk cId="2323704699" sldId="263"/>
            <ac:inkMk id="115" creationId="{ADEA8ECB-A476-4323-91CC-E2BC14963902}"/>
          </ac:inkMkLst>
        </pc:inkChg>
        <pc:inkChg chg="add mod">
          <ac:chgData name="Daniel Schwarz" userId="5bb35bb8-905a-4742-88d9-33d9089732e7" providerId="ADAL" clId="{86437948-6A79-4B7B-B7E0-67C001754F77}" dt="2020-10-05T19:55:12.904" v="861"/>
          <ac:inkMkLst>
            <pc:docMk/>
            <pc:sldMk cId="2323704699" sldId="263"/>
            <ac:inkMk id="116" creationId="{FA24AE0C-A6DA-4E9D-9E2D-9279B245ECF0}"/>
          </ac:inkMkLst>
        </pc:inkChg>
        <pc:inkChg chg="add mod">
          <ac:chgData name="Daniel Schwarz" userId="5bb35bb8-905a-4742-88d9-33d9089732e7" providerId="ADAL" clId="{86437948-6A79-4B7B-B7E0-67C001754F77}" dt="2020-10-05T19:55:12.904" v="861"/>
          <ac:inkMkLst>
            <pc:docMk/>
            <pc:sldMk cId="2323704699" sldId="263"/>
            <ac:inkMk id="117" creationId="{993F83B5-7AA2-4810-A4DF-950EEDF1D6B6}"/>
          </ac:inkMkLst>
        </pc:inkChg>
        <pc:inkChg chg="add mod">
          <ac:chgData name="Daniel Schwarz" userId="5bb35bb8-905a-4742-88d9-33d9089732e7" providerId="ADAL" clId="{86437948-6A79-4B7B-B7E0-67C001754F77}" dt="2020-10-05T19:55:12.904" v="861"/>
          <ac:inkMkLst>
            <pc:docMk/>
            <pc:sldMk cId="2323704699" sldId="263"/>
            <ac:inkMk id="118" creationId="{C0C60E98-42A1-4387-976A-3AB123248B3D}"/>
          </ac:inkMkLst>
        </pc:inkChg>
        <pc:inkChg chg="add mod">
          <ac:chgData name="Daniel Schwarz" userId="5bb35bb8-905a-4742-88d9-33d9089732e7" providerId="ADAL" clId="{86437948-6A79-4B7B-B7E0-67C001754F77}" dt="2020-10-05T19:55:12.904" v="861"/>
          <ac:inkMkLst>
            <pc:docMk/>
            <pc:sldMk cId="2323704699" sldId="263"/>
            <ac:inkMk id="119" creationId="{08CD2B92-9ABA-4EEE-862F-29E25698C024}"/>
          </ac:inkMkLst>
        </pc:inkChg>
        <pc:inkChg chg="add mod">
          <ac:chgData name="Daniel Schwarz" userId="5bb35bb8-905a-4742-88d9-33d9089732e7" providerId="ADAL" clId="{86437948-6A79-4B7B-B7E0-67C001754F77}" dt="2020-10-05T19:55:12.904" v="861"/>
          <ac:inkMkLst>
            <pc:docMk/>
            <pc:sldMk cId="2323704699" sldId="263"/>
            <ac:inkMk id="120" creationId="{F0D5D2BD-C843-4DF5-A40A-2983D953DF5F}"/>
          </ac:inkMkLst>
        </pc:inkChg>
        <pc:inkChg chg="add mod">
          <ac:chgData name="Daniel Schwarz" userId="5bb35bb8-905a-4742-88d9-33d9089732e7" providerId="ADAL" clId="{86437948-6A79-4B7B-B7E0-67C001754F77}" dt="2020-10-05T19:55:12.904" v="861"/>
          <ac:inkMkLst>
            <pc:docMk/>
            <pc:sldMk cId="2323704699" sldId="263"/>
            <ac:inkMk id="121" creationId="{E9EBF6DE-27F2-4D7A-86C3-2C7C9014CFB6}"/>
          </ac:inkMkLst>
        </pc:inkChg>
        <pc:inkChg chg="add mod">
          <ac:chgData name="Daniel Schwarz" userId="5bb35bb8-905a-4742-88d9-33d9089732e7" providerId="ADAL" clId="{86437948-6A79-4B7B-B7E0-67C001754F77}" dt="2020-10-05T19:55:12.904" v="861"/>
          <ac:inkMkLst>
            <pc:docMk/>
            <pc:sldMk cId="2323704699" sldId="263"/>
            <ac:inkMk id="122" creationId="{7E1D1FF0-F50D-4BF7-B7A6-82751287130F}"/>
          </ac:inkMkLst>
        </pc:inkChg>
        <pc:inkChg chg="add mod">
          <ac:chgData name="Daniel Schwarz" userId="5bb35bb8-905a-4742-88d9-33d9089732e7" providerId="ADAL" clId="{86437948-6A79-4B7B-B7E0-67C001754F77}" dt="2020-10-05T19:55:12.904" v="861"/>
          <ac:inkMkLst>
            <pc:docMk/>
            <pc:sldMk cId="2323704699" sldId="263"/>
            <ac:inkMk id="123" creationId="{1E00AC50-7B42-4788-BAC1-7671F021B567}"/>
          </ac:inkMkLst>
        </pc:inkChg>
        <pc:inkChg chg="add mod">
          <ac:chgData name="Daniel Schwarz" userId="5bb35bb8-905a-4742-88d9-33d9089732e7" providerId="ADAL" clId="{86437948-6A79-4B7B-B7E0-67C001754F77}" dt="2020-10-05T19:55:16.569" v="867"/>
          <ac:inkMkLst>
            <pc:docMk/>
            <pc:sldMk cId="2323704699" sldId="263"/>
            <ac:inkMk id="125" creationId="{2D7CBA77-3F07-4095-9412-39CF0AF01228}"/>
          </ac:inkMkLst>
        </pc:inkChg>
        <pc:inkChg chg="add mod">
          <ac:chgData name="Daniel Schwarz" userId="5bb35bb8-905a-4742-88d9-33d9089732e7" providerId="ADAL" clId="{86437948-6A79-4B7B-B7E0-67C001754F77}" dt="2020-10-05T19:55:16.569" v="867"/>
          <ac:inkMkLst>
            <pc:docMk/>
            <pc:sldMk cId="2323704699" sldId="263"/>
            <ac:inkMk id="126" creationId="{86287783-129A-4F59-A849-62C0EAA92ACE}"/>
          </ac:inkMkLst>
        </pc:inkChg>
        <pc:inkChg chg="add mod">
          <ac:chgData name="Daniel Schwarz" userId="5bb35bb8-905a-4742-88d9-33d9089732e7" providerId="ADAL" clId="{86437948-6A79-4B7B-B7E0-67C001754F77}" dt="2020-10-05T19:55:16.569" v="867"/>
          <ac:inkMkLst>
            <pc:docMk/>
            <pc:sldMk cId="2323704699" sldId="263"/>
            <ac:inkMk id="127" creationId="{DAC393FF-1992-4859-9834-2CAEA2C40496}"/>
          </ac:inkMkLst>
        </pc:inkChg>
        <pc:inkChg chg="add mod">
          <ac:chgData name="Daniel Schwarz" userId="5bb35bb8-905a-4742-88d9-33d9089732e7" providerId="ADAL" clId="{86437948-6A79-4B7B-B7E0-67C001754F77}" dt="2020-10-05T19:55:16.569" v="867"/>
          <ac:inkMkLst>
            <pc:docMk/>
            <pc:sldMk cId="2323704699" sldId="263"/>
            <ac:inkMk id="128" creationId="{619652E4-44F5-4D96-A351-4B5981B45FD2}"/>
          </ac:inkMkLst>
        </pc:inkChg>
        <pc:inkChg chg="add mod">
          <ac:chgData name="Daniel Schwarz" userId="5bb35bb8-905a-4742-88d9-33d9089732e7" providerId="ADAL" clId="{86437948-6A79-4B7B-B7E0-67C001754F77}" dt="2020-10-05T19:55:16.569" v="867"/>
          <ac:inkMkLst>
            <pc:docMk/>
            <pc:sldMk cId="2323704699" sldId="263"/>
            <ac:inkMk id="129" creationId="{DD333D69-CF29-4369-A0BA-D25B3F60424A}"/>
          </ac:inkMkLst>
        </pc:inkChg>
        <pc:inkChg chg="add mod">
          <ac:chgData name="Daniel Schwarz" userId="5bb35bb8-905a-4742-88d9-33d9089732e7" providerId="ADAL" clId="{86437948-6A79-4B7B-B7E0-67C001754F77}" dt="2020-10-05T19:55:25.807" v="882"/>
          <ac:inkMkLst>
            <pc:docMk/>
            <pc:sldMk cId="2323704699" sldId="263"/>
            <ac:inkMk id="131" creationId="{278A1039-421D-4924-961F-CF07589D8019}"/>
          </ac:inkMkLst>
        </pc:inkChg>
        <pc:inkChg chg="add mod">
          <ac:chgData name="Daniel Schwarz" userId="5bb35bb8-905a-4742-88d9-33d9089732e7" providerId="ADAL" clId="{86437948-6A79-4B7B-B7E0-67C001754F77}" dt="2020-10-05T19:55:25.807" v="882"/>
          <ac:inkMkLst>
            <pc:docMk/>
            <pc:sldMk cId="2323704699" sldId="263"/>
            <ac:inkMk id="132" creationId="{092C9CE1-C0FE-44A3-9360-7D3257C060D1}"/>
          </ac:inkMkLst>
        </pc:inkChg>
        <pc:inkChg chg="add mod">
          <ac:chgData name="Daniel Schwarz" userId="5bb35bb8-905a-4742-88d9-33d9089732e7" providerId="ADAL" clId="{86437948-6A79-4B7B-B7E0-67C001754F77}" dt="2020-10-05T19:55:25.807" v="882"/>
          <ac:inkMkLst>
            <pc:docMk/>
            <pc:sldMk cId="2323704699" sldId="263"/>
            <ac:inkMk id="133" creationId="{970D1169-A1CE-49BB-BE74-4859F02A8C81}"/>
          </ac:inkMkLst>
        </pc:inkChg>
        <pc:inkChg chg="add mod">
          <ac:chgData name="Daniel Schwarz" userId="5bb35bb8-905a-4742-88d9-33d9089732e7" providerId="ADAL" clId="{86437948-6A79-4B7B-B7E0-67C001754F77}" dt="2020-10-05T19:55:25.807" v="882"/>
          <ac:inkMkLst>
            <pc:docMk/>
            <pc:sldMk cId="2323704699" sldId="263"/>
            <ac:inkMk id="134" creationId="{1C06B117-1CAA-4032-9884-42D2E665461D}"/>
          </ac:inkMkLst>
        </pc:inkChg>
        <pc:inkChg chg="add mod">
          <ac:chgData name="Daniel Schwarz" userId="5bb35bb8-905a-4742-88d9-33d9089732e7" providerId="ADAL" clId="{86437948-6A79-4B7B-B7E0-67C001754F77}" dt="2020-10-05T19:55:25.807" v="882"/>
          <ac:inkMkLst>
            <pc:docMk/>
            <pc:sldMk cId="2323704699" sldId="263"/>
            <ac:inkMk id="135" creationId="{BBA551A6-4B0E-4BB7-9C72-0BABCE3D53F7}"/>
          </ac:inkMkLst>
        </pc:inkChg>
        <pc:inkChg chg="add mod">
          <ac:chgData name="Daniel Schwarz" userId="5bb35bb8-905a-4742-88d9-33d9089732e7" providerId="ADAL" clId="{86437948-6A79-4B7B-B7E0-67C001754F77}" dt="2020-10-05T19:55:25.807" v="882"/>
          <ac:inkMkLst>
            <pc:docMk/>
            <pc:sldMk cId="2323704699" sldId="263"/>
            <ac:inkMk id="136" creationId="{20F27D7F-0783-4298-8911-8E7915DB6B6B}"/>
          </ac:inkMkLst>
        </pc:inkChg>
        <pc:inkChg chg="add mod">
          <ac:chgData name="Daniel Schwarz" userId="5bb35bb8-905a-4742-88d9-33d9089732e7" providerId="ADAL" clId="{86437948-6A79-4B7B-B7E0-67C001754F77}" dt="2020-10-05T19:55:25.807" v="882"/>
          <ac:inkMkLst>
            <pc:docMk/>
            <pc:sldMk cId="2323704699" sldId="263"/>
            <ac:inkMk id="138" creationId="{E318A178-0D6E-412B-8DAD-A6AE19095357}"/>
          </ac:inkMkLst>
        </pc:inkChg>
        <pc:inkChg chg="add mod">
          <ac:chgData name="Daniel Schwarz" userId="5bb35bb8-905a-4742-88d9-33d9089732e7" providerId="ADAL" clId="{86437948-6A79-4B7B-B7E0-67C001754F77}" dt="2020-10-05T19:55:25.807" v="882"/>
          <ac:inkMkLst>
            <pc:docMk/>
            <pc:sldMk cId="2323704699" sldId="263"/>
            <ac:inkMk id="139" creationId="{6EE99962-10D8-42EE-8AC6-7FEA92D1ECFC}"/>
          </ac:inkMkLst>
        </pc:inkChg>
        <pc:inkChg chg="add mod">
          <ac:chgData name="Daniel Schwarz" userId="5bb35bb8-905a-4742-88d9-33d9089732e7" providerId="ADAL" clId="{86437948-6A79-4B7B-B7E0-67C001754F77}" dt="2020-10-05T19:55:25.807" v="882"/>
          <ac:inkMkLst>
            <pc:docMk/>
            <pc:sldMk cId="2323704699" sldId="263"/>
            <ac:inkMk id="140" creationId="{084B8A19-DC98-47CD-8499-3E5EFEA74936}"/>
          </ac:inkMkLst>
        </pc:inkChg>
        <pc:inkChg chg="add mod">
          <ac:chgData name="Daniel Schwarz" userId="5bb35bb8-905a-4742-88d9-33d9089732e7" providerId="ADAL" clId="{86437948-6A79-4B7B-B7E0-67C001754F77}" dt="2020-10-05T19:55:25.807" v="882"/>
          <ac:inkMkLst>
            <pc:docMk/>
            <pc:sldMk cId="2323704699" sldId="263"/>
            <ac:inkMk id="141" creationId="{2DD255A2-2A12-4D51-9910-622D721B975B}"/>
          </ac:inkMkLst>
        </pc:inkChg>
        <pc:inkChg chg="add mod">
          <ac:chgData name="Daniel Schwarz" userId="5bb35bb8-905a-4742-88d9-33d9089732e7" providerId="ADAL" clId="{86437948-6A79-4B7B-B7E0-67C001754F77}" dt="2020-10-05T19:55:25.807" v="882"/>
          <ac:inkMkLst>
            <pc:docMk/>
            <pc:sldMk cId="2323704699" sldId="263"/>
            <ac:inkMk id="142" creationId="{8FD85778-E7B6-4BD5-9709-AFB343E6F3C0}"/>
          </ac:inkMkLst>
        </pc:inkChg>
        <pc:inkChg chg="add mod">
          <ac:chgData name="Daniel Schwarz" userId="5bb35bb8-905a-4742-88d9-33d9089732e7" providerId="ADAL" clId="{86437948-6A79-4B7B-B7E0-67C001754F77}" dt="2020-10-05T19:55:25.807" v="882"/>
          <ac:inkMkLst>
            <pc:docMk/>
            <pc:sldMk cId="2323704699" sldId="263"/>
            <ac:inkMk id="143" creationId="{F6BD983D-76E5-479A-8320-BCD3F983E7A9}"/>
          </ac:inkMkLst>
        </pc:inkChg>
        <pc:inkChg chg="add mod">
          <ac:chgData name="Daniel Schwarz" userId="5bb35bb8-905a-4742-88d9-33d9089732e7" providerId="ADAL" clId="{86437948-6A79-4B7B-B7E0-67C001754F77}" dt="2020-10-05T19:55:25.807" v="882"/>
          <ac:inkMkLst>
            <pc:docMk/>
            <pc:sldMk cId="2323704699" sldId="263"/>
            <ac:inkMk id="144" creationId="{1B122DEA-1378-4518-9AD3-5B5B7F73B3AB}"/>
          </ac:inkMkLst>
        </pc:inkChg>
      </pc:sldChg>
      <pc:sldChg chg="addSp delSp modSp new mod modAnim modNotesTx">
        <pc:chgData name="Daniel Schwarz" userId="5bb35bb8-905a-4742-88d9-33d9089732e7" providerId="ADAL" clId="{86437948-6A79-4B7B-B7E0-67C001754F77}" dt="2020-10-09T16:19:20.119" v="2533"/>
        <pc:sldMkLst>
          <pc:docMk/>
          <pc:sldMk cId="1154027328" sldId="264"/>
        </pc:sldMkLst>
        <pc:spChg chg="add mod">
          <ac:chgData name="Daniel Schwarz" userId="5bb35bb8-905a-4742-88d9-33d9089732e7" providerId="ADAL" clId="{86437948-6A79-4B7B-B7E0-67C001754F77}" dt="2020-10-09T16:18:58.111" v="2531" actId="14100"/>
          <ac:spMkLst>
            <pc:docMk/>
            <pc:sldMk cId="1154027328" sldId="264"/>
            <ac:spMk id="28" creationId="{46FBFC2C-156B-4867-BA2C-8521D7C9C022}"/>
          </ac:spMkLst>
        </pc:spChg>
        <pc:spChg chg="add del">
          <ac:chgData name="Daniel Schwarz" userId="5bb35bb8-905a-4742-88d9-33d9089732e7" providerId="ADAL" clId="{86437948-6A79-4B7B-B7E0-67C001754F77}" dt="2020-10-09T16:07:19.707" v="2455" actId="34122"/>
          <ac:spMkLst>
            <pc:docMk/>
            <pc:sldMk cId="1154027328" sldId="264"/>
            <ac:spMk id="432" creationId="{DF4D415A-E3F3-4624-B434-9272F7011515}"/>
          </ac:spMkLst>
        </pc:spChg>
        <pc:grpChg chg="add mod">
          <ac:chgData name="Daniel Schwarz" userId="5bb35bb8-905a-4742-88d9-33d9089732e7" providerId="ADAL" clId="{86437948-6A79-4B7B-B7E0-67C001754F77}" dt="2020-10-09T16:07:48.351" v="2458" actId="164"/>
          <ac:grpSpMkLst>
            <pc:docMk/>
            <pc:sldMk cId="1154027328" sldId="264"/>
            <ac:grpSpMk id="2" creationId="{36F0A0A1-2F4A-4705-8EF7-81182BB45ADC}"/>
          </ac:grpSpMkLst>
        </pc:grpChg>
        <pc:grpChg chg="add mod">
          <ac:chgData name="Daniel Schwarz" userId="5bb35bb8-905a-4742-88d9-33d9089732e7" providerId="ADAL" clId="{86437948-6A79-4B7B-B7E0-67C001754F77}" dt="2020-10-09T16:07:59.963" v="2460" actId="164"/>
          <ac:grpSpMkLst>
            <pc:docMk/>
            <pc:sldMk cId="1154027328" sldId="264"/>
            <ac:grpSpMk id="3" creationId="{DE0DEF7D-862D-4284-A9AB-2FFCE6D83287}"/>
          </ac:grpSpMkLst>
        </pc:grpChg>
        <pc:grpChg chg="add mod">
          <ac:chgData name="Daniel Schwarz" userId="5bb35bb8-905a-4742-88d9-33d9089732e7" providerId="ADAL" clId="{86437948-6A79-4B7B-B7E0-67C001754F77}" dt="2020-10-09T16:08:11.637" v="2462" actId="164"/>
          <ac:grpSpMkLst>
            <pc:docMk/>
            <pc:sldMk cId="1154027328" sldId="264"/>
            <ac:grpSpMk id="4" creationId="{660445A1-4DFC-4EC8-8653-E23D90B7AD19}"/>
          </ac:grpSpMkLst>
        </pc:grpChg>
        <pc:grpChg chg="add mod">
          <ac:chgData name="Daniel Schwarz" userId="5bb35bb8-905a-4742-88d9-33d9089732e7" providerId="ADAL" clId="{86437948-6A79-4B7B-B7E0-67C001754F77}" dt="2020-10-09T16:08:23.990" v="2464" actId="164"/>
          <ac:grpSpMkLst>
            <pc:docMk/>
            <pc:sldMk cId="1154027328" sldId="264"/>
            <ac:grpSpMk id="5" creationId="{74BB719D-3758-468E-9F18-247D988111DF}"/>
          </ac:grpSpMkLst>
        </pc:grpChg>
        <pc:grpChg chg="add mod">
          <ac:chgData name="Daniel Schwarz" userId="5bb35bb8-905a-4742-88d9-33d9089732e7" providerId="ADAL" clId="{86437948-6A79-4B7B-B7E0-67C001754F77}" dt="2020-10-09T16:08:39.111" v="2466" actId="164"/>
          <ac:grpSpMkLst>
            <pc:docMk/>
            <pc:sldMk cId="1154027328" sldId="264"/>
            <ac:grpSpMk id="6" creationId="{E0795250-A274-4D69-BA5C-5CDFAB0FA217}"/>
          </ac:grpSpMkLst>
        </pc:grpChg>
        <pc:grpChg chg="add mod">
          <ac:chgData name="Daniel Schwarz" userId="5bb35bb8-905a-4742-88d9-33d9089732e7" providerId="ADAL" clId="{86437948-6A79-4B7B-B7E0-67C001754F77}" dt="2020-10-09T16:08:48.206" v="2468" actId="164"/>
          <ac:grpSpMkLst>
            <pc:docMk/>
            <pc:sldMk cId="1154027328" sldId="264"/>
            <ac:grpSpMk id="7" creationId="{A709D83C-8DF4-4530-A836-79FB03C00C22}"/>
          </ac:grpSpMkLst>
        </pc:grpChg>
        <pc:grpChg chg="add del mod">
          <ac:chgData name="Daniel Schwarz" userId="5bb35bb8-905a-4742-88d9-33d9089732e7" providerId="ADAL" clId="{86437948-6A79-4B7B-B7E0-67C001754F77}" dt="2020-10-07T20:06:43.691" v="2064"/>
          <ac:grpSpMkLst>
            <pc:docMk/>
            <pc:sldMk cId="1154027328" sldId="264"/>
            <ac:grpSpMk id="7" creationId="{B3D13E74-D6BD-41B6-B341-1B7D189730A1}"/>
          </ac:grpSpMkLst>
        </pc:grpChg>
        <pc:grpChg chg="add mod">
          <ac:chgData name="Daniel Schwarz" userId="5bb35bb8-905a-4742-88d9-33d9089732e7" providerId="ADAL" clId="{86437948-6A79-4B7B-B7E0-67C001754F77}" dt="2020-10-09T16:08:55.138" v="2470" actId="164"/>
          <ac:grpSpMkLst>
            <pc:docMk/>
            <pc:sldMk cId="1154027328" sldId="264"/>
            <ac:grpSpMk id="11" creationId="{79633962-A797-4CC6-B18B-DD7B3DCB7635}"/>
          </ac:grpSpMkLst>
        </pc:grpChg>
        <pc:grpChg chg="add mod">
          <ac:chgData name="Daniel Schwarz" userId="5bb35bb8-905a-4742-88d9-33d9089732e7" providerId="ADAL" clId="{86437948-6A79-4B7B-B7E0-67C001754F77}" dt="2020-10-09T16:09:13.010" v="2472" actId="164"/>
          <ac:grpSpMkLst>
            <pc:docMk/>
            <pc:sldMk cId="1154027328" sldId="264"/>
            <ac:grpSpMk id="12" creationId="{2AC003C6-BB13-42DD-AB53-06F9658BF97B}"/>
          </ac:grpSpMkLst>
        </pc:grpChg>
        <pc:grpChg chg="add mod">
          <ac:chgData name="Daniel Schwarz" userId="5bb35bb8-905a-4742-88d9-33d9089732e7" providerId="ADAL" clId="{86437948-6A79-4B7B-B7E0-67C001754F77}" dt="2020-10-09T16:09:23.385" v="2474" actId="164"/>
          <ac:grpSpMkLst>
            <pc:docMk/>
            <pc:sldMk cId="1154027328" sldId="264"/>
            <ac:grpSpMk id="13" creationId="{41D140A3-7089-4EDD-9089-7AE9F441F5BF}"/>
          </ac:grpSpMkLst>
        </pc:grpChg>
        <pc:grpChg chg="mod">
          <ac:chgData name="Daniel Schwarz" userId="5bb35bb8-905a-4742-88d9-33d9089732e7" providerId="ADAL" clId="{86437948-6A79-4B7B-B7E0-67C001754F77}" dt="2020-10-07T20:06:41.978" v="2059"/>
          <ac:grpSpMkLst>
            <pc:docMk/>
            <pc:sldMk cId="1154027328" sldId="264"/>
            <ac:grpSpMk id="14" creationId="{1C0041F9-BF13-4AC0-AA08-E44D8EBC34A7}"/>
          </ac:grpSpMkLst>
        </pc:grpChg>
        <pc:grpChg chg="add mod">
          <ac:chgData name="Daniel Schwarz" userId="5bb35bb8-905a-4742-88d9-33d9089732e7" providerId="ADAL" clId="{86437948-6A79-4B7B-B7E0-67C001754F77}" dt="2020-10-09T16:11:36.484" v="2480" actId="164"/>
          <ac:grpSpMkLst>
            <pc:docMk/>
            <pc:sldMk cId="1154027328" sldId="264"/>
            <ac:grpSpMk id="14" creationId="{438A09E6-B159-42CF-A3E8-98C8102FE0E1}"/>
          </ac:grpSpMkLst>
        </pc:grpChg>
        <pc:grpChg chg="del mod">
          <ac:chgData name="Daniel Schwarz" userId="5bb35bb8-905a-4742-88d9-33d9089732e7" providerId="ADAL" clId="{86437948-6A79-4B7B-B7E0-67C001754F77}" dt="2020-10-06T20:41:50.805" v="973"/>
          <ac:grpSpMkLst>
            <pc:docMk/>
            <pc:sldMk cId="1154027328" sldId="264"/>
            <ac:grpSpMk id="14" creationId="{731135C7-4B33-4316-A57B-23B9EA47E4AE}"/>
          </ac:grpSpMkLst>
        </pc:grpChg>
        <pc:grpChg chg="add mod">
          <ac:chgData name="Daniel Schwarz" userId="5bb35bb8-905a-4742-88d9-33d9089732e7" providerId="ADAL" clId="{86437948-6A79-4B7B-B7E0-67C001754F77}" dt="2020-10-09T16:11:36.484" v="2480" actId="164"/>
          <ac:grpSpMkLst>
            <pc:docMk/>
            <pc:sldMk cId="1154027328" sldId="264"/>
            <ac:grpSpMk id="15" creationId="{5A07BE9C-6214-4EDE-8AC0-B2156B39292D}"/>
          </ac:grpSpMkLst>
        </pc:grpChg>
        <pc:grpChg chg="add mod">
          <ac:chgData name="Daniel Schwarz" userId="5bb35bb8-905a-4742-88d9-33d9089732e7" providerId="ADAL" clId="{86437948-6A79-4B7B-B7E0-67C001754F77}" dt="2020-10-09T16:14:02.759" v="2493" actId="164"/>
          <ac:grpSpMkLst>
            <pc:docMk/>
            <pc:sldMk cId="1154027328" sldId="264"/>
            <ac:grpSpMk id="16" creationId="{7EA1DC8A-BF91-4812-A299-ECACC57DCB0D}"/>
          </ac:grpSpMkLst>
        </pc:grpChg>
        <pc:grpChg chg="add mod">
          <ac:chgData name="Daniel Schwarz" userId="5bb35bb8-905a-4742-88d9-33d9089732e7" providerId="ADAL" clId="{86437948-6A79-4B7B-B7E0-67C001754F77}" dt="2020-10-09T16:12:52.525" v="2485" actId="164"/>
          <ac:grpSpMkLst>
            <pc:docMk/>
            <pc:sldMk cId="1154027328" sldId="264"/>
            <ac:grpSpMk id="17" creationId="{CEA7E1DF-1C4F-43CC-9364-45BDF7F1FFF4}"/>
          </ac:grpSpMkLst>
        </pc:grpChg>
        <pc:grpChg chg="add mod">
          <ac:chgData name="Daniel Schwarz" userId="5bb35bb8-905a-4742-88d9-33d9089732e7" providerId="ADAL" clId="{86437948-6A79-4B7B-B7E0-67C001754F77}" dt="2020-10-09T16:12:52.525" v="2485" actId="164"/>
          <ac:grpSpMkLst>
            <pc:docMk/>
            <pc:sldMk cId="1154027328" sldId="264"/>
            <ac:grpSpMk id="18" creationId="{BFD1F058-8274-4965-86F9-AE1F148E0CC4}"/>
          </ac:grpSpMkLst>
        </pc:grpChg>
        <pc:grpChg chg="add mod">
          <ac:chgData name="Daniel Schwarz" userId="5bb35bb8-905a-4742-88d9-33d9089732e7" providerId="ADAL" clId="{86437948-6A79-4B7B-B7E0-67C001754F77}" dt="2020-10-09T16:12:52.525" v="2485" actId="164"/>
          <ac:grpSpMkLst>
            <pc:docMk/>
            <pc:sldMk cId="1154027328" sldId="264"/>
            <ac:grpSpMk id="19" creationId="{8CE1E056-C546-4853-8968-469CDBE90182}"/>
          </ac:grpSpMkLst>
        </pc:grpChg>
        <pc:grpChg chg="del mod">
          <ac:chgData name="Daniel Schwarz" userId="5bb35bb8-905a-4742-88d9-33d9089732e7" providerId="ADAL" clId="{86437948-6A79-4B7B-B7E0-67C001754F77}" dt="2020-10-06T20:41:55.869" v="979"/>
          <ac:grpSpMkLst>
            <pc:docMk/>
            <pc:sldMk cId="1154027328" sldId="264"/>
            <ac:grpSpMk id="20" creationId="{805D4F6F-60F2-4379-BA70-7A8D2C55C654}"/>
          </ac:grpSpMkLst>
        </pc:grpChg>
        <pc:grpChg chg="add mod">
          <ac:chgData name="Daniel Schwarz" userId="5bb35bb8-905a-4742-88d9-33d9089732e7" providerId="ADAL" clId="{86437948-6A79-4B7B-B7E0-67C001754F77}" dt="2020-10-09T16:13:40.482" v="2491" actId="164"/>
          <ac:grpSpMkLst>
            <pc:docMk/>
            <pc:sldMk cId="1154027328" sldId="264"/>
            <ac:grpSpMk id="20" creationId="{B59D5BFB-ABCF-4AAE-BF86-5FAE23C628D8}"/>
          </ac:grpSpMkLst>
        </pc:grpChg>
        <pc:grpChg chg="add mod">
          <ac:chgData name="Daniel Schwarz" userId="5bb35bb8-905a-4742-88d9-33d9089732e7" providerId="ADAL" clId="{86437948-6A79-4B7B-B7E0-67C001754F77}" dt="2020-10-09T16:13:40.482" v="2491" actId="164"/>
          <ac:grpSpMkLst>
            <pc:docMk/>
            <pc:sldMk cId="1154027328" sldId="264"/>
            <ac:grpSpMk id="21" creationId="{02A6BD93-E61B-4977-947B-7151C71CDB61}"/>
          </ac:grpSpMkLst>
        </pc:grpChg>
        <pc:grpChg chg="mod">
          <ac:chgData name="Daniel Schwarz" userId="5bb35bb8-905a-4742-88d9-33d9089732e7" providerId="ADAL" clId="{86437948-6A79-4B7B-B7E0-67C001754F77}" dt="2020-10-07T20:07:14.018" v="2079"/>
          <ac:grpSpMkLst>
            <pc:docMk/>
            <pc:sldMk cId="1154027328" sldId="264"/>
            <ac:grpSpMk id="22" creationId="{3A439A2C-CD47-4340-BF78-A8C15A3C0417}"/>
          </ac:grpSpMkLst>
        </pc:grpChg>
        <pc:grpChg chg="add mod">
          <ac:chgData name="Daniel Schwarz" userId="5bb35bb8-905a-4742-88d9-33d9089732e7" providerId="ADAL" clId="{86437948-6A79-4B7B-B7E0-67C001754F77}" dt="2020-10-09T16:13:40.482" v="2491" actId="164"/>
          <ac:grpSpMkLst>
            <pc:docMk/>
            <pc:sldMk cId="1154027328" sldId="264"/>
            <ac:grpSpMk id="22" creationId="{F5C9CD09-28F3-4EC3-92AB-3A04B727BF39}"/>
          </ac:grpSpMkLst>
        </pc:grpChg>
        <pc:grpChg chg="add mod">
          <ac:chgData name="Daniel Schwarz" userId="5bb35bb8-905a-4742-88d9-33d9089732e7" providerId="ADAL" clId="{86437948-6A79-4B7B-B7E0-67C001754F77}" dt="2020-10-09T16:14:02.759" v="2493" actId="164"/>
          <ac:grpSpMkLst>
            <pc:docMk/>
            <pc:sldMk cId="1154027328" sldId="264"/>
            <ac:grpSpMk id="23" creationId="{83C23F7E-7A05-4BE7-B031-147283B85CA6}"/>
          </ac:grpSpMkLst>
        </pc:grpChg>
        <pc:grpChg chg="add mod">
          <ac:chgData name="Daniel Schwarz" userId="5bb35bb8-905a-4742-88d9-33d9089732e7" providerId="ADAL" clId="{86437948-6A79-4B7B-B7E0-67C001754F77}" dt="2020-10-09T16:14:49.719" v="2497" actId="164"/>
          <ac:grpSpMkLst>
            <pc:docMk/>
            <pc:sldMk cId="1154027328" sldId="264"/>
            <ac:grpSpMk id="24" creationId="{FDA1E3AE-5491-4905-B73C-16CFE9A9258E}"/>
          </ac:grpSpMkLst>
        </pc:grpChg>
        <pc:grpChg chg="add mod">
          <ac:chgData name="Daniel Schwarz" userId="5bb35bb8-905a-4742-88d9-33d9089732e7" providerId="ADAL" clId="{86437948-6A79-4B7B-B7E0-67C001754F77}" dt="2020-10-09T16:16:00.280" v="2508" actId="1076"/>
          <ac:grpSpMkLst>
            <pc:docMk/>
            <pc:sldMk cId="1154027328" sldId="264"/>
            <ac:grpSpMk id="25" creationId="{B25C7050-9F3D-45F3-A09B-41B30B93819F}"/>
          </ac:grpSpMkLst>
        </pc:grpChg>
        <pc:grpChg chg="add del mod">
          <ac:chgData name="Daniel Schwarz" userId="5bb35bb8-905a-4742-88d9-33d9089732e7" providerId="ADAL" clId="{86437948-6A79-4B7B-B7E0-67C001754F77}" dt="2020-10-06T20:42:03.566" v="989"/>
          <ac:grpSpMkLst>
            <pc:docMk/>
            <pc:sldMk cId="1154027328" sldId="264"/>
            <ac:grpSpMk id="26" creationId="{5484BBDF-F181-484D-AB29-B8AC0A6028DC}"/>
          </ac:grpSpMkLst>
        </pc:grpChg>
        <pc:grpChg chg="add mod">
          <ac:chgData name="Daniel Schwarz" userId="5bb35bb8-905a-4742-88d9-33d9089732e7" providerId="ADAL" clId="{86437948-6A79-4B7B-B7E0-67C001754F77}" dt="2020-10-09T16:16:30.410" v="2517" actId="164"/>
          <ac:grpSpMkLst>
            <pc:docMk/>
            <pc:sldMk cId="1154027328" sldId="264"/>
            <ac:grpSpMk id="26" creationId="{76ECC831-747A-4A06-AFAB-107A9A7B3783}"/>
          </ac:grpSpMkLst>
        </pc:grpChg>
        <pc:grpChg chg="add mod">
          <ac:chgData name="Daniel Schwarz" userId="5bb35bb8-905a-4742-88d9-33d9089732e7" providerId="ADAL" clId="{86437948-6A79-4B7B-B7E0-67C001754F77}" dt="2020-10-09T16:17:00.058" v="2522" actId="164"/>
          <ac:grpSpMkLst>
            <pc:docMk/>
            <pc:sldMk cId="1154027328" sldId="264"/>
            <ac:grpSpMk id="27" creationId="{C601031B-D44D-455C-91C3-51A151B406A7}"/>
          </ac:grpSpMkLst>
        </pc:grpChg>
        <pc:grpChg chg="mod">
          <ac:chgData name="Daniel Schwarz" userId="5bb35bb8-905a-4742-88d9-33d9089732e7" providerId="ADAL" clId="{86437948-6A79-4B7B-B7E0-67C001754F77}" dt="2020-10-07T20:07:24.067" v="2089"/>
          <ac:grpSpMkLst>
            <pc:docMk/>
            <pc:sldMk cId="1154027328" sldId="264"/>
            <ac:grpSpMk id="27" creationId="{CDCD55A1-290D-4A5C-9B3D-8F8464E5A061}"/>
          </ac:grpSpMkLst>
        </pc:grpChg>
        <pc:grpChg chg="mod">
          <ac:chgData name="Daniel Schwarz" userId="5bb35bb8-905a-4742-88d9-33d9089732e7" providerId="ADAL" clId="{86437948-6A79-4B7B-B7E0-67C001754F77}" dt="2020-10-06T20:41:59.543" v="985"/>
          <ac:grpSpMkLst>
            <pc:docMk/>
            <pc:sldMk cId="1154027328" sldId="264"/>
            <ac:grpSpMk id="30" creationId="{F8B041BA-023E-4BBE-AAA7-02DD61CC9374}"/>
          </ac:grpSpMkLst>
        </pc:grpChg>
        <pc:grpChg chg="mod">
          <ac:chgData name="Daniel Schwarz" userId="5bb35bb8-905a-4742-88d9-33d9089732e7" providerId="ADAL" clId="{86437948-6A79-4B7B-B7E0-67C001754F77}" dt="2020-10-07T20:07:32.786" v="2097"/>
          <ac:grpSpMkLst>
            <pc:docMk/>
            <pc:sldMk cId="1154027328" sldId="264"/>
            <ac:grpSpMk id="30" creationId="{FC0DA2F1-D2B8-4B2A-9FF2-6DC804291E6F}"/>
          </ac:grpSpMkLst>
        </pc:grpChg>
        <pc:grpChg chg="mod">
          <ac:chgData name="Daniel Schwarz" userId="5bb35bb8-905a-4742-88d9-33d9089732e7" providerId="ADAL" clId="{86437948-6A79-4B7B-B7E0-67C001754F77}" dt="2020-10-07T20:07:38.059" v="2104"/>
          <ac:grpSpMkLst>
            <pc:docMk/>
            <pc:sldMk cId="1154027328" sldId="264"/>
            <ac:grpSpMk id="34" creationId="{8E7C7027-CDFC-4977-99FB-2954647F40D4}"/>
          </ac:grpSpMkLst>
        </pc:grpChg>
        <pc:grpChg chg="del mod">
          <ac:chgData name="Daniel Schwarz" userId="5bb35bb8-905a-4742-88d9-33d9089732e7" providerId="ADAL" clId="{86437948-6A79-4B7B-B7E0-67C001754F77}" dt="2020-10-06T20:54:36.254" v="1353"/>
          <ac:grpSpMkLst>
            <pc:docMk/>
            <pc:sldMk cId="1154027328" sldId="264"/>
            <ac:grpSpMk id="34" creationId="{DE4A2CFA-9672-4AF2-A88D-57A6AC47736F}"/>
          </ac:grpSpMkLst>
        </pc:grpChg>
        <pc:grpChg chg="del mod">
          <ac:chgData name="Daniel Schwarz" userId="5bb35bb8-905a-4742-88d9-33d9089732e7" providerId="ADAL" clId="{86437948-6A79-4B7B-B7E0-67C001754F77}" dt="2020-10-06T20:54:36.254" v="1353"/>
          <ac:grpSpMkLst>
            <pc:docMk/>
            <pc:sldMk cId="1154027328" sldId="264"/>
            <ac:grpSpMk id="40" creationId="{C3ECFD7D-EEC9-4AAA-96C2-92622D9F05A0}"/>
          </ac:grpSpMkLst>
        </pc:grpChg>
        <pc:grpChg chg="del mod">
          <ac:chgData name="Daniel Schwarz" userId="5bb35bb8-905a-4742-88d9-33d9089732e7" providerId="ADAL" clId="{86437948-6A79-4B7B-B7E0-67C001754F77}" dt="2020-10-06T20:42:54.557" v="1002"/>
          <ac:grpSpMkLst>
            <pc:docMk/>
            <pc:sldMk cId="1154027328" sldId="264"/>
            <ac:grpSpMk id="45" creationId="{00D48937-762D-4156-B975-45772DBD1EA5}"/>
          </ac:grpSpMkLst>
        </pc:grpChg>
        <pc:grpChg chg="del mod">
          <ac:chgData name="Daniel Schwarz" userId="5bb35bb8-905a-4742-88d9-33d9089732e7" providerId="ADAL" clId="{86437948-6A79-4B7B-B7E0-67C001754F77}" dt="2020-10-06T20:42:56.053" v="1005"/>
          <ac:grpSpMkLst>
            <pc:docMk/>
            <pc:sldMk cId="1154027328" sldId="264"/>
            <ac:grpSpMk id="47" creationId="{47980744-5985-4E59-9DF1-AC906C790146}"/>
          </ac:grpSpMkLst>
        </pc:grpChg>
        <pc:grpChg chg="mod">
          <ac:chgData name="Daniel Schwarz" userId="5bb35bb8-905a-4742-88d9-33d9089732e7" providerId="ADAL" clId="{86437948-6A79-4B7B-B7E0-67C001754F77}" dt="2020-10-07T20:07:45.926" v="2114"/>
          <ac:grpSpMkLst>
            <pc:docMk/>
            <pc:sldMk cId="1154027328" sldId="264"/>
            <ac:grpSpMk id="50" creationId="{398E9936-0341-4C01-A2BF-97A3EFFF2900}"/>
          </ac:grpSpMkLst>
        </pc:grpChg>
        <pc:grpChg chg="del mod">
          <ac:chgData name="Daniel Schwarz" userId="5bb35bb8-905a-4742-88d9-33d9089732e7" providerId="ADAL" clId="{86437948-6A79-4B7B-B7E0-67C001754F77}" dt="2020-10-06T20:42:58.649" v="1007"/>
          <ac:grpSpMkLst>
            <pc:docMk/>
            <pc:sldMk cId="1154027328" sldId="264"/>
            <ac:grpSpMk id="50" creationId="{459057AB-C33D-4254-9A7D-EE72F0148BCF}"/>
          </ac:grpSpMkLst>
        </pc:grpChg>
        <pc:grpChg chg="del mod">
          <ac:chgData name="Daniel Schwarz" userId="5bb35bb8-905a-4742-88d9-33d9089732e7" providerId="ADAL" clId="{86437948-6A79-4B7B-B7E0-67C001754F77}" dt="2020-10-06T20:43:02.181" v="1012"/>
          <ac:grpSpMkLst>
            <pc:docMk/>
            <pc:sldMk cId="1154027328" sldId="264"/>
            <ac:grpSpMk id="52" creationId="{EF4122F9-6C78-4FAD-B8BA-A4C7BDDD4FCF}"/>
          </ac:grpSpMkLst>
        </pc:grpChg>
        <pc:grpChg chg="del mod">
          <ac:chgData name="Daniel Schwarz" userId="5bb35bb8-905a-4742-88d9-33d9089732e7" providerId="ADAL" clId="{86437948-6A79-4B7B-B7E0-67C001754F77}" dt="2020-10-06T20:43:05.025" v="1018"/>
          <ac:grpSpMkLst>
            <pc:docMk/>
            <pc:sldMk cId="1154027328" sldId="264"/>
            <ac:grpSpMk id="57" creationId="{B222E3A6-D269-4A20-B22F-C8533D2780E4}"/>
          </ac:grpSpMkLst>
        </pc:grpChg>
        <pc:grpChg chg="del mod">
          <ac:chgData name="Daniel Schwarz" userId="5bb35bb8-905a-4742-88d9-33d9089732e7" providerId="ADAL" clId="{86437948-6A79-4B7B-B7E0-67C001754F77}" dt="2020-10-06T20:43:08.443" v="1020"/>
          <ac:grpSpMkLst>
            <pc:docMk/>
            <pc:sldMk cId="1154027328" sldId="264"/>
            <ac:grpSpMk id="63" creationId="{B4169CAB-10EB-4015-9B91-6929C992394B}"/>
          </ac:grpSpMkLst>
        </pc:grpChg>
        <pc:grpChg chg="del mod">
          <ac:chgData name="Daniel Schwarz" userId="5bb35bb8-905a-4742-88d9-33d9089732e7" providerId="ADAL" clId="{86437948-6A79-4B7B-B7E0-67C001754F77}" dt="2020-10-06T20:47:50.423" v="1035"/>
          <ac:grpSpMkLst>
            <pc:docMk/>
            <pc:sldMk cId="1154027328" sldId="264"/>
            <ac:grpSpMk id="65" creationId="{993B2ABA-88C1-477A-9038-6E4054E8A0F4}"/>
          </ac:grpSpMkLst>
        </pc:grpChg>
        <pc:grpChg chg="del mod">
          <ac:chgData name="Daniel Schwarz" userId="5bb35bb8-905a-4742-88d9-33d9089732e7" providerId="ADAL" clId="{86437948-6A79-4B7B-B7E0-67C001754F77}" dt="2020-10-06T20:54:36.254" v="1353"/>
          <ac:grpSpMkLst>
            <pc:docMk/>
            <pc:sldMk cId="1154027328" sldId="264"/>
            <ac:grpSpMk id="68" creationId="{B82C30D0-69B7-4CB3-B341-3418DB5A22D0}"/>
          </ac:grpSpMkLst>
        </pc:grpChg>
        <pc:grpChg chg="add del mod">
          <ac:chgData name="Daniel Schwarz" userId="5bb35bb8-905a-4742-88d9-33d9089732e7" providerId="ADAL" clId="{86437948-6A79-4B7B-B7E0-67C001754F77}" dt="2020-10-06T20:48:04.022" v="1050"/>
          <ac:grpSpMkLst>
            <pc:docMk/>
            <pc:sldMk cId="1154027328" sldId="264"/>
            <ac:grpSpMk id="72" creationId="{561DA423-C7EF-44FE-8A7D-70719E5D7BEC}"/>
          </ac:grpSpMkLst>
        </pc:grpChg>
        <pc:grpChg chg="mod">
          <ac:chgData name="Daniel Schwarz" userId="5bb35bb8-905a-4742-88d9-33d9089732e7" providerId="ADAL" clId="{86437948-6A79-4B7B-B7E0-67C001754F77}" dt="2020-10-07T20:07:58.592" v="2125"/>
          <ac:grpSpMkLst>
            <pc:docMk/>
            <pc:sldMk cId="1154027328" sldId="264"/>
            <ac:grpSpMk id="72" creationId="{65C350C7-3E39-4F82-873A-ECDB068298F9}"/>
          </ac:grpSpMkLst>
        </pc:grpChg>
        <pc:grpChg chg="mod">
          <ac:chgData name="Daniel Schwarz" userId="5bb35bb8-905a-4742-88d9-33d9089732e7" providerId="ADAL" clId="{86437948-6A79-4B7B-B7E0-67C001754F77}" dt="2020-10-06T20:48:00.453" v="1047"/>
          <ac:grpSpMkLst>
            <pc:docMk/>
            <pc:sldMk cId="1154027328" sldId="264"/>
            <ac:grpSpMk id="78" creationId="{81981052-844E-459D-808C-C2F75C5CA91F}"/>
          </ac:grpSpMkLst>
        </pc:grpChg>
        <pc:grpChg chg="del mod">
          <ac:chgData name="Daniel Schwarz" userId="5bb35bb8-905a-4742-88d9-33d9089732e7" providerId="ADAL" clId="{86437948-6A79-4B7B-B7E0-67C001754F77}" dt="2020-10-06T20:54:36.254" v="1353"/>
          <ac:grpSpMkLst>
            <pc:docMk/>
            <pc:sldMk cId="1154027328" sldId="264"/>
            <ac:grpSpMk id="81" creationId="{97A8DB20-E2A5-4CC2-A3BF-6941156BAC37}"/>
          </ac:grpSpMkLst>
        </pc:grpChg>
        <pc:grpChg chg="del mod">
          <ac:chgData name="Daniel Schwarz" userId="5bb35bb8-905a-4742-88d9-33d9089732e7" providerId="ADAL" clId="{86437948-6A79-4B7B-B7E0-67C001754F77}" dt="2020-10-06T20:54:36.254" v="1353"/>
          <ac:grpSpMkLst>
            <pc:docMk/>
            <pc:sldMk cId="1154027328" sldId="264"/>
            <ac:grpSpMk id="91" creationId="{5F08452A-51A9-4486-9CCA-AF897F7032A9}"/>
          </ac:grpSpMkLst>
        </pc:grpChg>
        <pc:grpChg chg="del mod">
          <ac:chgData name="Daniel Schwarz" userId="5bb35bb8-905a-4742-88d9-33d9089732e7" providerId="ADAL" clId="{86437948-6A79-4B7B-B7E0-67C001754F77}" dt="2020-10-06T20:50:00.947" v="1095"/>
          <ac:grpSpMkLst>
            <pc:docMk/>
            <pc:sldMk cId="1154027328" sldId="264"/>
            <ac:grpSpMk id="101" creationId="{CD6E60AE-762A-4D86-8386-766310D50036}"/>
          </ac:grpSpMkLst>
        </pc:grpChg>
        <pc:grpChg chg="del mod">
          <ac:chgData name="Daniel Schwarz" userId="5bb35bb8-905a-4742-88d9-33d9089732e7" providerId="ADAL" clId="{86437948-6A79-4B7B-B7E0-67C001754F77}" dt="2020-10-06T20:49:54.156" v="1085"/>
          <ac:grpSpMkLst>
            <pc:docMk/>
            <pc:sldMk cId="1154027328" sldId="264"/>
            <ac:grpSpMk id="109" creationId="{0D2A5932-C528-4831-8E25-D2C1D6D588B2}"/>
          </ac:grpSpMkLst>
        </pc:grpChg>
        <pc:grpChg chg="mod">
          <ac:chgData name="Daniel Schwarz" userId="5bb35bb8-905a-4742-88d9-33d9089732e7" providerId="ADAL" clId="{86437948-6A79-4B7B-B7E0-67C001754F77}" dt="2020-10-07T20:08:20.530" v="2139"/>
          <ac:grpSpMkLst>
            <pc:docMk/>
            <pc:sldMk cId="1154027328" sldId="264"/>
            <ac:grpSpMk id="109" creationId="{C89B25B1-8985-4240-8340-4E797D1A77A2}"/>
          </ac:grpSpMkLst>
        </pc:grpChg>
        <pc:grpChg chg="del mod">
          <ac:chgData name="Daniel Schwarz" userId="5bb35bb8-905a-4742-88d9-33d9089732e7" providerId="ADAL" clId="{86437948-6A79-4B7B-B7E0-67C001754F77}" dt="2020-10-06T20:50:00.947" v="1095"/>
          <ac:grpSpMkLst>
            <pc:docMk/>
            <pc:sldMk cId="1154027328" sldId="264"/>
            <ac:grpSpMk id="115" creationId="{7FF44E90-B557-4ECB-BC56-4E0F0D3A24F3}"/>
          </ac:grpSpMkLst>
        </pc:grpChg>
        <pc:grpChg chg="del mod">
          <ac:chgData name="Daniel Schwarz" userId="5bb35bb8-905a-4742-88d9-33d9089732e7" providerId="ADAL" clId="{86437948-6A79-4B7B-B7E0-67C001754F77}" dt="2020-10-06T20:50:04.530" v="1102"/>
          <ac:grpSpMkLst>
            <pc:docMk/>
            <pc:sldMk cId="1154027328" sldId="264"/>
            <ac:grpSpMk id="125" creationId="{C6DC82F0-8427-42A6-8661-FABB967903D6}"/>
          </ac:grpSpMkLst>
        </pc:grpChg>
        <pc:grpChg chg="mod">
          <ac:chgData name="Daniel Schwarz" userId="5bb35bb8-905a-4742-88d9-33d9089732e7" providerId="ADAL" clId="{86437948-6A79-4B7B-B7E0-67C001754F77}" dt="2020-10-09T16:09:13.010" v="2472" actId="164"/>
          <ac:grpSpMkLst>
            <pc:docMk/>
            <pc:sldMk cId="1154027328" sldId="264"/>
            <ac:grpSpMk id="132" creationId="{2112BEEB-FB9F-4B68-B0AB-312FF1A252C0}"/>
          </ac:grpSpMkLst>
        </pc:grpChg>
        <pc:grpChg chg="mod">
          <ac:chgData name="Daniel Schwarz" userId="5bb35bb8-905a-4742-88d9-33d9089732e7" providerId="ADAL" clId="{86437948-6A79-4B7B-B7E0-67C001754F77}" dt="2020-10-07T20:08:29.577" v="2147"/>
          <ac:grpSpMkLst>
            <pc:docMk/>
            <pc:sldMk cId="1154027328" sldId="264"/>
            <ac:grpSpMk id="133" creationId="{6AEE605F-0B2D-4968-8078-76B861124CA4}"/>
          </ac:grpSpMkLst>
        </pc:grpChg>
        <pc:grpChg chg="add del mod">
          <ac:chgData name="Daniel Schwarz" userId="5bb35bb8-905a-4742-88d9-33d9089732e7" providerId="ADAL" clId="{86437948-6A79-4B7B-B7E0-67C001754F77}" dt="2020-10-07T20:09:36.281" v="2158" actId="478"/>
          <ac:grpSpMkLst>
            <pc:docMk/>
            <pc:sldMk cId="1154027328" sldId="264"/>
            <ac:grpSpMk id="137" creationId="{5080B6CC-21DF-4540-AF64-8D959CFAA11C}"/>
          </ac:grpSpMkLst>
        </pc:grpChg>
        <pc:grpChg chg="add del mod">
          <ac:chgData name="Daniel Schwarz" userId="5bb35bb8-905a-4742-88d9-33d9089732e7" providerId="ADAL" clId="{86437948-6A79-4B7B-B7E0-67C001754F77}" dt="2020-10-06T20:50:21.198" v="1124"/>
          <ac:grpSpMkLst>
            <pc:docMk/>
            <pc:sldMk cId="1154027328" sldId="264"/>
            <ac:grpSpMk id="138" creationId="{65D8B802-D02C-493F-8DB1-E1580075912C}"/>
          </ac:grpSpMkLst>
        </pc:grpChg>
        <pc:grpChg chg="mod">
          <ac:chgData name="Daniel Schwarz" userId="5bb35bb8-905a-4742-88d9-33d9089732e7" providerId="ADAL" clId="{86437948-6A79-4B7B-B7E0-67C001754F77}" dt="2020-10-07T20:08:58.601" v="2156"/>
          <ac:grpSpMkLst>
            <pc:docMk/>
            <pc:sldMk cId="1154027328" sldId="264"/>
            <ac:grpSpMk id="139" creationId="{FD21424B-2CAF-4111-9AAE-CA1311DED5EC}"/>
          </ac:grpSpMkLst>
        </pc:grpChg>
        <pc:grpChg chg="mod">
          <ac:chgData name="Daniel Schwarz" userId="5bb35bb8-905a-4742-88d9-33d9089732e7" providerId="ADAL" clId="{86437948-6A79-4B7B-B7E0-67C001754F77}" dt="2020-10-06T20:50:20.902" v="1122"/>
          <ac:grpSpMkLst>
            <pc:docMk/>
            <pc:sldMk cId="1154027328" sldId="264"/>
            <ac:grpSpMk id="140" creationId="{D0FA41BF-DB2E-4256-9CF9-9E6199AD42B2}"/>
          </ac:grpSpMkLst>
        </pc:grpChg>
        <pc:grpChg chg="mod">
          <ac:chgData name="Daniel Schwarz" userId="5bb35bb8-905a-4742-88d9-33d9089732e7" providerId="ADAL" clId="{86437948-6A79-4B7B-B7E0-67C001754F77}" dt="2020-10-06T20:50:19.635" v="1117"/>
          <ac:grpSpMkLst>
            <pc:docMk/>
            <pc:sldMk cId="1154027328" sldId="264"/>
            <ac:grpSpMk id="145" creationId="{5A6B5582-ACD8-4420-B263-F9FF935FC95B}"/>
          </ac:grpSpMkLst>
        </pc:grpChg>
        <pc:grpChg chg="mod">
          <ac:chgData name="Daniel Schwarz" userId="5bb35bb8-905a-4742-88d9-33d9089732e7" providerId="ADAL" clId="{86437948-6A79-4B7B-B7E0-67C001754F77}" dt="2020-10-09T16:09:23.385" v="2474" actId="164"/>
          <ac:grpSpMkLst>
            <pc:docMk/>
            <pc:sldMk cId="1154027328" sldId="264"/>
            <ac:grpSpMk id="152" creationId="{AB7492BF-6E1F-46E1-87F8-7131657B00F7}"/>
          </ac:grpSpMkLst>
        </pc:grpChg>
        <pc:grpChg chg="mod">
          <ac:chgData name="Daniel Schwarz" userId="5bb35bb8-905a-4742-88d9-33d9089732e7" providerId="ADAL" clId="{86437948-6A79-4B7B-B7E0-67C001754F77}" dt="2020-10-09T16:09:23.385" v="2474" actId="164"/>
          <ac:grpSpMkLst>
            <pc:docMk/>
            <pc:sldMk cId="1154027328" sldId="264"/>
            <ac:grpSpMk id="158" creationId="{6839342D-7139-4EEC-883F-4C37C97FD7E3}"/>
          </ac:grpSpMkLst>
        </pc:grpChg>
        <pc:grpChg chg="del mod">
          <ac:chgData name="Daniel Schwarz" userId="5bb35bb8-905a-4742-88d9-33d9089732e7" providerId="ADAL" clId="{86437948-6A79-4B7B-B7E0-67C001754F77}" dt="2020-10-06T20:54:29.056" v="1343"/>
          <ac:grpSpMkLst>
            <pc:docMk/>
            <pc:sldMk cId="1154027328" sldId="264"/>
            <ac:grpSpMk id="168" creationId="{F36D0DAA-F395-4172-8609-0A715B64A5B6}"/>
          </ac:grpSpMkLst>
        </pc:grpChg>
        <pc:grpChg chg="del mod">
          <ac:chgData name="Daniel Schwarz" userId="5bb35bb8-905a-4742-88d9-33d9089732e7" providerId="ADAL" clId="{86437948-6A79-4B7B-B7E0-67C001754F77}" dt="2020-10-06T20:54:29.056" v="1343"/>
          <ac:grpSpMkLst>
            <pc:docMk/>
            <pc:sldMk cId="1154027328" sldId="264"/>
            <ac:grpSpMk id="173" creationId="{17139DEC-C379-4474-A323-A81AB5776FB1}"/>
          </ac:grpSpMkLst>
        </pc:grpChg>
        <pc:grpChg chg="del mod">
          <ac:chgData name="Daniel Schwarz" userId="5bb35bb8-905a-4742-88d9-33d9089732e7" providerId="ADAL" clId="{86437948-6A79-4B7B-B7E0-67C001754F77}" dt="2020-10-06T20:50:59.105" v="1167"/>
          <ac:grpSpMkLst>
            <pc:docMk/>
            <pc:sldMk cId="1154027328" sldId="264"/>
            <ac:grpSpMk id="177" creationId="{94C4E50A-41C9-4CEF-AC48-DB18B21B763A}"/>
          </ac:grpSpMkLst>
        </pc:grpChg>
        <pc:grpChg chg="del mod">
          <ac:chgData name="Daniel Schwarz" userId="5bb35bb8-905a-4742-88d9-33d9089732e7" providerId="ADAL" clId="{86437948-6A79-4B7B-B7E0-67C001754F77}" dt="2020-10-06T20:51:04.061" v="1175"/>
          <ac:grpSpMkLst>
            <pc:docMk/>
            <pc:sldMk cId="1154027328" sldId="264"/>
            <ac:grpSpMk id="184" creationId="{452FA8A9-1B3E-4A29-AEAE-D3B1E2EE546D}"/>
          </ac:grpSpMkLst>
        </pc:grpChg>
        <pc:grpChg chg="mod">
          <ac:chgData name="Daniel Schwarz" userId="5bb35bb8-905a-4742-88d9-33d9089732e7" providerId="ADAL" clId="{86437948-6A79-4B7B-B7E0-67C001754F77}" dt="2020-10-06T20:51:04.061" v="1175"/>
          <ac:grpSpMkLst>
            <pc:docMk/>
            <pc:sldMk cId="1154027328" sldId="264"/>
            <ac:grpSpMk id="192" creationId="{04CB7397-5A74-49E4-8871-963BD8BA3BE9}"/>
          </ac:grpSpMkLst>
        </pc:grpChg>
        <pc:grpChg chg="del mod">
          <ac:chgData name="Daniel Schwarz" userId="5bb35bb8-905a-4742-88d9-33d9089732e7" providerId="ADAL" clId="{86437948-6A79-4B7B-B7E0-67C001754F77}" dt="2020-10-06T20:51:20.905" v="1192"/>
          <ac:grpSpMkLst>
            <pc:docMk/>
            <pc:sldMk cId="1154027328" sldId="264"/>
            <ac:grpSpMk id="203" creationId="{FFDFD3D6-F988-4D8B-A28E-7701AFC4D717}"/>
          </ac:grpSpMkLst>
        </pc:grpChg>
        <pc:grpChg chg="mod">
          <ac:chgData name="Daniel Schwarz" userId="5bb35bb8-905a-4742-88d9-33d9089732e7" providerId="ADAL" clId="{86437948-6A79-4B7B-B7E0-67C001754F77}" dt="2020-10-06T20:51:20.905" v="1192"/>
          <ac:grpSpMkLst>
            <pc:docMk/>
            <pc:sldMk cId="1154027328" sldId="264"/>
            <ac:grpSpMk id="209" creationId="{7CE7C594-ACF7-4FD4-A46D-2F231B48CC14}"/>
          </ac:grpSpMkLst>
        </pc:grpChg>
        <pc:grpChg chg="mod">
          <ac:chgData name="Daniel Schwarz" userId="5bb35bb8-905a-4742-88d9-33d9089732e7" providerId="ADAL" clId="{86437948-6A79-4B7B-B7E0-67C001754F77}" dt="2020-10-06T20:51:38.666" v="1203"/>
          <ac:grpSpMkLst>
            <pc:docMk/>
            <pc:sldMk cId="1154027328" sldId="264"/>
            <ac:grpSpMk id="218" creationId="{3947FF1C-87C4-4BC5-9D69-B821A2992A1E}"/>
          </ac:grpSpMkLst>
        </pc:grpChg>
        <pc:grpChg chg="del mod">
          <ac:chgData name="Daniel Schwarz" userId="5bb35bb8-905a-4742-88d9-33d9089732e7" providerId="ADAL" clId="{86437948-6A79-4B7B-B7E0-67C001754F77}" dt="2020-10-06T20:53:37.801" v="1294"/>
          <ac:grpSpMkLst>
            <pc:docMk/>
            <pc:sldMk cId="1154027328" sldId="264"/>
            <ac:grpSpMk id="224" creationId="{94867D74-DA86-4579-9BD7-71B08D292CAD}"/>
          </ac:grpSpMkLst>
        </pc:grpChg>
        <pc:grpChg chg="del mod">
          <ac:chgData name="Daniel Schwarz" userId="5bb35bb8-905a-4742-88d9-33d9089732e7" providerId="ADAL" clId="{86437948-6A79-4B7B-B7E0-67C001754F77}" dt="2020-10-06T20:54:36.254" v="1353"/>
          <ac:grpSpMkLst>
            <pc:docMk/>
            <pc:sldMk cId="1154027328" sldId="264"/>
            <ac:grpSpMk id="235" creationId="{6ADC4590-9CBC-484A-9274-81BC26A2E1E0}"/>
          </ac:grpSpMkLst>
        </pc:grpChg>
        <pc:grpChg chg="del mod">
          <ac:chgData name="Daniel Schwarz" userId="5bb35bb8-905a-4742-88d9-33d9089732e7" providerId="ADAL" clId="{86437948-6A79-4B7B-B7E0-67C001754F77}" dt="2020-10-06T20:54:36.254" v="1353"/>
          <ac:grpSpMkLst>
            <pc:docMk/>
            <pc:sldMk cId="1154027328" sldId="264"/>
            <ac:grpSpMk id="241" creationId="{C6ADC5D0-1EDE-4880-85CD-7F22855FB68F}"/>
          </ac:grpSpMkLst>
        </pc:grpChg>
        <pc:grpChg chg="mod">
          <ac:chgData name="Daniel Schwarz" userId="5bb35bb8-905a-4742-88d9-33d9089732e7" providerId="ADAL" clId="{86437948-6A79-4B7B-B7E0-67C001754F77}" dt="2020-10-06T20:52:25.096" v="1233"/>
          <ac:grpSpMkLst>
            <pc:docMk/>
            <pc:sldMk cId="1154027328" sldId="264"/>
            <ac:grpSpMk id="246" creationId="{AB7B451F-45D4-437F-83B9-3D4D15821A03}"/>
          </ac:grpSpMkLst>
        </pc:grpChg>
        <pc:grpChg chg="del mod">
          <ac:chgData name="Daniel Schwarz" userId="5bb35bb8-905a-4742-88d9-33d9089732e7" providerId="ADAL" clId="{86437948-6A79-4B7B-B7E0-67C001754F77}" dt="2020-10-06T20:54:36.254" v="1353"/>
          <ac:grpSpMkLst>
            <pc:docMk/>
            <pc:sldMk cId="1154027328" sldId="264"/>
            <ac:grpSpMk id="249" creationId="{A357394C-B07C-4941-B51D-A6191992E877}"/>
          </ac:grpSpMkLst>
        </pc:grpChg>
        <pc:grpChg chg="del mod">
          <ac:chgData name="Daniel Schwarz" userId="5bb35bb8-905a-4742-88d9-33d9089732e7" providerId="ADAL" clId="{86437948-6A79-4B7B-B7E0-67C001754F77}" dt="2020-10-06T20:52:38.411" v="1247"/>
          <ac:grpSpMkLst>
            <pc:docMk/>
            <pc:sldMk cId="1154027328" sldId="264"/>
            <ac:grpSpMk id="255" creationId="{D764F811-C49C-408D-AC07-4F28FEE44FCD}"/>
          </ac:grpSpMkLst>
        </pc:grpChg>
        <pc:grpChg chg="del mod">
          <ac:chgData name="Daniel Schwarz" userId="5bb35bb8-905a-4742-88d9-33d9089732e7" providerId="ADAL" clId="{86437948-6A79-4B7B-B7E0-67C001754F77}" dt="2020-10-06T20:54:21.727" v="1330"/>
          <ac:grpSpMkLst>
            <pc:docMk/>
            <pc:sldMk cId="1154027328" sldId="264"/>
            <ac:grpSpMk id="260" creationId="{943B859D-547B-4E33-95CE-238CA6E67011}"/>
          </ac:grpSpMkLst>
        </pc:grpChg>
        <pc:grpChg chg="del mod">
          <ac:chgData name="Daniel Schwarz" userId="5bb35bb8-905a-4742-88d9-33d9089732e7" providerId="ADAL" clId="{86437948-6A79-4B7B-B7E0-67C001754F77}" dt="2020-10-06T20:54:21.727" v="1330"/>
          <ac:grpSpMkLst>
            <pc:docMk/>
            <pc:sldMk cId="1154027328" sldId="264"/>
            <ac:grpSpMk id="271" creationId="{64052776-EC0C-4708-AECD-3C15EF77B881}"/>
          </ac:grpSpMkLst>
        </pc:grpChg>
        <pc:grpChg chg="del mod">
          <ac:chgData name="Daniel Schwarz" userId="5bb35bb8-905a-4742-88d9-33d9089732e7" providerId="ADAL" clId="{86437948-6A79-4B7B-B7E0-67C001754F77}" dt="2020-10-06T20:54:06.076" v="1309"/>
          <ac:grpSpMkLst>
            <pc:docMk/>
            <pc:sldMk cId="1154027328" sldId="264"/>
            <ac:grpSpMk id="279" creationId="{7D45B1B7-EB41-4E1E-A821-3FCEB67F1FD6}"/>
          </ac:grpSpMkLst>
        </pc:grpChg>
        <pc:grpChg chg="del mod">
          <ac:chgData name="Daniel Schwarz" userId="5bb35bb8-905a-4742-88d9-33d9089732e7" providerId="ADAL" clId="{86437948-6A79-4B7B-B7E0-67C001754F77}" dt="2020-10-06T20:53:29.832" v="1291"/>
          <ac:grpSpMkLst>
            <pc:docMk/>
            <pc:sldMk cId="1154027328" sldId="264"/>
            <ac:grpSpMk id="292" creationId="{C1C4C4E1-96AD-43C7-B38F-D49633E3B22E}"/>
          </ac:grpSpMkLst>
        </pc:grpChg>
        <pc:grpChg chg="del mod">
          <ac:chgData name="Daniel Schwarz" userId="5bb35bb8-905a-4742-88d9-33d9089732e7" providerId="ADAL" clId="{86437948-6A79-4B7B-B7E0-67C001754F77}" dt="2020-10-06T20:54:06.076" v="1309"/>
          <ac:grpSpMkLst>
            <pc:docMk/>
            <pc:sldMk cId="1154027328" sldId="264"/>
            <ac:grpSpMk id="304" creationId="{343FA713-4A62-4C77-BDA8-584545D5F76A}"/>
          </ac:grpSpMkLst>
        </pc:grpChg>
        <pc:grpChg chg="mod">
          <ac:chgData name="Daniel Schwarz" userId="5bb35bb8-905a-4742-88d9-33d9089732e7" providerId="ADAL" clId="{86437948-6A79-4B7B-B7E0-67C001754F77}" dt="2020-10-06T20:53:37.801" v="1294"/>
          <ac:grpSpMkLst>
            <pc:docMk/>
            <pc:sldMk cId="1154027328" sldId="264"/>
            <ac:grpSpMk id="307" creationId="{59F8DACA-1BED-49AF-8C37-844C2AF7CB6A}"/>
          </ac:grpSpMkLst>
        </pc:grpChg>
        <pc:grpChg chg="del mod">
          <ac:chgData name="Daniel Schwarz" userId="5bb35bb8-905a-4742-88d9-33d9089732e7" providerId="ADAL" clId="{86437948-6A79-4B7B-B7E0-67C001754F77}" dt="2020-10-06T20:54:21.727" v="1330"/>
          <ac:grpSpMkLst>
            <pc:docMk/>
            <pc:sldMk cId="1154027328" sldId="264"/>
            <ac:grpSpMk id="320" creationId="{85EA490C-5FF7-4AE1-B8FA-46D9C36438A3}"/>
          </ac:grpSpMkLst>
        </pc:grpChg>
        <pc:grpChg chg="del mod">
          <ac:chgData name="Daniel Schwarz" userId="5bb35bb8-905a-4742-88d9-33d9089732e7" providerId="ADAL" clId="{86437948-6A79-4B7B-B7E0-67C001754F77}" dt="2020-10-06T20:54:36.254" v="1353"/>
          <ac:grpSpMkLst>
            <pc:docMk/>
            <pc:sldMk cId="1154027328" sldId="264"/>
            <ac:grpSpMk id="341" creationId="{77436266-1068-45D4-8661-7CDD694E04B4}"/>
          </ac:grpSpMkLst>
        </pc:grpChg>
        <pc:grpChg chg="del mod">
          <ac:chgData name="Daniel Schwarz" userId="5bb35bb8-905a-4742-88d9-33d9089732e7" providerId="ADAL" clId="{86437948-6A79-4B7B-B7E0-67C001754F77}" dt="2020-10-06T20:54:36.254" v="1353"/>
          <ac:grpSpMkLst>
            <pc:docMk/>
            <pc:sldMk cId="1154027328" sldId="264"/>
            <ac:grpSpMk id="342" creationId="{D16A7544-A020-4416-9AF1-93E5EBA693C7}"/>
          </ac:grpSpMkLst>
        </pc:grpChg>
        <pc:grpChg chg="del mod">
          <ac:chgData name="Daniel Schwarz" userId="5bb35bb8-905a-4742-88d9-33d9089732e7" providerId="ADAL" clId="{86437948-6A79-4B7B-B7E0-67C001754F77}" dt="2020-10-06T20:54:36.254" v="1353"/>
          <ac:grpSpMkLst>
            <pc:docMk/>
            <pc:sldMk cId="1154027328" sldId="264"/>
            <ac:grpSpMk id="343" creationId="{0CF93BBC-BD04-4918-A3B6-C945CE282652}"/>
          </ac:grpSpMkLst>
        </pc:grpChg>
        <pc:grpChg chg="del mod">
          <ac:chgData name="Daniel Schwarz" userId="5bb35bb8-905a-4742-88d9-33d9089732e7" providerId="ADAL" clId="{86437948-6A79-4B7B-B7E0-67C001754F77}" dt="2020-10-06T20:54:36.254" v="1353"/>
          <ac:grpSpMkLst>
            <pc:docMk/>
            <pc:sldMk cId="1154027328" sldId="264"/>
            <ac:grpSpMk id="347" creationId="{2CFDE470-670F-45DA-8A08-C076B2066A9E}"/>
          </ac:grpSpMkLst>
        </pc:grpChg>
        <pc:grpChg chg="del mod">
          <ac:chgData name="Daniel Schwarz" userId="5bb35bb8-905a-4742-88d9-33d9089732e7" providerId="ADAL" clId="{86437948-6A79-4B7B-B7E0-67C001754F77}" dt="2020-10-09T16:15:44.140" v="2505" actId="165"/>
          <ac:grpSpMkLst>
            <pc:docMk/>
            <pc:sldMk cId="1154027328" sldId="264"/>
            <ac:grpSpMk id="356" creationId="{EE7427D4-5AC9-4EBA-BC73-BCDC6CE32758}"/>
          </ac:grpSpMkLst>
        </pc:grpChg>
        <pc:grpChg chg="del mod">
          <ac:chgData name="Daniel Schwarz" userId="5bb35bb8-905a-4742-88d9-33d9089732e7" providerId="ADAL" clId="{86437948-6A79-4B7B-B7E0-67C001754F77}" dt="2020-10-06T20:54:36.254" v="1353"/>
          <ac:grpSpMkLst>
            <pc:docMk/>
            <pc:sldMk cId="1154027328" sldId="264"/>
            <ac:grpSpMk id="366" creationId="{C5738486-B7F9-445A-B999-06082A55C96B}"/>
          </ac:grpSpMkLst>
        </pc:grpChg>
        <pc:grpChg chg="del mod">
          <ac:chgData name="Daniel Schwarz" userId="5bb35bb8-905a-4742-88d9-33d9089732e7" providerId="ADAL" clId="{86437948-6A79-4B7B-B7E0-67C001754F77}" dt="2020-10-09T16:07:36.940" v="2457" actId="165"/>
          <ac:grpSpMkLst>
            <pc:docMk/>
            <pc:sldMk cId="1154027328" sldId="264"/>
            <ac:grpSpMk id="367" creationId="{B6E1A25B-193A-4D8F-BFDF-456D1495D6FE}"/>
          </ac:grpSpMkLst>
        </pc:grpChg>
        <pc:grpChg chg="add del mod">
          <ac:chgData name="Daniel Schwarz" userId="5bb35bb8-905a-4742-88d9-33d9089732e7" providerId="ADAL" clId="{86437948-6A79-4B7B-B7E0-67C001754F77}" dt="2020-10-06T20:58:23.912" v="1413"/>
          <ac:grpSpMkLst>
            <pc:docMk/>
            <pc:sldMk cId="1154027328" sldId="264"/>
            <ac:grpSpMk id="390" creationId="{8616122B-E69E-4918-A923-9991ADEA0EC4}"/>
          </ac:grpSpMkLst>
        </pc:grpChg>
        <pc:grpChg chg="mod">
          <ac:chgData name="Daniel Schwarz" userId="5bb35bb8-905a-4742-88d9-33d9089732e7" providerId="ADAL" clId="{86437948-6A79-4B7B-B7E0-67C001754F77}" dt="2020-10-06T20:58:14.098" v="1403"/>
          <ac:grpSpMkLst>
            <pc:docMk/>
            <pc:sldMk cId="1154027328" sldId="264"/>
            <ac:grpSpMk id="406" creationId="{EEDDF791-94F7-4DBB-9596-948150594BB2}"/>
          </ac:grpSpMkLst>
        </pc:grpChg>
        <pc:grpChg chg="del mod">
          <ac:chgData name="Daniel Schwarz" userId="5bb35bb8-905a-4742-88d9-33d9089732e7" providerId="ADAL" clId="{86437948-6A79-4B7B-B7E0-67C001754F77}" dt="2020-10-06T20:58:25.142" v="1415"/>
          <ac:grpSpMkLst>
            <pc:docMk/>
            <pc:sldMk cId="1154027328" sldId="264"/>
            <ac:grpSpMk id="411" creationId="{1C13A816-A134-47BD-B973-4C4631D3607F}"/>
          </ac:grpSpMkLst>
        </pc:grpChg>
        <pc:grpChg chg="mod">
          <ac:chgData name="Daniel Schwarz" userId="5bb35bb8-905a-4742-88d9-33d9089732e7" providerId="ADAL" clId="{86437948-6A79-4B7B-B7E0-67C001754F77}" dt="2020-10-09T16:11:36.484" v="2480" actId="164"/>
          <ac:grpSpMkLst>
            <pc:docMk/>
            <pc:sldMk cId="1154027328" sldId="264"/>
            <ac:grpSpMk id="413" creationId="{92A61C15-97FB-4C50-ABA4-E657734C2823}"/>
          </ac:grpSpMkLst>
        </pc:grpChg>
        <pc:graphicFrameChg chg="add del modGraphic">
          <ac:chgData name="Daniel Schwarz" userId="5bb35bb8-905a-4742-88d9-33d9089732e7" providerId="ADAL" clId="{86437948-6A79-4B7B-B7E0-67C001754F77}" dt="2020-10-06T20:40:17.211" v="950" actId="478"/>
          <ac:graphicFrameMkLst>
            <pc:docMk/>
            <pc:sldMk cId="1154027328" sldId="264"/>
            <ac:graphicFrameMk id="2" creationId="{725810F4-07BD-4B1F-8D97-AD94EACBB314}"/>
          </ac:graphicFrameMkLst>
        </pc:graphicFrameChg>
        <pc:inkChg chg="add del">
          <ac:chgData name="Daniel Schwarz" userId="5bb35bb8-905a-4742-88d9-33d9089732e7" providerId="ADAL" clId="{86437948-6A79-4B7B-B7E0-67C001754F77}" dt="2020-10-07T20:06:08.923" v="2046"/>
          <ac:inkMkLst>
            <pc:docMk/>
            <pc:sldMk cId="1154027328" sldId="264"/>
            <ac:inkMk id="2" creationId="{C727E725-C74A-4B42-88BC-BDABD4009CE9}"/>
          </ac:inkMkLst>
        </pc:inkChg>
        <pc:inkChg chg="add del">
          <ac:chgData name="Daniel Schwarz" userId="5bb35bb8-905a-4742-88d9-33d9089732e7" providerId="ADAL" clId="{86437948-6A79-4B7B-B7E0-67C001754F77}" dt="2020-10-07T20:08:05.597" v="2132"/>
          <ac:inkMkLst>
            <pc:docMk/>
            <pc:sldMk cId="1154027328" sldId="264"/>
            <ac:inkMk id="3" creationId="{64C7ACE1-6775-4C99-943D-0A7E26EC58FD}"/>
          </ac:inkMkLst>
        </pc:inkChg>
        <pc:inkChg chg="add del">
          <ac:chgData name="Daniel Schwarz" userId="5bb35bb8-905a-4742-88d9-33d9089732e7" providerId="ADAL" clId="{86437948-6A79-4B7B-B7E0-67C001754F77}" dt="2020-10-06T20:40:54.773" v="954" actId="9405"/>
          <ac:inkMkLst>
            <pc:docMk/>
            <pc:sldMk cId="1154027328" sldId="264"/>
            <ac:inkMk id="3" creationId="{B0EDEC28-D6AD-457D-B0F6-F761E28237CF}"/>
          </ac:inkMkLst>
        </pc:inkChg>
        <pc:inkChg chg="add del mod">
          <ac:chgData name="Daniel Schwarz" userId="5bb35bb8-905a-4742-88d9-33d9089732e7" providerId="ADAL" clId="{86437948-6A79-4B7B-B7E0-67C001754F77}" dt="2020-10-07T20:06:44.433" v="2066" actId="9405"/>
          <ac:inkMkLst>
            <pc:docMk/>
            <pc:sldMk cId="1154027328" sldId="264"/>
            <ac:inkMk id="4" creationId="{3DFE1D86-5086-4ACE-982A-60BB2F2B8E3C}"/>
          </ac:inkMkLst>
        </pc:inkChg>
        <pc:inkChg chg="add del">
          <ac:chgData name="Daniel Schwarz" userId="5bb35bb8-905a-4742-88d9-33d9089732e7" providerId="ADAL" clId="{86437948-6A79-4B7B-B7E0-67C001754F77}" dt="2020-10-06T20:40:53.476" v="953" actId="9405"/>
          <ac:inkMkLst>
            <pc:docMk/>
            <pc:sldMk cId="1154027328" sldId="264"/>
            <ac:inkMk id="4" creationId="{F66EC348-4F3C-4293-961E-BCEE48191D66}"/>
          </ac:inkMkLst>
        </pc:inkChg>
        <pc:inkChg chg="add del">
          <ac:chgData name="Daniel Schwarz" userId="5bb35bb8-905a-4742-88d9-33d9089732e7" providerId="ADAL" clId="{86437948-6A79-4B7B-B7E0-67C001754F77}" dt="2020-10-06T20:41:28.962" v="960" actId="9405"/>
          <ac:inkMkLst>
            <pc:docMk/>
            <pc:sldMk cId="1154027328" sldId="264"/>
            <ac:inkMk id="5" creationId="{DB55E78F-290C-4BDD-8D38-95C2D2B1CD3F}"/>
          </ac:inkMkLst>
        </pc:inkChg>
        <pc:inkChg chg="add del mod">
          <ac:chgData name="Daniel Schwarz" userId="5bb35bb8-905a-4742-88d9-33d9089732e7" providerId="ADAL" clId="{86437948-6A79-4B7B-B7E0-67C001754F77}" dt="2020-10-07T20:06:44.088" v="2065" actId="9405"/>
          <ac:inkMkLst>
            <pc:docMk/>
            <pc:sldMk cId="1154027328" sldId="264"/>
            <ac:inkMk id="5" creationId="{ED6FEF1F-5EE4-4202-9A01-4FFCEC498E13}"/>
          </ac:inkMkLst>
        </pc:inkChg>
        <pc:inkChg chg="add del">
          <ac:chgData name="Daniel Schwarz" userId="5bb35bb8-905a-4742-88d9-33d9089732e7" providerId="ADAL" clId="{86437948-6A79-4B7B-B7E0-67C001754F77}" dt="2020-10-06T20:41:17.264" v="957" actId="9405"/>
          <ac:inkMkLst>
            <pc:docMk/>
            <pc:sldMk cId="1154027328" sldId="264"/>
            <ac:inkMk id="6" creationId="{BBB1DDCF-75D5-41FB-9CF4-9D447DE691B6}"/>
          </ac:inkMkLst>
        </pc:inkChg>
        <pc:inkChg chg="add del mod">
          <ac:chgData name="Daniel Schwarz" userId="5bb35bb8-905a-4742-88d9-33d9089732e7" providerId="ADAL" clId="{86437948-6A79-4B7B-B7E0-67C001754F77}" dt="2020-10-07T20:06:43.691" v="2064"/>
          <ac:inkMkLst>
            <pc:docMk/>
            <pc:sldMk cId="1154027328" sldId="264"/>
            <ac:inkMk id="6" creationId="{C56BCFFB-DCA2-43D2-B13A-1DCD017700F1}"/>
          </ac:inkMkLst>
        </pc:inkChg>
        <pc:inkChg chg="add del">
          <ac:chgData name="Daniel Schwarz" userId="5bb35bb8-905a-4742-88d9-33d9089732e7" providerId="ADAL" clId="{86437948-6A79-4B7B-B7E0-67C001754F77}" dt="2020-10-06T20:41:28.672" v="959" actId="9405"/>
          <ac:inkMkLst>
            <pc:docMk/>
            <pc:sldMk cId="1154027328" sldId="264"/>
            <ac:inkMk id="7" creationId="{FEE42FBB-8895-4036-8A66-AED5F33571C6}"/>
          </ac:inkMkLst>
        </pc:inkChg>
        <pc:inkChg chg="add mod">
          <ac:chgData name="Daniel Schwarz" userId="5bb35bb8-905a-4742-88d9-33d9089732e7" providerId="ADAL" clId="{86437948-6A79-4B7B-B7E0-67C001754F77}" dt="2020-10-09T16:11:30.566" v="2479" actId="164"/>
          <ac:inkMkLst>
            <pc:docMk/>
            <pc:sldMk cId="1154027328" sldId="264"/>
            <ac:inkMk id="8" creationId="{8D7AFF23-6340-4DDE-8455-AC154A4B5A68}"/>
          </ac:inkMkLst>
        </pc:inkChg>
        <pc:inkChg chg="add mod">
          <ac:chgData name="Daniel Schwarz" userId="5bb35bb8-905a-4742-88d9-33d9089732e7" providerId="ADAL" clId="{86437948-6A79-4B7B-B7E0-67C001754F77}" dt="2020-10-09T16:11:30.566" v="2479" actId="164"/>
          <ac:inkMkLst>
            <pc:docMk/>
            <pc:sldMk cId="1154027328" sldId="264"/>
            <ac:inkMk id="9" creationId="{4A82BA82-0AA4-400D-86FF-D37B02B6B844}"/>
          </ac:inkMkLst>
        </pc:inkChg>
        <pc:inkChg chg="add mod topLvl">
          <ac:chgData name="Daniel Schwarz" userId="5bb35bb8-905a-4742-88d9-33d9089732e7" providerId="ADAL" clId="{86437948-6A79-4B7B-B7E0-67C001754F77}" dt="2020-10-09T16:11:30.566" v="2479" actId="164"/>
          <ac:inkMkLst>
            <pc:docMk/>
            <pc:sldMk cId="1154027328" sldId="264"/>
            <ac:inkMk id="10" creationId="{C96A079E-76FB-4062-99C9-C42F7C0200B8}"/>
          </ac:inkMkLst>
        </pc:inkChg>
        <pc:inkChg chg="add del mod">
          <ac:chgData name="Daniel Schwarz" userId="5bb35bb8-905a-4742-88d9-33d9089732e7" providerId="ADAL" clId="{86437948-6A79-4B7B-B7E0-67C001754F77}" dt="2020-10-06T20:56:41.411" v="1364" actId="478"/>
          <ac:inkMkLst>
            <pc:docMk/>
            <pc:sldMk cId="1154027328" sldId="264"/>
            <ac:inkMk id="11" creationId="{54CD6A47-85A0-47B9-9501-C3E72F76D152}"/>
          </ac:inkMkLst>
        </pc:inkChg>
        <pc:inkChg chg="add del mod">
          <ac:chgData name="Daniel Schwarz" userId="5bb35bb8-905a-4742-88d9-33d9089732e7" providerId="ADAL" clId="{86437948-6A79-4B7B-B7E0-67C001754F77}" dt="2020-10-07T20:06:43" v="2061" actId="9405"/>
          <ac:inkMkLst>
            <pc:docMk/>
            <pc:sldMk cId="1154027328" sldId="264"/>
            <ac:inkMk id="11" creationId="{F654221D-4E04-4401-911C-9C4A81CF8A7D}"/>
          </ac:inkMkLst>
        </pc:inkChg>
        <pc:inkChg chg="add del mod">
          <ac:chgData name="Daniel Schwarz" userId="5bb35bb8-905a-4742-88d9-33d9089732e7" providerId="ADAL" clId="{86437948-6A79-4B7B-B7E0-67C001754F77}" dt="2020-10-06T20:56:44.476" v="1365" actId="478"/>
          <ac:inkMkLst>
            <pc:docMk/>
            <pc:sldMk cId="1154027328" sldId="264"/>
            <ac:inkMk id="12" creationId="{733C0644-0EFA-4D5E-A064-2005ABA9427A}"/>
          </ac:inkMkLst>
        </pc:inkChg>
        <pc:inkChg chg="add del mod">
          <ac:chgData name="Daniel Schwarz" userId="5bb35bb8-905a-4742-88d9-33d9089732e7" providerId="ADAL" clId="{86437948-6A79-4B7B-B7E0-67C001754F77}" dt="2020-10-07T20:06:42.617" v="2060" actId="9405"/>
          <ac:inkMkLst>
            <pc:docMk/>
            <pc:sldMk cId="1154027328" sldId="264"/>
            <ac:inkMk id="12" creationId="{EBE51AE1-2F8E-4D2C-98DB-9C3098D9994F}"/>
          </ac:inkMkLst>
        </pc:inkChg>
        <pc:inkChg chg="add del mod">
          <ac:chgData name="Daniel Schwarz" userId="5bb35bb8-905a-4742-88d9-33d9089732e7" providerId="ADAL" clId="{86437948-6A79-4B7B-B7E0-67C001754F77}" dt="2020-10-07T20:06:41.978" v="2059"/>
          <ac:inkMkLst>
            <pc:docMk/>
            <pc:sldMk cId="1154027328" sldId="264"/>
            <ac:inkMk id="13" creationId="{338C75E8-E102-4FE9-A7A4-2593BBDA93F4}"/>
          </ac:inkMkLst>
        </pc:inkChg>
        <pc:inkChg chg="add del mod">
          <ac:chgData name="Daniel Schwarz" userId="5bb35bb8-905a-4742-88d9-33d9089732e7" providerId="ADAL" clId="{86437948-6A79-4B7B-B7E0-67C001754F77}" dt="2020-10-06T20:56:46.011" v="1366" actId="478"/>
          <ac:inkMkLst>
            <pc:docMk/>
            <pc:sldMk cId="1154027328" sldId="264"/>
            <ac:inkMk id="13" creationId="{57455892-1CA3-4A49-8381-1892E6621993}"/>
          </ac:inkMkLst>
        </pc:inkChg>
        <pc:inkChg chg="add del mod">
          <ac:chgData name="Daniel Schwarz" userId="5bb35bb8-905a-4742-88d9-33d9089732e7" providerId="ADAL" clId="{86437948-6A79-4B7B-B7E0-67C001754F77}" dt="2020-10-06T20:56:47.899" v="1367" actId="478"/>
          <ac:inkMkLst>
            <pc:docMk/>
            <pc:sldMk cId="1154027328" sldId="264"/>
            <ac:inkMk id="15" creationId="{27976341-8B05-462C-A33A-DE6CC4F9EDE2}"/>
          </ac:inkMkLst>
        </pc:inkChg>
        <pc:inkChg chg="add del">
          <ac:chgData name="Daniel Schwarz" userId="5bb35bb8-905a-4742-88d9-33d9089732e7" providerId="ADAL" clId="{86437948-6A79-4B7B-B7E0-67C001754F77}" dt="2020-10-07T20:06:51.456" v="2068" actId="9405"/>
          <ac:inkMkLst>
            <pc:docMk/>
            <pc:sldMk cId="1154027328" sldId="264"/>
            <ac:inkMk id="15" creationId="{861F226B-F99C-4B73-9BAC-BB06371FAC92}"/>
          </ac:inkMkLst>
        </pc:inkChg>
        <pc:inkChg chg="add del mod">
          <ac:chgData name="Daniel Schwarz" userId="5bb35bb8-905a-4742-88d9-33d9089732e7" providerId="ADAL" clId="{86437948-6A79-4B7B-B7E0-67C001754F77}" dt="2020-10-06T20:56:50.658" v="1368" actId="478"/>
          <ac:inkMkLst>
            <pc:docMk/>
            <pc:sldMk cId="1154027328" sldId="264"/>
            <ac:inkMk id="16" creationId="{51280CEC-754E-4A62-B466-7C2842A0A022}"/>
          </ac:inkMkLst>
        </pc:inkChg>
        <pc:inkChg chg="add del">
          <ac:chgData name="Daniel Schwarz" userId="5bb35bb8-905a-4742-88d9-33d9089732e7" providerId="ADAL" clId="{86437948-6A79-4B7B-B7E0-67C001754F77}" dt="2020-10-07T20:06:55.188" v="2070" actId="9405"/>
          <ac:inkMkLst>
            <pc:docMk/>
            <pc:sldMk cId="1154027328" sldId="264"/>
            <ac:inkMk id="16" creationId="{CA47F96B-4120-4151-A7DE-62DBF5CB7E76}"/>
          </ac:inkMkLst>
        </pc:inkChg>
        <pc:inkChg chg="add del mod">
          <ac:chgData name="Daniel Schwarz" userId="5bb35bb8-905a-4742-88d9-33d9089732e7" providerId="ADAL" clId="{86437948-6A79-4B7B-B7E0-67C001754F77}" dt="2020-10-06T20:56:52.325" v="1369" actId="478"/>
          <ac:inkMkLst>
            <pc:docMk/>
            <pc:sldMk cId="1154027328" sldId="264"/>
            <ac:inkMk id="17" creationId="{0A67AFB7-AA6C-4EB6-B7FF-6770DB43492A}"/>
          </ac:inkMkLst>
        </pc:inkChg>
        <pc:inkChg chg="add del">
          <ac:chgData name="Daniel Schwarz" userId="5bb35bb8-905a-4742-88d9-33d9089732e7" providerId="ADAL" clId="{86437948-6A79-4B7B-B7E0-67C001754F77}" dt="2020-10-07T20:07:01.944" v="2072" actId="9405"/>
          <ac:inkMkLst>
            <pc:docMk/>
            <pc:sldMk cId="1154027328" sldId="264"/>
            <ac:inkMk id="17" creationId="{5799F9A3-6EF5-4F95-911C-2B01D273EC2D}"/>
          </ac:inkMkLst>
        </pc:inkChg>
        <pc:inkChg chg="add del mod">
          <ac:chgData name="Daniel Schwarz" userId="5bb35bb8-905a-4742-88d9-33d9089732e7" providerId="ADAL" clId="{86437948-6A79-4B7B-B7E0-67C001754F77}" dt="2020-10-06T20:56:53.770" v="1370" actId="478"/>
          <ac:inkMkLst>
            <pc:docMk/>
            <pc:sldMk cId="1154027328" sldId="264"/>
            <ac:inkMk id="18" creationId="{8B4563E1-AC6D-4389-BCED-B4BB270EDB95}"/>
          </ac:inkMkLst>
        </pc:inkChg>
        <pc:inkChg chg="add del mod">
          <ac:chgData name="Daniel Schwarz" userId="5bb35bb8-905a-4742-88d9-33d9089732e7" providerId="ADAL" clId="{86437948-6A79-4B7B-B7E0-67C001754F77}" dt="2020-10-07T20:07:14.646" v="2082" actId="9405"/>
          <ac:inkMkLst>
            <pc:docMk/>
            <pc:sldMk cId="1154027328" sldId="264"/>
            <ac:inkMk id="18" creationId="{B9C5E05F-BC79-402C-BB30-56154F1773CC}"/>
          </ac:inkMkLst>
        </pc:inkChg>
        <pc:inkChg chg="add del mod">
          <ac:chgData name="Daniel Schwarz" userId="5bb35bb8-905a-4742-88d9-33d9089732e7" providerId="ADAL" clId="{86437948-6A79-4B7B-B7E0-67C001754F77}" dt="2020-10-06T20:56:55.419" v="1371" actId="478"/>
          <ac:inkMkLst>
            <pc:docMk/>
            <pc:sldMk cId="1154027328" sldId="264"/>
            <ac:inkMk id="19" creationId="{65F83F85-D1D0-4B3A-AE5F-8B2F308B4B76}"/>
          </ac:inkMkLst>
        </pc:inkChg>
        <pc:inkChg chg="add del mod">
          <ac:chgData name="Daniel Schwarz" userId="5bb35bb8-905a-4742-88d9-33d9089732e7" providerId="ADAL" clId="{86437948-6A79-4B7B-B7E0-67C001754F77}" dt="2020-10-07T20:07:14.500" v="2081" actId="9405"/>
          <ac:inkMkLst>
            <pc:docMk/>
            <pc:sldMk cId="1154027328" sldId="264"/>
            <ac:inkMk id="19" creationId="{73003B58-7866-4EF8-8221-82C8A7C8138E}"/>
          </ac:inkMkLst>
        </pc:inkChg>
        <pc:inkChg chg="add del mod">
          <ac:chgData name="Daniel Schwarz" userId="5bb35bb8-905a-4742-88d9-33d9089732e7" providerId="ADAL" clId="{86437948-6A79-4B7B-B7E0-67C001754F77}" dt="2020-10-07T20:07:14.319" v="2080" actId="9405"/>
          <ac:inkMkLst>
            <pc:docMk/>
            <pc:sldMk cId="1154027328" sldId="264"/>
            <ac:inkMk id="20" creationId="{A564B01D-B144-43BA-8EDF-D97C47E37EB8}"/>
          </ac:inkMkLst>
        </pc:inkChg>
        <pc:inkChg chg="add del mod">
          <ac:chgData name="Daniel Schwarz" userId="5bb35bb8-905a-4742-88d9-33d9089732e7" providerId="ADAL" clId="{86437948-6A79-4B7B-B7E0-67C001754F77}" dt="2020-10-07T20:07:14.018" v="2079"/>
          <ac:inkMkLst>
            <pc:docMk/>
            <pc:sldMk cId="1154027328" sldId="264"/>
            <ac:inkMk id="21" creationId="{73D1FD96-8F6F-4848-A32A-C70CC3DF850D}"/>
          </ac:inkMkLst>
        </pc:inkChg>
        <pc:inkChg chg="add del mod">
          <ac:chgData name="Daniel Schwarz" userId="5bb35bb8-905a-4742-88d9-33d9089732e7" providerId="ADAL" clId="{86437948-6A79-4B7B-B7E0-67C001754F77}" dt="2020-10-06T20:57:19.273" v="1372" actId="478"/>
          <ac:inkMkLst>
            <pc:docMk/>
            <pc:sldMk cId="1154027328" sldId="264"/>
            <ac:inkMk id="21" creationId="{E0FF5779-9107-497B-A8A5-54102DEC7118}"/>
          </ac:inkMkLst>
        </pc:inkChg>
        <pc:inkChg chg="add del mod">
          <ac:chgData name="Daniel Schwarz" userId="5bb35bb8-905a-4742-88d9-33d9089732e7" providerId="ADAL" clId="{86437948-6A79-4B7B-B7E0-67C001754F77}" dt="2020-10-06T20:57:19.273" v="1372" actId="478"/>
          <ac:inkMkLst>
            <pc:docMk/>
            <pc:sldMk cId="1154027328" sldId="264"/>
            <ac:inkMk id="22" creationId="{D8E053FE-043F-4465-832B-EDDC399BFC75}"/>
          </ac:inkMkLst>
        </pc:inkChg>
        <pc:inkChg chg="add del mod">
          <ac:chgData name="Daniel Schwarz" userId="5bb35bb8-905a-4742-88d9-33d9089732e7" providerId="ADAL" clId="{86437948-6A79-4B7B-B7E0-67C001754F77}" dt="2020-10-06T20:57:19.273" v="1372" actId="478"/>
          <ac:inkMkLst>
            <pc:docMk/>
            <pc:sldMk cId="1154027328" sldId="264"/>
            <ac:inkMk id="23" creationId="{BE4744BA-DFF3-4544-B717-358E12395AE7}"/>
          </ac:inkMkLst>
        </pc:inkChg>
        <pc:inkChg chg="add del mod">
          <ac:chgData name="Daniel Schwarz" userId="5bb35bb8-905a-4742-88d9-33d9089732e7" providerId="ADAL" clId="{86437948-6A79-4B7B-B7E0-67C001754F77}" dt="2020-10-07T20:07:24.760" v="2092" actId="9405"/>
          <ac:inkMkLst>
            <pc:docMk/>
            <pc:sldMk cId="1154027328" sldId="264"/>
            <ac:inkMk id="23" creationId="{DE3A2B2A-8251-4DAC-A217-75B9895829B6}"/>
          </ac:inkMkLst>
        </pc:inkChg>
        <pc:inkChg chg="add del mod">
          <ac:chgData name="Daniel Schwarz" userId="5bb35bb8-905a-4742-88d9-33d9089732e7" providerId="ADAL" clId="{86437948-6A79-4B7B-B7E0-67C001754F77}" dt="2020-10-07T20:07:24.568" v="2091" actId="9405"/>
          <ac:inkMkLst>
            <pc:docMk/>
            <pc:sldMk cId="1154027328" sldId="264"/>
            <ac:inkMk id="24" creationId="{09D3E002-45AD-4254-AC71-FC401CEF62C5}"/>
          </ac:inkMkLst>
        </pc:inkChg>
        <pc:inkChg chg="add del mod">
          <ac:chgData name="Daniel Schwarz" userId="5bb35bb8-905a-4742-88d9-33d9089732e7" providerId="ADAL" clId="{86437948-6A79-4B7B-B7E0-67C001754F77}" dt="2020-10-06T20:57:19.273" v="1372" actId="478"/>
          <ac:inkMkLst>
            <pc:docMk/>
            <pc:sldMk cId="1154027328" sldId="264"/>
            <ac:inkMk id="24" creationId="{801F023C-7C9F-4EB3-A197-A318759F8C07}"/>
          </ac:inkMkLst>
        </pc:inkChg>
        <pc:inkChg chg="add del mod">
          <ac:chgData name="Daniel Schwarz" userId="5bb35bb8-905a-4742-88d9-33d9089732e7" providerId="ADAL" clId="{86437948-6A79-4B7B-B7E0-67C001754F77}" dt="2020-10-06T20:57:19.273" v="1372" actId="478"/>
          <ac:inkMkLst>
            <pc:docMk/>
            <pc:sldMk cId="1154027328" sldId="264"/>
            <ac:inkMk id="25" creationId="{7D0DD29F-2C7E-485C-8110-646B5E66B5C2}"/>
          </ac:inkMkLst>
        </pc:inkChg>
        <pc:inkChg chg="add del mod">
          <ac:chgData name="Daniel Schwarz" userId="5bb35bb8-905a-4742-88d9-33d9089732e7" providerId="ADAL" clId="{86437948-6A79-4B7B-B7E0-67C001754F77}" dt="2020-10-07T20:07:24.388" v="2090" actId="9405"/>
          <ac:inkMkLst>
            <pc:docMk/>
            <pc:sldMk cId="1154027328" sldId="264"/>
            <ac:inkMk id="25" creationId="{8EAADFA2-A63D-4C04-BEC2-A06E2CB56341}"/>
          </ac:inkMkLst>
        </pc:inkChg>
        <pc:inkChg chg="add del mod">
          <ac:chgData name="Daniel Schwarz" userId="5bb35bb8-905a-4742-88d9-33d9089732e7" providerId="ADAL" clId="{86437948-6A79-4B7B-B7E0-67C001754F77}" dt="2020-10-07T20:07:24.067" v="2089"/>
          <ac:inkMkLst>
            <pc:docMk/>
            <pc:sldMk cId="1154027328" sldId="264"/>
            <ac:inkMk id="26" creationId="{ED2AB672-5226-457E-A40C-CF27C7047A20}"/>
          </ac:inkMkLst>
        </pc:inkChg>
        <pc:inkChg chg="add del mod">
          <ac:chgData name="Daniel Schwarz" userId="5bb35bb8-905a-4742-88d9-33d9089732e7" providerId="ADAL" clId="{86437948-6A79-4B7B-B7E0-67C001754F77}" dt="2020-10-06T20:57:19.273" v="1372" actId="478"/>
          <ac:inkMkLst>
            <pc:docMk/>
            <pc:sldMk cId="1154027328" sldId="264"/>
            <ac:inkMk id="27" creationId="{CD57BF5D-AE1A-4CCC-9959-7E9E18F4983B}"/>
          </ac:inkMkLst>
        </pc:inkChg>
        <pc:inkChg chg="add del mod">
          <ac:chgData name="Daniel Schwarz" userId="5bb35bb8-905a-4742-88d9-33d9089732e7" providerId="ADAL" clId="{86437948-6A79-4B7B-B7E0-67C001754F77}" dt="2020-10-07T20:07:33.029" v="2098" actId="9405"/>
          <ac:inkMkLst>
            <pc:docMk/>
            <pc:sldMk cId="1154027328" sldId="264"/>
            <ac:inkMk id="28" creationId="{B7EF7581-F66D-4438-AA9D-A3A7CD9431B0}"/>
          </ac:inkMkLst>
        </pc:inkChg>
        <pc:inkChg chg="add del mod">
          <ac:chgData name="Daniel Schwarz" userId="5bb35bb8-905a-4742-88d9-33d9089732e7" providerId="ADAL" clId="{86437948-6A79-4B7B-B7E0-67C001754F77}" dt="2020-10-06T20:57:19.273" v="1372" actId="478"/>
          <ac:inkMkLst>
            <pc:docMk/>
            <pc:sldMk cId="1154027328" sldId="264"/>
            <ac:inkMk id="28" creationId="{BBEEBECE-8974-407B-AF4B-6D8644B5DACC}"/>
          </ac:inkMkLst>
        </pc:inkChg>
        <pc:inkChg chg="add del mod">
          <ac:chgData name="Daniel Schwarz" userId="5bb35bb8-905a-4742-88d9-33d9089732e7" providerId="ADAL" clId="{86437948-6A79-4B7B-B7E0-67C001754F77}" dt="2020-10-07T20:07:32.786" v="2097"/>
          <ac:inkMkLst>
            <pc:docMk/>
            <pc:sldMk cId="1154027328" sldId="264"/>
            <ac:inkMk id="29" creationId="{0AA85CDE-B9BE-45A7-9F12-AA6E57904370}"/>
          </ac:inkMkLst>
        </pc:inkChg>
        <pc:inkChg chg="add del mod">
          <ac:chgData name="Daniel Schwarz" userId="5bb35bb8-905a-4742-88d9-33d9089732e7" providerId="ADAL" clId="{86437948-6A79-4B7B-B7E0-67C001754F77}" dt="2020-10-06T20:41:59.543" v="985"/>
          <ac:inkMkLst>
            <pc:docMk/>
            <pc:sldMk cId="1154027328" sldId="264"/>
            <ac:inkMk id="29" creationId="{7791DDD2-DE30-4394-9F8A-F8D48767EB84}"/>
          </ac:inkMkLst>
        </pc:inkChg>
        <pc:inkChg chg="add del mod">
          <ac:chgData name="Daniel Schwarz" userId="5bb35bb8-905a-4742-88d9-33d9089732e7" providerId="ADAL" clId="{86437948-6A79-4B7B-B7E0-67C001754F77}" dt="2020-10-06T20:57:19.273" v="1372" actId="478"/>
          <ac:inkMkLst>
            <pc:docMk/>
            <pc:sldMk cId="1154027328" sldId="264"/>
            <ac:inkMk id="31" creationId="{23C9FF66-E0B6-41D4-9A9A-14CDE614B92C}"/>
          </ac:inkMkLst>
        </pc:inkChg>
        <pc:inkChg chg="add del mod">
          <ac:chgData name="Daniel Schwarz" userId="5bb35bb8-905a-4742-88d9-33d9089732e7" providerId="ADAL" clId="{86437948-6A79-4B7B-B7E0-67C001754F77}" dt="2020-10-07T20:07:38.514" v="2106" actId="9405"/>
          <ac:inkMkLst>
            <pc:docMk/>
            <pc:sldMk cId="1154027328" sldId="264"/>
            <ac:inkMk id="31" creationId="{67E59430-ACC6-4FF5-8D08-8D1C0F5E0EE0}"/>
          </ac:inkMkLst>
        </pc:inkChg>
        <pc:inkChg chg="add del mod">
          <ac:chgData name="Daniel Schwarz" userId="5bb35bb8-905a-4742-88d9-33d9089732e7" providerId="ADAL" clId="{86437948-6A79-4B7B-B7E0-67C001754F77}" dt="2020-10-06T20:57:19.273" v="1372" actId="478"/>
          <ac:inkMkLst>
            <pc:docMk/>
            <pc:sldMk cId="1154027328" sldId="264"/>
            <ac:inkMk id="32" creationId="{C2125D4E-27D1-47F7-8E0B-530FBD5B91FD}"/>
          </ac:inkMkLst>
        </pc:inkChg>
        <pc:inkChg chg="add del mod">
          <ac:chgData name="Daniel Schwarz" userId="5bb35bb8-905a-4742-88d9-33d9089732e7" providerId="ADAL" clId="{86437948-6A79-4B7B-B7E0-67C001754F77}" dt="2020-10-07T20:07:38.339" v="2105" actId="9405"/>
          <ac:inkMkLst>
            <pc:docMk/>
            <pc:sldMk cId="1154027328" sldId="264"/>
            <ac:inkMk id="32" creationId="{FE0B8339-2F12-4415-B217-1C9ACEBA1EC5}"/>
          </ac:inkMkLst>
        </pc:inkChg>
        <pc:inkChg chg="add del mod">
          <ac:chgData name="Daniel Schwarz" userId="5bb35bb8-905a-4742-88d9-33d9089732e7" providerId="ADAL" clId="{86437948-6A79-4B7B-B7E0-67C001754F77}" dt="2020-10-06T20:57:19.273" v="1372" actId="478"/>
          <ac:inkMkLst>
            <pc:docMk/>
            <pc:sldMk cId="1154027328" sldId="264"/>
            <ac:inkMk id="33" creationId="{6899B543-4CE0-486D-9FDF-2BD47C380C58}"/>
          </ac:inkMkLst>
        </pc:inkChg>
        <pc:inkChg chg="add del mod">
          <ac:chgData name="Daniel Schwarz" userId="5bb35bb8-905a-4742-88d9-33d9089732e7" providerId="ADAL" clId="{86437948-6A79-4B7B-B7E0-67C001754F77}" dt="2020-10-07T20:07:38.059" v="2104"/>
          <ac:inkMkLst>
            <pc:docMk/>
            <pc:sldMk cId="1154027328" sldId="264"/>
            <ac:inkMk id="33" creationId="{920A2AB1-2E19-4324-8366-AD93BD6E0B18}"/>
          </ac:inkMkLst>
        </pc:inkChg>
        <pc:inkChg chg="add mod">
          <ac:chgData name="Daniel Schwarz" userId="5bb35bb8-905a-4742-88d9-33d9089732e7" providerId="ADAL" clId="{86437948-6A79-4B7B-B7E0-67C001754F77}" dt="2020-10-09T16:12:21.185" v="2482" actId="164"/>
          <ac:inkMkLst>
            <pc:docMk/>
            <pc:sldMk cId="1154027328" sldId="264"/>
            <ac:inkMk id="35" creationId="{7DEDB6B4-60DC-4D75-9E07-4847AA69DA02}"/>
          </ac:inkMkLst>
        </pc:inkChg>
        <pc:inkChg chg="add mod topLvl">
          <ac:chgData name="Daniel Schwarz" userId="5bb35bb8-905a-4742-88d9-33d9089732e7" providerId="ADAL" clId="{86437948-6A79-4B7B-B7E0-67C001754F77}" dt="2020-10-09T16:12:21.185" v="2482" actId="164"/>
          <ac:inkMkLst>
            <pc:docMk/>
            <pc:sldMk cId="1154027328" sldId="264"/>
            <ac:inkMk id="36" creationId="{9C1DC594-66CA-455D-AA0C-2000C3EE366A}"/>
          </ac:inkMkLst>
        </pc:inkChg>
        <pc:inkChg chg="add mod topLvl">
          <ac:chgData name="Daniel Schwarz" userId="5bb35bb8-905a-4742-88d9-33d9089732e7" providerId="ADAL" clId="{86437948-6A79-4B7B-B7E0-67C001754F77}" dt="2020-10-09T16:12:21.185" v="2482" actId="164"/>
          <ac:inkMkLst>
            <pc:docMk/>
            <pc:sldMk cId="1154027328" sldId="264"/>
            <ac:inkMk id="37" creationId="{804F3EE2-A0F0-4808-B1CE-2B5AA770E747}"/>
          </ac:inkMkLst>
        </pc:inkChg>
        <pc:inkChg chg="add mod topLvl">
          <ac:chgData name="Daniel Schwarz" userId="5bb35bb8-905a-4742-88d9-33d9089732e7" providerId="ADAL" clId="{86437948-6A79-4B7B-B7E0-67C001754F77}" dt="2020-10-09T16:14:02.759" v="2493" actId="164"/>
          <ac:inkMkLst>
            <pc:docMk/>
            <pc:sldMk cId="1154027328" sldId="264"/>
            <ac:inkMk id="38" creationId="{5125B257-048C-4FBE-B671-5306BED34350}"/>
          </ac:inkMkLst>
        </pc:inkChg>
        <pc:inkChg chg="add mod topLvl">
          <ac:chgData name="Daniel Schwarz" userId="5bb35bb8-905a-4742-88d9-33d9089732e7" providerId="ADAL" clId="{86437948-6A79-4B7B-B7E0-67C001754F77}" dt="2020-10-09T16:12:21.185" v="2482" actId="164"/>
          <ac:inkMkLst>
            <pc:docMk/>
            <pc:sldMk cId="1154027328" sldId="264"/>
            <ac:inkMk id="39" creationId="{1F4827A3-3233-471D-AC96-93E2473036F5}"/>
          </ac:inkMkLst>
        </pc:inkChg>
        <pc:inkChg chg="add del mod">
          <ac:chgData name="Daniel Schwarz" userId="5bb35bb8-905a-4742-88d9-33d9089732e7" providerId="ADAL" clId="{86437948-6A79-4B7B-B7E0-67C001754F77}" dt="2020-10-07T20:07:46.519" v="2116" actId="9405"/>
          <ac:inkMkLst>
            <pc:docMk/>
            <pc:sldMk cId="1154027328" sldId="264"/>
            <ac:inkMk id="40" creationId="{92E0799A-160C-4B19-B7EE-93ED6EE3CA51}"/>
          </ac:inkMkLst>
        </pc:inkChg>
        <pc:inkChg chg="add mod">
          <ac:chgData name="Daniel Schwarz" userId="5bb35bb8-905a-4742-88d9-33d9089732e7" providerId="ADAL" clId="{86437948-6A79-4B7B-B7E0-67C001754F77}" dt="2020-10-09T16:12:35.547" v="2483" actId="164"/>
          <ac:inkMkLst>
            <pc:docMk/>
            <pc:sldMk cId="1154027328" sldId="264"/>
            <ac:inkMk id="41" creationId="{0B3B8340-0334-4D22-8F7B-C95FD086B6FB}"/>
          </ac:inkMkLst>
        </pc:inkChg>
        <pc:inkChg chg="add mod">
          <ac:chgData name="Daniel Schwarz" userId="5bb35bb8-905a-4742-88d9-33d9089732e7" providerId="ADAL" clId="{86437948-6A79-4B7B-B7E0-67C001754F77}" dt="2020-10-09T16:12:35.547" v="2483" actId="164"/>
          <ac:inkMkLst>
            <pc:docMk/>
            <pc:sldMk cId="1154027328" sldId="264"/>
            <ac:inkMk id="42" creationId="{C871CB33-0195-4F4B-8BCB-55006ADDE001}"/>
          </ac:inkMkLst>
        </pc:inkChg>
        <pc:inkChg chg="add mod topLvl">
          <ac:chgData name="Daniel Schwarz" userId="5bb35bb8-905a-4742-88d9-33d9089732e7" providerId="ADAL" clId="{86437948-6A79-4B7B-B7E0-67C001754F77}" dt="2020-10-09T16:12:47.570" v="2484" actId="164"/>
          <ac:inkMkLst>
            <pc:docMk/>
            <pc:sldMk cId="1154027328" sldId="264"/>
            <ac:inkMk id="43" creationId="{C6272776-2DCC-4514-9B6F-BA7CA19D9A71}"/>
          </ac:inkMkLst>
        </pc:inkChg>
        <pc:inkChg chg="add mod topLvl">
          <ac:chgData name="Daniel Schwarz" userId="5bb35bb8-905a-4742-88d9-33d9089732e7" providerId="ADAL" clId="{86437948-6A79-4B7B-B7E0-67C001754F77}" dt="2020-10-09T16:12:47.570" v="2484" actId="164"/>
          <ac:inkMkLst>
            <pc:docMk/>
            <pc:sldMk cId="1154027328" sldId="264"/>
            <ac:inkMk id="44" creationId="{654F67EE-A993-4992-AB96-CDD8766689F9}"/>
          </ac:inkMkLst>
        </pc:inkChg>
        <pc:inkChg chg="add del mod">
          <ac:chgData name="Daniel Schwarz" userId="5bb35bb8-905a-4742-88d9-33d9089732e7" providerId="ADAL" clId="{86437948-6A79-4B7B-B7E0-67C001754F77}" dt="2020-10-07T20:07:46.198" v="2115" actId="9405"/>
          <ac:inkMkLst>
            <pc:docMk/>
            <pc:sldMk cId="1154027328" sldId="264"/>
            <ac:inkMk id="45" creationId="{C87ED06D-01B1-4D8A-90F6-EE1263FDCC4E}"/>
          </ac:inkMkLst>
        </pc:inkChg>
        <pc:inkChg chg="add mod topLvl">
          <ac:chgData name="Daniel Schwarz" userId="5bb35bb8-905a-4742-88d9-33d9089732e7" providerId="ADAL" clId="{86437948-6A79-4B7B-B7E0-67C001754F77}" dt="2020-10-09T16:12:47.570" v="2484" actId="164"/>
          <ac:inkMkLst>
            <pc:docMk/>
            <pc:sldMk cId="1154027328" sldId="264"/>
            <ac:inkMk id="46" creationId="{FC5A09FA-A23C-402B-9A7A-ED494174A1BA}"/>
          </ac:inkMkLst>
        </pc:inkChg>
        <pc:inkChg chg="add del mod">
          <ac:chgData name="Daniel Schwarz" userId="5bb35bb8-905a-4742-88d9-33d9089732e7" providerId="ADAL" clId="{86437948-6A79-4B7B-B7E0-67C001754F77}" dt="2020-10-07T20:07:45.926" v="2114"/>
          <ac:inkMkLst>
            <pc:docMk/>
            <pc:sldMk cId="1154027328" sldId="264"/>
            <ac:inkMk id="47" creationId="{85DFD83F-3424-4CD7-B308-3326E529393F}"/>
          </ac:inkMkLst>
        </pc:inkChg>
        <pc:inkChg chg="add mod topLvl">
          <ac:chgData name="Daniel Schwarz" userId="5bb35bb8-905a-4742-88d9-33d9089732e7" providerId="ADAL" clId="{86437948-6A79-4B7B-B7E0-67C001754F77}" dt="2020-10-09T16:12:47.570" v="2484" actId="164"/>
          <ac:inkMkLst>
            <pc:docMk/>
            <pc:sldMk cId="1154027328" sldId="264"/>
            <ac:inkMk id="48" creationId="{E6176C15-EA32-4F7D-B9B5-C42F6FAA2E20}"/>
          </ac:inkMkLst>
        </pc:inkChg>
        <pc:inkChg chg="add mod topLvl">
          <ac:chgData name="Daniel Schwarz" userId="5bb35bb8-905a-4742-88d9-33d9089732e7" providerId="ADAL" clId="{86437948-6A79-4B7B-B7E0-67C001754F77}" dt="2020-10-09T16:12:47.570" v="2484" actId="164"/>
          <ac:inkMkLst>
            <pc:docMk/>
            <pc:sldMk cId="1154027328" sldId="264"/>
            <ac:inkMk id="49" creationId="{A81ACCFD-F8F7-4263-9983-80E4C678BF75}"/>
          </ac:inkMkLst>
        </pc:inkChg>
        <pc:inkChg chg="add mod topLvl">
          <ac:chgData name="Daniel Schwarz" userId="5bb35bb8-905a-4742-88d9-33d9089732e7" providerId="ADAL" clId="{86437948-6A79-4B7B-B7E0-67C001754F77}" dt="2020-10-09T16:12:47.570" v="2484" actId="164"/>
          <ac:inkMkLst>
            <pc:docMk/>
            <pc:sldMk cId="1154027328" sldId="264"/>
            <ac:inkMk id="51" creationId="{4A8B839F-7A8D-4580-BD4E-16AC43AA155D}"/>
          </ac:inkMkLst>
        </pc:inkChg>
        <pc:inkChg chg="add del">
          <ac:chgData name="Daniel Schwarz" userId="5bb35bb8-905a-4742-88d9-33d9089732e7" providerId="ADAL" clId="{86437948-6A79-4B7B-B7E0-67C001754F77}" dt="2020-10-07T20:07:49.773" v="2118" actId="9405"/>
          <ac:inkMkLst>
            <pc:docMk/>
            <pc:sldMk cId="1154027328" sldId="264"/>
            <ac:inkMk id="52" creationId="{22AB6423-1D85-480B-AF7E-0821CFA8FA46}"/>
          </ac:inkMkLst>
        </pc:inkChg>
        <pc:inkChg chg="add mod topLvl">
          <ac:chgData name="Daniel Schwarz" userId="5bb35bb8-905a-4742-88d9-33d9089732e7" providerId="ADAL" clId="{86437948-6A79-4B7B-B7E0-67C001754F77}" dt="2020-10-09T16:12:47.570" v="2484" actId="164"/>
          <ac:inkMkLst>
            <pc:docMk/>
            <pc:sldMk cId="1154027328" sldId="264"/>
            <ac:inkMk id="53" creationId="{B07536F1-8E97-4827-B46F-572DD71F8BC5}"/>
          </ac:inkMkLst>
        </pc:inkChg>
        <pc:inkChg chg="add mod topLvl">
          <ac:chgData name="Daniel Schwarz" userId="5bb35bb8-905a-4742-88d9-33d9089732e7" providerId="ADAL" clId="{86437948-6A79-4B7B-B7E0-67C001754F77}" dt="2020-10-09T16:12:47.570" v="2484" actId="164"/>
          <ac:inkMkLst>
            <pc:docMk/>
            <pc:sldMk cId="1154027328" sldId="264"/>
            <ac:inkMk id="54" creationId="{AC765C8A-3AF5-4967-9F27-8DA240AC3653}"/>
          </ac:inkMkLst>
        </pc:inkChg>
        <pc:inkChg chg="add mod topLvl">
          <ac:chgData name="Daniel Schwarz" userId="5bb35bb8-905a-4742-88d9-33d9089732e7" providerId="ADAL" clId="{86437948-6A79-4B7B-B7E0-67C001754F77}" dt="2020-10-09T16:12:47.570" v="2484" actId="164"/>
          <ac:inkMkLst>
            <pc:docMk/>
            <pc:sldMk cId="1154027328" sldId="264"/>
            <ac:inkMk id="55" creationId="{946AA39C-C22E-4765-9B15-4109091E87B8}"/>
          </ac:inkMkLst>
        </pc:inkChg>
        <pc:inkChg chg="add mod topLvl">
          <ac:chgData name="Daniel Schwarz" userId="5bb35bb8-905a-4742-88d9-33d9089732e7" providerId="ADAL" clId="{86437948-6A79-4B7B-B7E0-67C001754F77}" dt="2020-10-09T16:12:47.570" v="2484" actId="164"/>
          <ac:inkMkLst>
            <pc:docMk/>
            <pc:sldMk cId="1154027328" sldId="264"/>
            <ac:inkMk id="56" creationId="{B89EE527-E40D-48A0-A597-1B590F212F4C}"/>
          </ac:inkMkLst>
        </pc:inkChg>
        <pc:inkChg chg="add del mod">
          <ac:chgData name="Daniel Schwarz" userId="5bb35bb8-905a-4742-88d9-33d9089732e7" providerId="ADAL" clId="{86437948-6A79-4B7B-B7E0-67C001754F77}" dt="2020-10-07T20:07:59.466" v="2128" actId="9405"/>
          <ac:inkMkLst>
            <pc:docMk/>
            <pc:sldMk cId="1154027328" sldId="264"/>
            <ac:inkMk id="57" creationId="{C2A504E6-70C0-4CA8-AE4B-953F42E0A43F}"/>
          </ac:inkMkLst>
        </pc:inkChg>
        <pc:inkChg chg="add mod topLvl">
          <ac:chgData name="Daniel Schwarz" userId="5bb35bb8-905a-4742-88d9-33d9089732e7" providerId="ADAL" clId="{86437948-6A79-4B7B-B7E0-67C001754F77}" dt="2020-10-09T16:12:47.570" v="2484" actId="164"/>
          <ac:inkMkLst>
            <pc:docMk/>
            <pc:sldMk cId="1154027328" sldId="264"/>
            <ac:inkMk id="58" creationId="{5D67D0AA-2677-4FE9-9600-78B89B2C3C20}"/>
          </ac:inkMkLst>
        </pc:inkChg>
        <pc:inkChg chg="add mod topLvl">
          <ac:chgData name="Daniel Schwarz" userId="5bb35bb8-905a-4742-88d9-33d9089732e7" providerId="ADAL" clId="{86437948-6A79-4B7B-B7E0-67C001754F77}" dt="2020-10-09T16:12:47.570" v="2484" actId="164"/>
          <ac:inkMkLst>
            <pc:docMk/>
            <pc:sldMk cId="1154027328" sldId="264"/>
            <ac:inkMk id="59" creationId="{8648EAE3-E838-481F-83C6-F80373EBF600}"/>
          </ac:inkMkLst>
        </pc:inkChg>
        <pc:inkChg chg="add mod topLvl">
          <ac:chgData name="Daniel Schwarz" userId="5bb35bb8-905a-4742-88d9-33d9089732e7" providerId="ADAL" clId="{86437948-6A79-4B7B-B7E0-67C001754F77}" dt="2020-10-09T16:12:47.570" v="2484" actId="164"/>
          <ac:inkMkLst>
            <pc:docMk/>
            <pc:sldMk cId="1154027328" sldId="264"/>
            <ac:inkMk id="60" creationId="{169D8FA5-7B4B-41F8-8C7F-FA3F5F449C15}"/>
          </ac:inkMkLst>
        </pc:inkChg>
        <pc:inkChg chg="add mod topLvl">
          <ac:chgData name="Daniel Schwarz" userId="5bb35bb8-905a-4742-88d9-33d9089732e7" providerId="ADAL" clId="{86437948-6A79-4B7B-B7E0-67C001754F77}" dt="2020-10-09T16:12:47.570" v="2484" actId="164"/>
          <ac:inkMkLst>
            <pc:docMk/>
            <pc:sldMk cId="1154027328" sldId="264"/>
            <ac:inkMk id="61" creationId="{041562C6-2488-403B-B597-C7502F0BD729}"/>
          </ac:inkMkLst>
        </pc:inkChg>
        <pc:inkChg chg="add mod topLvl">
          <ac:chgData name="Daniel Schwarz" userId="5bb35bb8-905a-4742-88d9-33d9089732e7" providerId="ADAL" clId="{86437948-6A79-4B7B-B7E0-67C001754F77}" dt="2020-10-09T16:12:47.570" v="2484" actId="164"/>
          <ac:inkMkLst>
            <pc:docMk/>
            <pc:sldMk cId="1154027328" sldId="264"/>
            <ac:inkMk id="62" creationId="{27F72C83-2DB1-40F3-8ADF-7C39A4880E04}"/>
          </ac:inkMkLst>
        </pc:inkChg>
        <pc:inkChg chg="add del mod">
          <ac:chgData name="Daniel Schwarz" userId="5bb35bb8-905a-4742-88d9-33d9089732e7" providerId="ADAL" clId="{86437948-6A79-4B7B-B7E0-67C001754F77}" dt="2020-10-07T20:07:59.211" v="2127" actId="9405"/>
          <ac:inkMkLst>
            <pc:docMk/>
            <pc:sldMk cId="1154027328" sldId="264"/>
            <ac:inkMk id="63" creationId="{8F916ADA-8174-4870-8C50-0DCA7E9F2097}"/>
          </ac:inkMkLst>
        </pc:inkChg>
        <pc:inkChg chg="add mod topLvl">
          <ac:chgData name="Daniel Schwarz" userId="5bb35bb8-905a-4742-88d9-33d9089732e7" providerId="ADAL" clId="{86437948-6A79-4B7B-B7E0-67C001754F77}" dt="2020-10-09T16:12:47.570" v="2484" actId="164"/>
          <ac:inkMkLst>
            <pc:docMk/>
            <pc:sldMk cId="1154027328" sldId="264"/>
            <ac:inkMk id="64" creationId="{FC352607-43A4-4A1F-A996-4C6CACE882C4}"/>
          </ac:inkMkLst>
        </pc:inkChg>
        <pc:inkChg chg="add del mod">
          <ac:chgData name="Daniel Schwarz" userId="5bb35bb8-905a-4742-88d9-33d9089732e7" providerId="ADAL" clId="{86437948-6A79-4B7B-B7E0-67C001754F77}" dt="2020-10-07T20:07:58.871" v="2126" actId="9405"/>
          <ac:inkMkLst>
            <pc:docMk/>
            <pc:sldMk cId="1154027328" sldId="264"/>
            <ac:inkMk id="65" creationId="{4F32587A-C54E-4707-ADD7-5DCF12C7A108}"/>
          </ac:inkMkLst>
        </pc:inkChg>
        <pc:inkChg chg="add mod">
          <ac:chgData name="Daniel Schwarz" userId="5bb35bb8-905a-4742-88d9-33d9089732e7" providerId="ADAL" clId="{86437948-6A79-4B7B-B7E0-67C001754F77}" dt="2020-10-09T16:13:29.996" v="2489" actId="164"/>
          <ac:inkMkLst>
            <pc:docMk/>
            <pc:sldMk cId="1154027328" sldId="264"/>
            <ac:inkMk id="66" creationId="{40927254-436C-4299-BF4C-0110DE52CE8D}"/>
          </ac:inkMkLst>
        </pc:inkChg>
        <pc:inkChg chg="add mod">
          <ac:chgData name="Daniel Schwarz" userId="5bb35bb8-905a-4742-88d9-33d9089732e7" providerId="ADAL" clId="{86437948-6A79-4B7B-B7E0-67C001754F77}" dt="2020-10-09T16:13:29.996" v="2489" actId="164"/>
          <ac:inkMkLst>
            <pc:docMk/>
            <pc:sldMk cId="1154027328" sldId="264"/>
            <ac:inkMk id="67" creationId="{A137F798-AD05-42C3-B491-61B7465E8889}"/>
          </ac:inkMkLst>
        </pc:inkChg>
        <pc:inkChg chg="add del mod">
          <ac:chgData name="Daniel Schwarz" userId="5bb35bb8-905a-4742-88d9-33d9089732e7" providerId="ADAL" clId="{86437948-6A79-4B7B-B7E0-67C001754F77}" dt="2020-10-07T20:07:58.592" v="2125"/>
          <ac:inkMkLst>
            <pc:docMk/>
            <pc:sldMk cId="1154027328" sldId="264"/>
            <ac:inkMk id="68" creationId="{D9044F3F-2BD4-4816-A247-739D140D4F44}"/>
          </ac:inkMkLst>
        </pc:inkChg>
        <pc:inkChg chg="add mod topLvl">
          <ac:chgData name="Daniel Schwarz" userId="5bb35bb8-905a-4742-88d9-33d9089732e7" providerId="ADAL" clId="{86437948-6A79-4B7B-B7E0-67C001754F77}" dt="2020-10-09T16:13:36.756" v="2490" actId="164"/>
          <ac:inkMkLst>
            <pc:docMk/>
            <pc:sldMk cId="1154027328" sldId="264"/>
            <ac:inkMk id="69" creationId="{A30374C0-BC25-4334-9A05-6053179ADCBC}"/>
          </ac:inkMkLst>
        </pc:inkChg>
        <pc:inkChg chg="add mod topLvl">
          <ac:chgData name="Daniel Schwarz" userId="5bb35bb8-905a-4742-88d9-33d9089732e7" providerId="ADAL" clId="{86437948-6A79-4B7B-B7E0-67C001754F77}" dt="2020-10-09T16:13:36.756" v="2490" actId="164"/>
          <ac:inkMkLst>
            <pc:docMk/>
            <pc:sldMk cId="1154027328" sldId="264"/>
            <ac:inkMk id="70" creationId="{672F13CB-1A4E-4E36-B940-64918024C4AA}"/>
          </ac:inkMkLst>
        </pc:inkChg>
        <pc:inkChg chg="add mod topLvl">
          <ac:chgData name="Daniel Schwarz" userId="5bb35bb8-905a-4742-88d9-33d9089732e7" providerId="ADAL" clId="{86437948-6A79-4B7B-B7E0-67C001754F77}" dt="2020-10-09T16:13:36.756" v="2490" actId="164"/>
          <ac:inkMkLst>
            <pc:docMk/>
            <pc:sldMk cId="1154027328" sldId="264"/>
            <ac:inkMk id="71" creationId="{04F9835C-33AC-4828-852E-41F5CE223C24}"/>
          </ac:inkMkLst>
        </pc:inkChg>
        <pc:inkChg chg="add mod topLvl">
          <ac:chgData name="Daniel Schwarz" userId="5bb35bb8-905a-4742-88d9-33d9089732e7" providerId="ADAL" clId="{86437948-6A79-4B7B-B7E0-67C001754F77}" dt="2020-10-09T16:13:36.756" v="2490" actId="164"/>
          <ac:inkMkLst>
            <pc:docMk/>
            <pc:sldMk cId="1154027328" sldId="264"/>
            <ac:inkMk id="73" creationId="{C3387462-219E-4749-9490-C34FB367872C}"/>
          </ac:inkMkLst>
        </pc:inkChg>
        <pc:inkChg chg="add mod topLvl">
          <ac:chgData name="Daniel Schwarz" userId="5bb35bb8-905a-4742-88d9-33d9089732e7" providerId="ADAL" clId="{86437948-6A79-4B7B-B7E0-67C001754F77}" dt="2020-10-09T16:13:36.756" v="2490" actId="164"/>
          <ac:inkMkLst>
            <pc:docMk/>
            <pc:sldMk cId="1154027328" sldId="264"/>
            <ac:inkMk id="74" creationId="{F0AA1374-8A9C-431A-9463-6A15176E5F90}"/>
          </ac:inkMkLst>
        </pc:inkChg>
        <pc:inkChg chg="add mod topLvl">
          <ac:chgData name="Daniel Schwarz" userId="5bb35bb8-905a-4742-88d9-33d9089732e7" providerId="ADAL" clId="{86437948-6A79-4B7B-B7E0-67C001754F77}" dt="2020-10-09T16:13:36.756" v="2490" actId="164"/>
          <ac:inkMkLst>
            <pc:docMk/>
            <pc:sldMk cId="1154027328" sldId="264"/>
            <ac:inkMk id="75" creationId="{54DF849E-7F5D-4C25-8CB0-0380456D363A}"/>
          </ac:inkMkLst>
        </pc:inkChg>
        <pc:inkChg chg="add mod topLvl">
          <ac:chgData name="Daniel Schwarz" userId="5bb35bb8-905a-4742-88d9-33d9089732e7" providerId="ADAL" clId="{86437948-6A79-4B7B-B7E0-67C001754F77}" dt="2020-10-09T16:13:36.756" v="2490" actId="164"/>
          <ac:inkMkLst>
            <pc:docMk/>
            <pc:sldMk cId="1154027328" sldId="264"/>
            <ac:inkMk id="76" creationId="{B333B159-91DF-4089-88E7-1A59547E2AC0}"/>
          </ac:inkMkLst>
        </pc:inkChg>
        <pc:inkChg chg="add del mod">
          <ac:chgData name="Daniel Schwarz" userId="5bb35bb8-905a-4742-88d9-33d9089732e7" providerId="ADAL" clId="{86437948-6A79-4B7B-B7E0-67C001754F77}" dt="2020-10-06T20:48:00.453" v="1047"/>
          <ac:inkMkLst>
            <pc:docMk/>
            <pc:sldMk cId="1154027328" sldId="264"/>
            <ac:inkMk id="77" creationId="{AF306685-C698-4E45-8AA2-E3D9C81B9F16}"/>
          </ac:inkMkLst>
        </pc:inkChg>
        <pc:inkChg chg="add del">
          <ac:chgData name="Daniel Schwarz" userId="5bb35bb8-905a-4742-88d9-33d9089732e7" providerId="ADAL" clId="{86437948-6A79-4B7B-B7E0-67C001754F77}" dt="2020-10-07T20:08:04.135" v="2130" actId="9405"/>
          <ac:inkMkLst>
            <pc:docMk/>
            <pc:sldMk cId="1154027328" sldId="264"/>
            <ac:inkMk id="77" creationId="{E8EFB03A-6C07-4E59-AEEF-8C5F9B1CC989}"/>
          </ac:inkMkLst>
        </pc:inkChg>
        <pc:inkChg chg="add del mod">
          <ac:chgData name="Daniel Schwarz" userId="5bb35bb8-905a-4742-88d9-33d9089732e7" providerId="ADAL" clId="{86437948-6A79-4B7B-B7E0-67C001754F77}" dt="2020-10-07T20:08:21.473" v="2142" actId="9405"/>
          <ac:inkMkLst>
            <pc:docMk/>
            <pc:sldMk cId="1154027328" sldId="264"/>
            <ac:inkMk id="78" creationId="{AE6F1D3F-1555-448E-ACEE-2957BF282923}"/>
          </ac:inkMkLst>
        </pc:inkChg>
        <pc:inkChg chg="add mod topLvl">
          <ac:chgData name="Daniel Schwarz" userId="5bb35bb8-905a-4742-88d9-33d9089732e7" providerId="ADAL" clId="{86437948-6A79-4B7B-B7E0-67C001754F77}" dt="2020-10-09T16:13:36.756" v="2490" actId="164"/>
          <ac:inkMkLst>
            <pc:docMk/>
            <pc:sldMk cId="1154027328" sldId="264"/>
            <ac:inkMk id="79" creationId="{C194324B-197C-4696-B5F7-6F0C09CF0286}"/>
          </ac:inkMkLst>
        </pc:inkChg>
        <pc:inkChg chg="add mod topLvl">
          <ac:chgData name="Daniel Schwarz" userId="5bb35bb8-905a-4742-88d9-33d9089732e7" providerId="ADAL" clId="{86437948-6A79-4B7B-B7E0-67C001754F77}" dt="2020-10-09T16:13:36.756" v="2490" actId="164"/>
          <ac:inkMkLst>
            <pc:docMk/>
            <pc:sldMk cId="1154027328" sldId="264"/>
            <ac:inkMk id="80" creationId="{5986D540-D721-4F44-A3F3-20C6FA776B25}"/>
          </ac:inkMkLst>
        </pc:inkChg>
        <pc:inkChg chg="add del mod">
          <ac:chgData name="Daniel Schwarz" userId="5bb35bb8-905a-4742-88d9-33d9089732e7" providerId="ADAL" clId="{86437948-6A79-4B7B-B7E0-67C001754F77}" dt="2020-10-07T20:08:21.137" v="2141" actId="9405"/>
          <ac:inkMkLst>
            <pc:docMk/>
            <pc:sldMk cId="1154027328" sldId="264"/>
            <ac:inkMk id="81" creationId="{260D09E7-E561-4045-BC52-0F192DBEB118}"/>
          </ac:inkMkLst>
        </pc:inkChg>
        <pc:inkChg chg="add mod topLvl">
          <ac:chgData name="Daniel Schwarz" userId="5bb35bb8-905a-4742-88d9-33d9089732e7" providerId="ADAL" clId="{86437948-6A79-4B7B-B7E0-67C001754F77}" dt="2020-10-09T16:13:36.756" v="2490" actId="164"/>
          <ac:inkMkLst>
            <pc:docMk/>
            <pc:sldMk cId="1154027328" sldId="264"/>
            <ac:inkMk id="82" creationId="{6D36F3A9-1AF1-46FB-99DD-33F64C8B0B25}"/>
          </ac:inkMkLst>
        </pc:inkChg>
        <pc:inkChg chg="add mod topLvl">
          <ac:chgData name="Daniel Schwarz" userId="5bb35bb8-905a-4742-88d9-33d9089732e7" providerId="ADAL" clId="{86437948-6A79-4B7B-B7E0-67C001754F77}" dt="2020-10-09T16:13:36.756" v="2490" actId="164"/>
          <ac:inkMkLst>
            <pc:docMk/>
            <pc:sldMk cId="1154027328" sldId="264"/>
            <ac:inkMk id="83" creationId="{EFE79B82-AF95-4502-BDD8-9DF6584A3A98}"/>
          </ac:inkMkLst>
        </pc:inkChg>
        <pc:inkChg chg="add mod topLvl">
          <ac:chgData name="Daniel Schwarz" userId="5bb35bb8-905a-4742-88d9-33d9089732e7" providerId="ADAL" clId="{86437948-6A79-4B7B-B7E0-67C001754F77}" dt="2020-10-09T16:13:36.756" v="2490" actId="164"/>
          <ac:inkMkLst>
            <pc:docMk/>
            <pc:sldMk cId="1154027328" sldId="264"/>
            <ac:inkMk id="84" creationId="{A8F46458-20FF-4628-B4CC-4018976D7047}"/>
          </ac:inkMkLst>
        </pc:inkChg>
        <pc:inkChg chg="add mod topLvl">
          <ac:chgData name="Daniel Schwarz" userId="5bb35bb8-905a-4742-88d9-33d9089732e7" providerId="ADAL" clId="{86437948-6A79-4B7B-B7E0-67C001754F77}" dt="2020-10-09T16:13:36.756" v="2490" actId="164"/>
          <ac:inkMkLst>
            <pc:docMk/>
            <pc:sldMk cId="1154027328" sldId="264"/>
            <ac:inkMk id="85" creationId="{748F8749-1B65-445A-A837-4C0183A6EDE9}"/>
          </ac:inkMkLst>
        </pc:inkChg>
        <pc:inkChg chg="add mod topLvl">
          <ac:chgData name="Daniel Schwarz" userId="5bb35bb8-905a-4742-88d9-33d9089732e7" providerId="ADAL" clId="{86437948-6A79-4B7B-B7E0-67C001754F77}" dt="2020-10-09T16:13:36.756" v="2490" actId="164"/>
          <ac:inkMkLst>
            <pc:docMk/>
            <pc:sldMk cId="1154027328" sldId="264"/>
            <ac:inkMk id="86" creationId="{BB2294E9-F183-48CB-8E30-ECB4D49266FE}"/>
          </ac:inkMkLst>
        </pc:inkChg>
        <pc:inkChg chg="add mod topLvl">
          <ac:chgData name="Daniel Schwarz" userId="5bb35bb8-905a-4742-88d9-33d9089732e7" providerId="ADAL" clId="{86437948-6A79-4B7B-B7E0-67C001754F77}" dt="2020-10-09T16:13:36.756" v="2490" actId="164"/>
          <ac:inkMkLst>
            <pc:docMk/>
            <pc:sldMk cId="1154027328" sldId="264"/>
            <ac:inkMk id="87" creationId="{338D630A-91D6-4861-B576-68EEB680418E}"/>
          </ac:inkMkLst>
        </pc:inkChg>
        <pc:inkChg chg="add mod topLvl">
          <ac:chgData name="Daniel Schwarz" userId="5bb35bb8-905a-4742-88d9-33d9089732e7" providerId="ADAL" clId="{86437948-6A79-4B7B-B7E0-67C001754F77}" dt="2020-10-09T16:13:36.756" v="2490" actId="164"/>
          <ac:inkMkLst>
            <pc:docMk/>
            <pc:sldMk cId="1154027328" sldId="264"/>
            <ac:inkMk id="88" creationId="{9E70AD6C-663D-457C-8F44-EB34D2E446B6}"/>
          </ac:inkMkLst>
        </pc:inkChg>
        <pc:inkChg chg="add mod topLvl">
          <ac:chgData name="Daniel Schwarz" userId="5bb35bb8-905a-4742-88d9-33d9089732e7" providerId="ADAL" clId="{86437948-6A79-4B7B-B7E0-67C001754F77}" dt="2020-10-09T16:13:36.756" v="2490" actId="164"/>
          <ac:inkMkLst>
            <pc:docMk/>
            <pc:sldMk cId="1154027328" sldId="264"/>
            <ac:inkMk id="89" creationId="{17E93844-F9DF-47B6-8E80-710F9CD70248}"/>
          </ac:inkMkLst>
        </pc:inkChg>
        <pc:inkChg chg="add mod topLvl">
          <ac:chgData name="Daniel Schwarz" userId="5bb35bb8-905a-4742-88d9-33d9089732e7" providerId="ADAL" clId="{86437948-6A79-4B7B-B7E0-67C001754F77}" dt="2020-10-09T16:13:36.756" v="2490" actId="164"/>
          <ac:inkMkLst>
            <pc:docMk/>
            <pc:sldMk cId="1154027328" sldId="264"/>
            <ac:inkMk id="90" creationId="{281F9523-0F00-4C75-A6AE-3615E9B08113}"/>
          </ac:inkMkLst>
        </pc:inkChg>
        <pc:inkChg chg="add del mod">
          <ac:chgData name="Daniel Schwarz" userId="5bb35bb8-905a-4742-88d9-33d9089732e7" providerId="ADAL" clId="{86437948-6A79-4B7B-B7E0-67C001754F77}" dt="2020-10-07T20:08:20.863" v="2140" actId="9405"/>
          <ac:inkMkLst>
            <pc:docMk/>
            <pc:sldMk cId="1154027328" sldId="264"/>
            <ac:inkMk id="91" creationId="{AC4A5A57-E531-4DFA-A7BB-050C22A97F17}"/>
          </ac:inkMkLst>
        </pc:inkChg>
        <pc:inkChg chg="add mod">
          <ac:chgData name="Daniel Schwarz" userId="5bb35bb8-905a-4742-88d9-33d9089732e7" providerId="ADAL" clId="{86437948-6A79-4B7B-B7E0-67C001754F77}" dt="2020-10-06T20:50:04.530" v="1102"/>
          <ac:inkMkLst>
            <pc:docMk/>
            <pc:sldMk cId="1154027328" sldId="264"/>
            <ac:inkMk id="92" creationId="{392C9113-7F42-4F04-90C2-364DA408F65C}"/>
          </ac:inkMkLst>
        </pc:inkChg>
        <pc:inkChg chg="add mod">
          <ac:chgData name="Daniel Schwarz" userId="5bb35bb8-905a-4742-88d9-33d9089732e7" providerId="ADAL" clId="{86437948-6A79-4B7B-B7E0-67C001754F77}" dt="2020-10-06T20:50:04.530" v="1102"/>
          <ac:inkMkLst>
            <pc:docMk/>
            <pc:sldMk cId="1154027328" sldId="264"/>
            <ac:inkMk id="93" creationId="{1259B3D3-22E5-4AA0-AEB4-4C2BDB362AD3}"/>
          </ac:inkMkLst>
        </pc:inkChg>
        <pc:inkChg chg="add mod">
          <ac:chgData name="Daniel Schwarz" userId="5bb35bb8-905a-4742-88d9-33d9089732e7" providerId="ADAL" clId="{86437948-6A79-4B7B-B7E0-67C001754F77}" dt="2020-10-06T20:50:04.530" v="1102"/>
          <ac:inkMkLst>
            <pc:docMk/>
            <pc:sldMk cId="1154027328" sldId="264"/>
            <ac:inkMk id="94" creationId="{2A95E024-89E7-4FF9-A9F0-FDA2120431CE}"/>
          </ac:inkMkLst>
        </pc:inkChg>
        <pc:inkChg chg="add mod">
          <ac:chgData name="Daniel Schwarz" userId="5bb35bb8-905a-4742-88d9-33d9089732e7" providerId="ADAL" clId="{86437948-6A79-4B7B-B7E0-67C001754F77}" dt="2020-10-06T20:50:04.530" v="1102"/>
          <ac:inkMkLst>
            <pc:docMk/>
            <pc:sldMk cId="1154027328" sldId="264"/>
            <ac:inkMk id="95" creationId="{BA670FFD-2257-4AC3-A1CD-A202FB891D0C}"/>
          </ac:inkMkLst>
        </pc:inkChg>
        <pc:inkChg chg="add mod">
          <ac:chgData name="Daniel Schwarz" userId="5bb35bb8-905a-4742-88d9-33d9089732e7" providerId="ADAL" clId="{86437948-6A79-4B7B-B7E0-67C001754F77}" dt="2020-10-06T20:50:04.530" v="1102"/>
          <ac:inkMkLst>
            <pc:docMk/>
            <pc:sldMk cId="1154027328" sldId="264"/>
            <ac:inkMk id="96" creationId="{3715FBDC-FD89-4378-AA07-A9BF025ACFB0}"/>
          </ac:inkMkLst>
        </pc:inkChg>
        <pc:inkChg chg="add mod">
          <ac:chgData name="Daniel Schwarz" userId="5bb35bb8-905a-4742-88d9-33d9089732e7" providerId="ADAL" clId="{86437948-6A79-4B7B-B7E0-67C001754F77}" dt="2020-10-06T20:50:04.530" v="1102"/>
          <ac:inkMkLst>
            <pc:docMk/>
            <pc:sldMk cId="1154027328" sldId="264"/>
            <ac:inkMk id="97" creationId="{2C74B99D-1307-428E-A873-B5EDC33C54F2}"/>
          </ac:inkMkLst>
        </pc:inkChg>
        <pc:inkChg chg="add mod">
          <ac:chgData name="Daniel Schwarz" userId="5bb35bb8-905a-4742-88d9-33d9089732e7" providerId="ADAL" clId="{86437948-6A79-4B7B-B7E0-67C001754F77}" dt="2020-10-06T20:50:04.530" v="1102"/>
          <ac:inkMkLst>
            <pc:docMk/>
            <pc:sldMk cId="1154027328" sldId="264"/>
            <ac:inkMk id="98" creationId="{D47285C3-9876-4180-AF0F-D96BAB98E695}"/>
          </ac:inkMkLst>
        </pc:inkChg>
        <pc:inkChg chg="add mod">
          <ac:chgData name="Daniel Schwarz" userId="5bb35bb8-905a-4742-88d9-33d9089732e7" providerId="ADAL" clId="{86437948-6A79-4B7B-B7E0-67C001754F77}" dt="2020-10-06T20:50:04.530" v="1102"/>
          <ac:inkMkLst>
            <pc:docMk/>
            <pc:sldMk cId="1154027328" sldId="264"/>
            <ac:inkMk id="99" creationId="{232FDFA0-5D1B-4E0F-8B73-604111DD0415}"/>
          </ac:inkMkLst>
        </pc:inkChg>
        <pc:inkChg chg="add mod">
          <ac:chgData name="Daniel Schwarz" userId="5bb35bb8-905a-4742-88d9-33d9089732e7" providerId="ADAL" clId="{86437948-6A79-4B7B-B7E0-67C001754F77}" dt="2020-10-06T20:50:04.530" v="1102"/>
          <ac:inkMkLst>
            <pc:docMk/>
            <pc:sldMk cId="1154027328" sldId="264"/>
            <ac:inkMk id="100" creationId="{65562930-4230-478D-A4F5-704B9C895677}"/>
          </ac:inkMkLst>
        </pc:inkChg>
        <pc:inkChg chg="add del mod">
          <ac:chgData name="Daniel Schwarz" userId="5bb35bb8-905a-4742-88d9-33d9089732e7" providerId="ADAL" clId="{86437948-6A79-4B7B-B7E0-67C001754F77}" dt="2020-10-07T20:08:20.530" v="2139"/>
          <ac:inkMkLst>
            <pc:docMk/>
            <pc:sldMk cId="1154027328" sldId="264"/>
            <ac:inkMk id="101" creationId="{CA14A091-757E-49FA-B487-69C985D446AE}"/>
          </ac:inkMkLst>
        </pc:inkChg>
        <pc:inkChg chg="add mod">
          <ac:chgData name="Daniel Schwarz" userId="5bb35bb8-905a-4742-88d9-33d9089732e7" providerId="ADAL" clId="{86437948-6A79-4B7B-B7E0-67C001754F77}" dt="2020-10-06T20:50:04.530" v="1102"/>
          <ac:inkMkLst>
            <pc:docMk/>
            <pc:sldMk cId="1154027328" sldId="264"/>
            <ac:inkMk id="102" creationId="{92FC6DD5-157D-4EA2-8C32-EE996EE92D58}"/>
          </ac:inkMkLst>
        </pc:inkChg>
        <pc:inkChg chg="add mod">
          <ac:chgData name="Daniel Schwarz" userId="5bb35bb8-905a-4742-88d9-33d9089732e7" providerId="ADAL" clId="{86437948-6A79-4B7B-B7E0-67C001754F77}" dt="2020-10-06T20:50:04.530" v="1102"/>
          <ac:inkMkLst>
            <pc:docMk/>
            <pc:sldMk cId="1154027328" sldId="264"/>
            <ac:inkMk id="103" creationId="{5B9FA26C-871F-4B88-A3AD-C59DB4CF3121}"/>
          </ac:inkMkLst>
        </pc:inkChg>
        <pc:inkChg chg="add mod">
          <ac:chgData name="Daniel Schwarz" userId="5bb35bb8-905a-4742-88d9-33d9089732e7" providerId="ADAL" clId="{86437948-6A79-4B7B-B7E0-67C001754F77}" dt="2020-10-06T20:50:04.530" v="1102"/>
          <ac:inkMkLst>
            <pc:docMk/>
            <pc:sldMk cId="1154027328" sldId="264"/>
            <ac:inkMk id="104" creationId="{29153661-659A-4B8B-B2BD-395A8592A1BC}"/>
          </ac:inkMkLst>
        </pc:inkChg>
        <pc:inkChg chg="add mod">
          <ac:chgData name="Daniel Schwarz" userId="5bb35bb8-905a-4742-88d9-33d9089732e7" providerId="ADAL" clId="{86437948-6A79-4B7B-B7E0-67C001754F77}" dt="2020-10-06T20:50:04.530" v="1102"/>
          <ac:inkMkLst>
            <pc:docMk/>
            <pc:sldMk cId="1154027328" sldId="264"/>
            <ac:inkMk id="105" creationId="{939D8DB5-33BA-4415-A545-607088079365}"/>
          </ac:inkMkLst>
        </pc:inkChg>
        <pc:inkChg chg="add mod">
          <ac:chgData name="Daniel Schwarz" userId="5bb35bb8-905a-4742-88d9-33d9089732e7" providerId="ADAL" clId="{86437948-6A79-4B7B-B7E0-67C001754F77}" dt="2020-10-06T20:50:04.530" v="1102"/>
          <ac:inkMkLst>
            <pc:docMk/>
            <pc:sldMk cId="1154027328" sldId="264"/>
            <ac:inkMk id="106" creationId="{39508B7C-04DD-4D0D-B212-37E10693CC42}"/>
          </ac:inkMkLst>
        </pc:inkChg>
        <pc:inkChg chg="add mod">
          <ac:chgData name="Daniel Schwarz" userId="5bb35bb8-905a-4742-88d9-33d9089732e7" providerId="ADAL" clId="{86437948-6A79-4B7B-B7E0-67C001754F77}" dt="2020-10-06T20:50:04.530" v="1102"/>
          <ac:inkMkLst>
            <pc:docMk/>
            <pc:sldMk cId="1154027328" sldId="264"/>
            <ac:inkMk id="107" creationId="{18F73176-4BD6-4408-B4AD-0D0EAC7BEDB8}"/>
          </ac:inkMkLst>
        </pc:inkChg>
        <pc:inkChg chg="add mod">
          <ac:chgData name="Daniel Schwarz" userId="5bb35bb8-905a-4742-88d9-33d9089732e7" providerId="ADAL" clId="{86437948-6A79-4B7B-B7E0-67C001754F77}" dt="2020-10-06T20:50:04.530" v="1102"/>
          <ac:inkMkLst>
            <pc:docMk/>
            <pc:sldMk cId="1154027328" sldId="264"/>
            <ac:inkMk id="108" creationId="{43EF864E-02E7-46DC-8078-4B213228EB7D}"/>
          </ac:inkMkLst>
        </pc:inkChg>
        <pc:inkChg chg="add mod">
          <ac:chgData name="Daniel Schwarz" userId="5bb35bb8-905a-4742-88d9-33d9089732e7" providerId="ADAL" clId="{86437948-6A79-4B7B-B7E0-67C001754F77}" dt="2020-10-06T20:50:04.530" v="1102"/>
          <ac:inkMkLst>
            <pc:docMk/>
            <pc:sldMk cId="1154027328" sldId="264"/>
            <ac:inkMk id="110" creationId="{673DC3D2-595D-46F2-A49B-B287D73AFA12}"/>
          </ac:inkMkLst>
        </pc:inkChg>
        <pc:inkChg chg="add mod">
          <ac:chgData name="Daniel Schwarz" userId="5bb35bb8-905a-4742-88d9-33d9089732e7" providerId="ADAL" clId="{86437948-6A79-4B7B-B7E0-67C001754F77}" dt="2020-10-06T20:50:04.530" v="1102"/>
          <ac:inkMkLst>
            <pc:docMk/>
            <pc:sldMk cId="1154027328" sldId="264"/>
            <ac:inkMk id="111" creationId="{B1DCCDAA-1BC1-4E9D-9754-8B82A5316624}"/>
          </ac:inkMkLst>
        </pc:inkChg>
        <pc:inkChg chg="add mod">
          <ac:chgData name="Daniel Schwarz" userId="5bb35bb8-905a-4742-88d9-33d9089732e7" providerId="ADAL" clId="{86437948-6A79-4B7B-B7E0-67C001754F77}" dt="2020-10-06T20:50:04.530" v="1102"/>
          <ac:inkMkLst>
            <pc:docMk/>
            <pc:sldMk cId="1154027328" sldId="264"/>
            <ac:inkMk id="112" creationId="{26B9EC18-94F2-4B0B-802F-A218F0D7D6AA}"/>
          </ac:inkMkLst>
        </pc:inkChg>
        <pc:inkChg chg="add mod">
          <ac:chgData name="Daniel Schwarz" userId="5bb35bb8-905a-4742-88d9-33d9089732e7" providerId="ADAL" clId="{86437948-6A79-4B7B-B7E0-67C001754F77}" dt="2020-10-06T20:50:04.530" v="1102"/>
          <ac:inkMkLst>
            <pc:docMk/>
            <pc:sldMk cId="1154027328" sldId="264"/>
            <ac:inkMk id="113" creationId="{00B53BC2-D738-4909-B042-81DBF5C26137}"/>
          </ac:inkMkLst>
        </pc:inkChg>
        <pc:inkChg chg="add mod">
          <ac:chgData name="Daniel Schwarz" userId="5bb35bb8-905a-4742-88d9-33d9089732e7" providerId="ADAL" clId="{86437948-6A79-4B7B-B7E0-67C001754F77}" dt="2020-10-06T20:50:04.530" v="1102"/>
          <ac:inkMkLst>
            <pc:docMk/>
            <pc:sldMk cId="1154027328" sldId="264"/>
            <ac:inkMk id="114" creationId="{F9DC3339-9E6A-4590-A665-45C0F7281ACE}"/>
          </ac:inkMkLst>
        </pc:inkChg>
        <pc:inkChg chg="add del mod">
          <ac:chgData name="Daniel Schwarz" userId="5bb35bb8-905a-4742-88d9-33d9089732e7" providerId="ADAL" clId="{86437948-6A79-4B7B-B7E0-67C001754F77}" dt="2020-10-07T20:08:30.001" v="2148" actId="9405"/>
          <ac:inkMkLst>
            <pc:docMk/>
            <pc:sldMk cId="1154027328" sldId="264"/>
            <ac:inkMk id="115" creationId="{7DE5F857-72B6-4575-9E76-187280B54857}"/>
          </ac:inkMkLst>
        </pc:inkChg>
        <pc:inkChg chg="add mod">
          <ac:chgData name="Daniel Schwarz" userId="5bb35bb8-905a-4742-88d9-33d9089732e7" providerId="ADAL" clId="{86437948-6A79-4B7B-B7E0-67C001754F77}" dt="2020-10-06T20:50:04.530" v="1102"/>
          <ac:inkMkLst>
            <pc:docMk/>
            <pc:sldMk cId="1154027328" sldId="264"/>
            <ac:inkMk id="116" creationId="{570E628B-631F-4569-A82B-F26F0E3DA16F}"/>
          </ac:inkMkLst>
        </pc:inkChg>
        <pc:inkChg chg="add mod">
          <ac:chgData name="Daniel Schwarz" userId="5bb35bb8-905a-4742-88d9-33d9089732e7" providerId="ADAL" clId="{86437948-6A79-4B7B-B7E0-67C001754F77}" dt="2020-10-06T20:50:04.530" v="1102"/>
          <ac:inkMkLst>
            <pc:docMk/>
            <pc:sldMk cId="1154027328" sldId="264"/>
            <ac:inkMk id="117" creationId="{0AD53DA9-CCD6-48DE-A56F-2AE880386C9B}"/>
          </ac:inkMkLst>
        </pc:inkChg>
        <pc:inkChg chg="add mod">
          <ac:chgData name="Daniel Schwarz" userId="5bb35bb8-905a-4742-88d9-33d9089732e7" providerId="ADAL" clId="{86437948-6A79-4B7B-B7E0-67C001754F77}" dt="2020-10-06T20:50:04.530" v="1102"/>
          <ac:inkMkLst>
            <pc:docMk/>
            <pc:sldMk cId="1154027328" sldId="264"/>
            <ac:inkMk id="118" creationId="{1EE4AC03-8F94-4448-81F5-EE5FC2E13C61}"/>
          </ac:inkMkLst>
        </pc:inkChg>
        <pc:inkChg chg="add mod">
          <ac:chgData name="Daniel Schwarz" userId="5bb35bb8-905a-4742-88d9-33d9089732e7" providerId="ADAL" clId="{86437948-6A79-4B7B-B7E0-67C001754F77}" dt="2020-10-06T20:50:04.530" v="1102"/>
          <ac:inkMkLst>
            <pc:docMk/>
            <pc:sldMk cId="1154027328" sldId="264"/>
            <ac:inkMk id="119" creationId="{0632DB72-5558-4E58-A751-57FEFF504D53}"/>
          </ac:inkMkLst>
        </pc:inkChg>
        <pc:inkChg chg="add mod">
          <ac:chgData name="Daniel Schwarz" userId="5bb35bb8-905a-4742-88d9-33d9089732e7" providerId="ADAL" clId="{86437948-6A79-4B7B-B7E0-67C001754F77}" dt="2020-10-06T20:50:04.530" v="1102"/>
          <ac:inkMkLst>
            <pc:docMk/>
            <pc:sldMk cId="1154027328" sldId="264"/>
            <ac:inkMk id="120" creationId="{104DB35B-3A9C-407B-BFBB-E59569F0B190}"/>
          </ac:inkMkLst>
        </pc:inkChg>
        <pc:inkChg chg="add mod">
          <ac:chgData name="Daniel Schwarz" userId="5bb35bb8-905a-4742-88d9-33d9089732e7" providerId="ADAL" clId="{86437948-6A79-4B7B-B7E0-67C001754F77}" dt="2020-10-06T20:50:04.530" v="1102"/>
          <ac:inkMkLst>
            <pc:docMk/>
            <pc:sldMk cId="1154027328" sldId="264"/>
            <ac:inkMk id="121" creationId="{1345988E-0892-4848-BD0A-6BBD57B6526A}"/>
          </ac:inkMkLst>
        </pc:inkChg>
        <pc:inkChg chg="add mod">
          <ac:chgData name="Daniel Schwarz" userId="5bb35bb8-905a-4742-88d9-33d9089732e7" providerId="ADAL" clId="{86437948-6A79-4B7B-B7E0-67C001754F77}" dt="2020-10-06T20:50:04.530" v="1102"/>
          <ac:inkMkLst>
            <pc:docMk/>
            <pc:sldMk cId="1154027328" sldId="264"/>
            <ac:inkMk id="122" creationId="{F994ED90-6446-41E7-9AC3-1F939E68CAFB}"/>
          </ac:inkMkLst>
        </pc:inkChg>
        <pc:inkChg chg="add mod">
          <ac:chgData name="Daniel Schwarz" userId="5bb35bb8-905a-4742-88d9-33d9089732e7" providerId="ADAL" clId="{86437948-6A79-4B7B-B7E0-67C001754F77}" dt="2020-10-06T20:50:04.530" v="1102"/>
          <ac:inkMkLst>
            <pc:docMk/>
            <pc:sldMk cId="1154027328" sldId="264"/>
            <ac:inkMk id="123" creationId="{D5E18877-329D-4735-A148-EDD02FD25922}"/>
          </ac:inkMkLst>
        </pc:inkChg>
        <pc:inkChg chg="add mod">
          <ac:chgData name="Daniel Schwarz" userId="5bb35bb8-905a-4742-88d9-33d9089732e7" providerId="ADAL" clId="{86437948-6A79-4B7B-B7E0-67C001754F77}" dt="2020-10-06T20:50:04.530" v="1102"/>
          <ac:inkMkLst>
            <pc:docMk/>
            <pc:sldMk cId="1154027328" sldId="264"/>
            <ac:inkMk id="124" creationId="{33D89214-4ED0-4151-973C-FAE7B864A6EE}"/>
          </ac:inkMkLst>
        </pc:inkChg>
        <pc:inkChg chg="add del mod">
          <ac:chgData name="Daniel Schwarz" userId="5bb35bb8-905a-4742-88d9-33d9089732e7" providerId="ADAL" clId="{86437948-6A79-4B7B-B7E0-67C001754F77}" dt="2020-10-07T20:08:29.577" v="2147"/>
          <ac:inkMkLst>
            <pc:docMk/>
            <pc:sldMk cId="1154027328" sldId="264"/>
            <ac:inkMk id="125" creationId="{1A18550F-9080-4A31-9F30-4CFAEB196CA9}"/>
          </ac:inkMkLst>
        </pc:inkChg>
        <pc:inkChg chg="add mod">
          <ac:chgData name="Daniel Schwarz" userId="5bb35bb8-905a-4742-88d9-33d9089732e7" providerId="ADAL" clId="{86437948-6A79-4B7B-B7E0-67C001754F77}" dt="2020-10-06T20:50:04.530" v="1102"/>
          <ac:inkMkLst>
            <pc:docMk/>
            <pc:sldMk cId="1154027328" sldId="264"/>
            <ac:inkMk id="126" creationId="{76E805E6-D55B-4D57-BAD3-CBDF538D937F}"/>
          </ac:inkMkLst>
        </pc:inkChg>
        <pc:inkChg chg="add mod">
          <ac:chgData name="Daniel Schwarz" userId="5bb35bb8-905a-4742-88d9-33d9089732e7" providerId="ADAL" clId="{86437948-6A79-4B7B-B7E0-67C001754F77}" dt="2020-10-06T20:50:04.530" v="1102"/>
          <ac:inkMkLst>
            <pc:docMk/>
            <pc:sldMk cId="1154027328" sldId="264"/>
            <ac:inkMk id="127" creationId="{8A0F45A7-52A9-4CF7-8EE5-0B9E5EFA3122}"/>
          </ac:inkMkLst>
        </pc:inkChg>
        <pc:inkChg chg="add mod">
          <ac:chgData name="Daniel Schwarz" userId="5bb35bb8-905a-4742-88d9-33d9089732e7" providerId="ADAL" clId="{86437948-6A79-4B7B-B7E0-67C001754F77}" dt="2020-10-06T20:50:04.530" v="1102"/>
          <ac:inkMkLst>
            <pc:docMk/>
            <pc:sldMk cId="1154027328" sldId="264"/>
            <ac:inkMk id="128" creationId="{39ADA88B-9BD5-40B8-BACD-A058206D5A0F}"/>
          </ac:inkMkLst>
        </pc:inkChg>
        <pc:inkChg chg="add mod">
          <ac:chgData name="Daniel Schwarz" userId="5bb35bb8-905a-4742-88d9-33d9089732e7" providerId="ADAL" clId="{86437948-6A79-4B7B-B7E0-67C001754F77}" dt="2020-10-06T20:50:04.530" v="1102"/>
          <ac:inkMkLst>
            <pc:docMk/>
            <pc:sldMk cId="1154027328" sldId="264"/>
            <ac:inkMk id="129" creationId="{C623100E-8E00-4F57-8148-FBDB92C9901F}"/>
          </ac:inkMkLst>
        </pc:inkChg>
        <pc:inkChg chg="add mod">
          <ac:chgData name="Daniel Schwarz" userId="5bb35bb8-905a-4742-88d9-33d9089732e7" providerId="ADAL" clId="{86437948-6A79-4B7B-B7E0-67C001754F77}" dt="2020-10-06T20:50:04.530" v="1102"/>
          <ac:inkMkLst>
            <pc:docMk/>
            <pc:sldMk cId="1154027328" sldId="264"/>
            <ac:inkMk id="130" creationId="{F7CE2C8C-52EB-4C69-8760-0501D5CEFB36}"/>
          </ac:inkMkLst>
        </pc:inkChg>
        <pc:inkChg chg="add mod">
          <ac:chgData name="Daniel Schwarz" userId="5bb35bb8-905a-4742-88d9-33d9089732e7" providerId="ADAL" clId="{86437948-6A79-4B7B-B7E0-67C001754F77}" dt="2020-10-06T20:50:04.530" v="1102"/>
          <ac:inkMkLst>
            <pc:docMk/>
            <pc:sldMk cId="1154027328" sldId="264"/>
            <ac:inkMk id="131" creationId="{B916DE67-8E4B-42C2-A0E1-49075697389B}"/>
          </ac:inkMkLst>
        </pc:inkChg>
        <pc:inkChg chg="add del mod">
          <ac:chgData name="Daniel Schwarz" userId="5bb35bb8-905a-4742-88d9-33d9089732e7" providerId="ADAL" clId="{86437948-6A79-4B7B-B7E0-67C001754F77}" dt="2020-10-06T20:50:22.314" v="1128" actId="9405"/>
          <ac:inkMkLst>
            <pc:docMk/>
            <pc:sldMk cId="1154027328" sldId="264"/>
            <ac:inkMk id="133" creationId="{D6FFACC3-82C2-4C00-A4F2-266A0DDC1F68}"/>
          </ac:inkMkLst>
        </pc:inkChg>
        <pc:inkChg chg="add del mod">
          <ac:chgData name="Daniel Schwarz" userId="5bb35bb8-905a-4742-88d9-33d9089732e7" providerId="ADAL" clId="{86437948-6A79-4B7B-B7E0-67C001754F77}" dt="2020-10-06T20:50:21.849" v="1127" actId="9405"/>
          <ac:inkMkLst>
            <pc:docMk/>
            <pc:sldMk cId="1154027328" sldId="264"/>
            <ac:inkMk id="134" creationId="{310B2818-EC2D-4FF9-919A-2E4A3455CE87}"/>
          </ac:inkMkLst>
        </pc:inkChg>
        <pc:inkChg chg="add mod">
          <ac:chgData name="Daniel Schwarz" userId="5bb35bb8-905a-4742-88d9-33d9089732e7" providerId="ADAL" clId="{86437948-6A79-4B7B-B7E0-67C001754F77}" dt="2020-10-07T20:08:58.601" v="2156"/>
          <ac:inkMkLst>
            <pc:docMk/>
            <pc:sldMk cId="1154027328" sldId="264"/>
            <ac:inkMk id="134" creationId="{57A2E6DC-6A01-4020-B9B7-1C92580E1D60}"/>
          </ac:inkMkLst>
        </pc:inkChg>
        <pc:inkChg chg="add del mod">
          <ac:chgData name="Daniel Schwarz" userId="5bb35bb8-905a-4742-88d9-33d9089732e7" providerId="ADAL" clId="{86437948-6A79-4B7B-B7E0-67C001754F77}" dt="2020-10-06T20:50:21.608" v="1126" actId="9405"/>
          <ac:inkMkLst>
            <pc:docMk/>
            <pc:sldMk cId="1154027328" sldId="264"/>
            <ac:inkMk id="135" creationId="{2C01E4BC-B2DC-4C63-B118-8DA5309AF9D3}"/>
          </ac:inkMkLst>
        </pc:inkChg>
        <pc:inkChg chg="add mod">
          <ac:chgData name="Daniel Schwarz" userId="5bb35bb8-905a-4742-88d9-33d9089732e7" providerId="ADAL" clId="{86437948-6A79-4B7B-B7E0-67C001754F77}" dt="2020-10-07T20:08:58.601" v="2156"/>
          <ac:inkMkLst>
            <pc:docMk/>
            <pc:sldMk cId="1154027328" sldId="264"/>
            <ac:inkMk id="135" creationId="{D0B46B90-30B2-47F0-8143-A10E801889AE}"/>
          </ac:inkMkLst>
        </pc:inkChg>
        <pc:inkChg chg="add del mod">
          <ac:chgData name="Daniel Schwarz" userId="5bb35bb8-905a-4742-88d9-33d9089732e7" providerId="ADAL" clId="{86437948-6A79-4B7B-B7E0-67C001754F77}" dt="2020-10-06T20:50:21.435" v="1125" actId="9405"/>
          <ac:inkMkLst>
            <pc:docMk/>
            <pc:sldMk cId="1154027328" sldId="264"/>
            <ac:inkMk id="136" creationId="{5D000EEE-7953-4937-9B69-864EE1A4922C}"/>
          </ac:inkMkLst>
        </pc:inkChg>
        <pc:inkChg chg="add mod">
          <ac:chgData name="Daniel Schwarz" userId="5bb35bb8-905a-4742-88d9-33d9089732e7" providerId="ADAL" clId="{86437948-6A79-4B7B-B7E0-67C001754F77}" dt="2020-10-07T20:08:58.601" v="2156"/>
          <ac:inkMkLst>
            <pc:docMk/>
            <pc:sldMk cId="1154027328" sldId="264"/>
            <ac:inkMk id="136" creationId="{7F63544A-5ED9-420A-BA8B-5D8825FE05E4}"/>
          </ac:inkMkLst>
        </pc:inkChg>
        <pc:inkChg chg="add del mod">
          <ac:chgData name="Daniel Schwarz" userId="5bb35bb8-905a-4742-88d9-33d9089732e7" providerId="ADAL" clId="{86437948-6A79-4B7B-B7E0-67C001754F77}" dt="2020-10-06T20:50:21.198" v="1124"/>
          <ac:inkMkLst>
            <pc:docMk/>
            <pc:sldMk cId="1154027328" sldId="264"/>
            <ac:inkMk id="137" creationId="{C21EBA95-B078-4EF4-938E-8F8A21E85780}"/>
          </ac:inkMkLst>
        </pc:inkChg>
        <pc:inkChg chg="add del mod">
          <ac:chgData name="Daniel Schwarz" userId="5bb35bb8-905a-4742-88d9-33d9089732e7" providerId="ADAL" clId="{86437948-6A79-4B7B-B7E0-67C001754F77}" dt="2020-10-07T20:08:58.601" v="2156"/>
          <ac:inkMkLst>
            <pc:docMk/>
            <pc:sldMk cId="1154027328" sldId="264"/>
            <ac:inkMk id="138" creationId="{991A796C-83FE-4796-8BD2-56AFA599E021}"/>
          </ac:inkMkLst>
        </pc:inkChg>
        <pc:inkChg chg="add del mod">
          <ac:chgData name="Daniel Schwarz" userId="5bb35bb8-905a-4742-88d9-33d9089732e7" providerId="ADAL" clId="{86437948-6A79-4B7B-B7E0-67C001754F77}" dt="2020-10-06T20:50:20.902" v="1122"/>
          <ac:inkMkLst>
            <pc:docMk/>
            <pc:sldMk cId="1154027328" sldId="264"/>
            <ac:inkMk id="139" creationId="{2502EA08-1B57-476A-9904-3999FF1B065C}"/>
          </ac:inkMkLst>
        </pc:inkChg>
        <pc:inkChg chg="add del mod">
          <ac:chgData name="Daniel Schwarz" userId="5bb35bb8-905a-4742-88d9-33d9089732e7" providerId="ADAL" clId="{86437948-6A79-4B7B-B7E0-67C001754F77}" dt="2020-10-06T20:50:20.602" v="1120" actId="9405"/>
          <ac:inkMkLst>
            <pc:docMk/>
            <pc:sldMk cId="1154027328" sldId="264"/>
            <ac:inkMk id="141" creationId="{E1F6D567-8B38-4BBF-BC04-7B3D200AA3C7}"/>
          </ac:inkMkLst>
        </pc:inkChg>
        <pc:inkChg chg="add del mod">
          <ac:chgData name="Daniel Schwarz" userId="5bb35bb8-905a-4742-88d9-33d9089732e7" providerId="ADAL" clId="{86437948-6A79-4B7B-B7E0-67C001754F77}" dt="2020-10-06T20:50:20.371" v="1119" actId="9405"/>
          <ac:inkMkLst>
            <pc:docMk/>
            <pc:sldMk cId="1154027328" sldId="264"/>
            <ac:inkMk id="142" creationId="{C9FC6194-BE9C-43B5-9FA2-56BB4FD82233}"/>
          </ac:inkMkLst>
        </pc:inkChg>
        <pc:inkChg chg="add del mod">
          <ac:chgData name="Daniel Schwarz" userId="5bb35bb8-905a-4742-88d9-33d9089732e7" providerId="ADAL" clId="{86437948-6A79-4B7B-B7E0-67C001754F77}" dt="2020-10-06T20:50:20.129" v="1118" actId="9405"/>
          <ac:inkMkLst>
            <pc:docMk/>
            <pc:sldMk cId="1154027328" sldId="264"/>
            <ac:inkMk id="143" creationId="{25E5B366-434E-4350-917F-3C1AC7D019C3}"/>
          </ac:inkMkLst>
        </pc:inkChg>
        <pc:inkChg chg="add del mod">
          <ac:chgData name="Daniel Schwarz" userId="5bb35bb8-905a-4742-88d9-33d9089732e7" providerId="ADAL" clId="{86437948-6A79-4B7B-B7E0-67C001754F77}" dt="2020-10-06T20:50:19.635" v="1117"/>
          <ac:inkMkLst>
            <pc:docMk/>
            <pc:sldMk cId="1154027328" sldId="264"/>
            <ac:inkMk id="144" creationId="{B231F8BD-9EFB-4D3E-BFBF-55F184F16336}"/>
          </ac:inkMkLst>
        </pc:inkChg>
        <pc:inkChg chg="add mod">
          <ac:chgData name="Daniel Schwarz" userId="5bb35bb8-905a-4742-88d9-33d9089732e7" providerId="ADAL" clId="{86437948-6A79-4B7B-B7E0-67C001754F77}" dt="2020-10-06T20:50:27.979" v="1135"/>
          <ac:inkMkLst>
            <pc:docMk/>
            <pc:sldMk cId="1154027328" sldId="264"/>
            <ac:inkMk id="146" creationId="{4164A8FA-972B-4F7D-9084-EB0435F3F275}"/>
          </ac:inkMkLst>
        </pc:inkChg>
        <pc:inkChg chg="add mod">
          <ac:chgData name="Daniel Schwarz" userId="5bb35bb8-905a-4742-88d9-33d9089732e7" providerId="ADAL" clId="{86437948-6A79-4B7B-B7E0-67C001754F77}" dt="2020-10-06T20:50:27.979" v="1135"/>
          <ac:inkMkLst>
            <pc:docMk/>
            <pc:sldMk cId="1154027328" sldId="264"/>
            <ac:inkMk id="147" creationId="{9A72F548-3A57-4DC3-A63D-25280F48C8CA}"/>
          </ac:inkMkLst>
        </pc:inkChg>
        <pc:inkChg chg="add mod">
          <ac:chgData name="Daniel Schwarz" userId="5bb35bb8-905a-4742-88d9-33d9089732e7" providerId="ADAL" clId="{86437948-6A79-4B7B-B7E0-67C001754F77}" dt="2020-10-06T20:50:27.979" v="1135"/>
          <ac:inkMkLst>
            <pc:docMk/>
            <pc:sldMk cId="1154027328" sldId="264"/>
            <ac:inkMk id="148" creationId="{26DDC25C-70D5-43F4-B2E2-5E5F7A760C1C}"/>
          </ac:inkMkLst>
        </pc:inkChg>
        <pc:inkChg chg="add mod">
          <ac:chgData name="Daniel Schwarz" userId="5bb35bb8-905a-4742-88d9-33d9089732e7" providerId="ADAL" clId="{86437948-6A79-4B7B-B7E0-67C001754F77}" dt="2020-10-06T20:50:27.979" v="1135"/>
          <ac:inkMkLst>
            <pc:docMk/>
            <pc:sldMk cId="1154027328" sldId="264"/>
            <ac:inkMk id="149" creationId="{EE19D7C0-B92B-4539-A842-9D2F4B0771DE}"/>
          </ac:inkMkLst>
        </pc:inkChg>
        <pc:inkChg chg="add mod">
          <ac:chgData name="Daniel Schwarz" userId="5bb35bb8-905a-4742-88d9-33d9089732e7" providerId="ADAL" clId="{86437948-6A79-4B7B-B7E0-67C001754F77}" dt="2020-10-06T20:50:27.979" v="1135"/>
          <ac:inkMkLst>
            <pc:docMk/>
            <pc:sldMk cId="1154027328" sldId="264"/>
            <ac:inkMk id="150" creationId="{8456E04C-2DC6-4BAE-AB14-C90D3C1E079A}"/>
          </ac:inkMkLst>
        </pc:inkChg>
        <pc:inkChg chg="add mod">
          <ac:chgData name="Daniel Schwarz" userId="5bb35bb8-905a-4742-88d9-33d9089732e7" providerId="ADAL" clId="{86437948-6A79-4B7B-B7E0-67C001754F77}" dt="2020-10-06T20:50:27.979" v="1135"/>
          <ac:inkMkLst>
            <pc:docMk/>
            <pc:sldMk cId="1154027328" sldId="264"/>
            <ac:inkMk id="151" creationId="{065B152E-E7B7-4DF6-983A-5DA8BE777317}"/>
          </ac:inkMkLst>
        </pc:inkChg>
        <pc:inkChg chg="add mod">
          <ac:chgData name="Daniel Schwarz" userId="5bb35bb8-905a-4742-88d9-33d9089732e7" providerId="ADAL" clId="{86437948-6A79-4B7B-B7E0-67C001754F77}" dt="2020-10-06T20:50:32.227" v="1141"/>
          <ac:inkMkLst>
            <pc:docMk/>
            <pc:sldMk cId="1154027328" sldId="264"/>
            <ac:inkMk id="153" creationId="{7BDB554B-2B11-41AF-BC07-26A14478C5A1}"/>
          </ac:inkMkLst>
        </pc:inkChg>
        <pc:inkChg chg="add mod">
          <ac:chgData name="Daniel Schwarz" userId="5bb35bb8-905a-4742-88d9-33d9089732e7" providerId="ADAL" clId="{86437948-6A79-4B7B-B7E0-67C001754F77}" dt="2020-10-06T20:50:32.227" v="1141"/>
          <ac:inkMkLst>
            <pc:docMk/>
            <pc:sldMk cId="1154027328" sldId="264"/>
            <ac:inkMk id="154" creationId="{045422E6-0658-4988-B94E-E96B7743DCF8}"/>
          </ac:inkMkLst>
        </pc:inkChg>
        <pc:inkChg chg="add mod">
          <ac:chgData name="Daniel Schwarz" userId="5bb35bb8-905a-4742-88d9-33d9089732e7" providerId="ADAL" clId="{86437948-6A79-4B7B-B7E0-67C001754F77}" dt="2020-10-06T20:50:32.227" v="1141"/>
          <ac:inkMkLst>
            <pc:docMk/>
            <pc:sldMk cId="1154027328" sldId="264"/>
            <ac:inkMk id="155" creationId="{E3CF8E7C-3384-4376-B941-D9DB7F694331}"/>
          </ac:inkMkLst>
        </pc:inkChg>
        <pc:inkChg chg="add mod">
          <ac:chgData name="Daniel Schwarz" userId="5bb35bb8-905a-4742-88d9-33d9089732e7" providerId="ADAL" clId="{86437948-6A79-4B7B-B7E0-67C001754F77}" dt="2020-10-06T20:50:32.227" v="1141"/>
          <ac:inkMkLst>
            <pc:docMk/>
            <pc:sldMk cId="1154027328" sldId="264"/>
            <ac:inkMk id="156" creationId="{D27F55D9-B902-4DD8-B95F-0645D1C02965}"/>
          </ac:inkMkLst>
        </pc:inkChg>
        <pc:inkChg chg="add mod">
          <ac:chgData name="Daniel Schwarz" userId="5bb35bb8-905a-4742-88d9-33d9089732e7" providerId="ADAL" clId="{86437948-6A79-4B7B-B7E0-67C001754F77}" dt="2020-10-06T20:50:32.227" v="1141"/>
          <ac:inkMkLst>
            <pc:docMk/>
            <pc:sldMk cId="1154027328" sldId="264"/>
            <ac:inkMk id="157" creationId="{9A3CEE5A-E832-4965-ABE6-DF28A10EC0D6}"/>
          </ac:inkMkLst>
        </pc:inkChg>
        <pc:inkChg chg="add mod topLvl">
          <ac:chgData name="Daniel Schwarz" userId="5bb35bb8-905a-4742-88d9-33d9089732e7" providerId="ADAL" clId="{86437948-6A79-4B7B-B7E0-67C001754F77}" dt="2020-10-09T16:15:54.833" v="2506" actId="164"/>
          <ac:inkMkLst>
            <pc:docMk/>
            <pc:sldMk cId="1154027328" sldId="264"/>
            <ac:inkMk id="159" creationId="{1438EFE6-B0D2-4F4C-89FE-29C367418187}"/>
          </ac:inkMkLst>
        </pc:inkChg>
        <pc:inkChg chg="add mod topLvl">
          <ac:chgData name="Daniel Schwarz" userId="5bb35bb8-905a-4742-88d9-33d9089732e7" providerId="ADAL" clId="{86437948-6A79-4B7B-B7E0-67C001754F77}" dt="2020-10-09T16:15:54.833" v="2506" actId="164"/>
          <ac:inkMkLst>
            <pc:docMk/>
            <pc:sldMk cId="1154027328" sldId="264"/>
            <ac:inkMk id="160" creationId="{89DCECA4-916F-4ABF-A185-6128552A8E67}"/>
          </ac:inkMkLst>
        </pc:inkChg>
        <pc:inkChg chg="add mod topLvl">
          <ac:chgData name="Daniel Schwarz" userId="5bb35bb8-905a-4742-88d9-33d9089732e7" providerId="ADAL" clId="{86437948-6A79-4B7B-B7E0-67C001754F77}" dt="2020-10-09T16:15:54.833" v="2506" actId="164"/>
          <ac:inkMkLst>
            <pc:docMk/>
            <pc:sldMk cId="1154027328" sldId="264"/>
            <ac:inkMk id="161" creationId="{D877B3DC-7370-4C32-9E18-EA58A849EFB5}"/>
          </ac:inkMkLst>
        </pc:inkChg>
        <pc:inkChg chg="add mod topLvl">
          <ac:chgData name="Daniel Schwarz" userId="5bb35bb8-905a-4742-88d9-33d9089732e7" providerId="ADAL" clId="{86437948-6A79-4B7B-B7E0-67C001754F77}" dt="2020-10-09T16:15:54.833" v="2506" actId="164"/>
          <ac:inkMkLst>
            <pc:docMk/>
            <pc:sldMk cId="1154027328" sldId="264"/>
            <ac:inkMk id="162" creationId="{A70536ED-2DA4-42EF-B025-1BD3FBCED5A8}"/>
          </ac:inkMkLst>
        </pc:inkChg>
        <pc:inkChg chg="add mod topLvl">
          <ac:chgData name="Daniel Schwarz" userId="5bb35bb8-905a-4742-88d9-33d9089732e7" providerId="ADAL" clId="{86437948-6A79-4B7B-B7E0-67C001754F77}" dt="2020-10-09T16:15:54.833" v="2506" actId="164"/>
          <ac:inkMkLst>
            <pc:docMk/>
            <pc:sldMk cId="1154027328" sldId="264"/>
            <ac:inkMk id="163" creationId="{B0C94D18-CB65-4EC7-9EE5-D1F909EA6ACD}"/>
          </ac:inkMkLst>
        </pc:inkChg>
        <pc:inkChg chg="add mod topLvl">
          <ac:chgData name="Daniel Schwarz" userId="5bb35bb8-905a-4742-88d9-33d9089732e7" providerId="ADAL" clId="{86437948-6A79-4B7B-B7E0-67C001754F77}" dt="2020-10-09T16:15:54.833" v="2506" actId="164"/>
          <ac:inkMkLst>
            <pc:docMk/>
            <pc:sldMk cId="1154027328" sldId="264"/>
            <ac:inkMk id="164" creationId="{74F50538-F473-45B4-8B7B-47EFC07D1EA6}"/>
          </ac:inkMkLst>
        </pc:inkChg>
        <pc:inkChg chg="add mod topLvl">
          <ac:chgData name="Daniel Schwarz" userId="5bb35bb8-905a-4742-88d9-33d9089732e7" providerId="ADAL" clId="{86437948-6A79-4B7B-B7E0-67C001754F77}" dt="2020-10-09T16:15:54.833" v="2506" actId="164"/>
          <ac:inkMkLst>
            <pc:docMk/>
            <pc:sldMk cId="1154027328" sldId="264"/>
            <ac:inkMk id="165" creationId="{13C69619-50D5-4061-BF92-C226146FC2A4}"/>
          </ac:inkMkLst>
        </pc:inkChg>
        <pc:inkChg chg="add mod topLvl">
          <ac:chgData name="Daniel Schwarz" userId="5bb35bb8-905a-4742-88d9-33d9089732e7" providerId="ADAL" clId="{86437948-6A79-4B7B-B7E0-67C001754F77}" dt="2020-10-09T16:15:54.833" v="2506" actId="164"/>
          <ac:inkMkLst>
            <pc:docMk/>
            <pc:sldMk cId="1154027328" sldId="264"/>
            <ac:inkMk id="166" creationId="{415EE475-17DC-4ABC-8765-DF37B3FEDBB9}"/>
          </ac:inkMkLst>
        </pc:inkChg>
        <pc:inkChg chg="add mod topLvl">
          <ac:chgData name="Daniel Schwarz" userId="5bb35bb8-905a-4742-88d9-33d9089732e7" providerId="ADAL" clId="{86437948-6A79-4B7B-B7E0-67C001754F77}" dt="2020-10-09T16:15:54.833" v="2506" actId="164"/>
          <ac:inkMkLst>
            <pc:docMk/>
            <pc:sldMk cId="1154027328" sldId="264"/>
            <ac:inkMk id="167" creationId="{41A31D7C-1BDB-4D08-9D6A-B4B6F09D17C2}"/>
          </ac:inkMkLst>
        </pc:inkChg>
        <pc:inkChg chg="add mod topLvl">
          <ac:chgData name="Daniel Schwarz" userId="5bb35bb8-905a-4742-88d9-33d9089732e7" providerId="ADAL" clId="{86437948-6A79-4B7B-B7E0-67C001754F77}" dt="2020-10-09T16:15:54.833" v="2506" actId="164"/>
          <ac:inkMkLst>
            <pc:docMk/>
            <pc:sldMk cId="1154027328" sldId="264"/>
            <ac:inkMk id="169" creationId="{DE52BB0B-E9C1-4514-8B65-86999E592F22}"/>
          </ac:inkMkLst>
        </pc:inkChg>
        <pc:inkChg chg="add mod topLvl">
          <ac:chgData name="Daniel Schwarz" userId="5bb35bb8-905a-4742-88d9-33d9089732e7" providerId="ADAL" clId="{86437948-6A79-4B7B-B7E0-67C001754F77}" dt="2020-10-09T16:15:54.833" v="2506" actId="164"/>
          <ac:inkMkLst>
            <pc:docMk/>
            <pc:sldMk cId="1154027328" sldId="264"/>
            <ac:inkMk id="170" creationId="{66FA244E-7CA6-4CE1-BB1F-7D5F11A61619}"/>
          </ac:inkMkLst>
        </pc:inkChg>
        <pc:inkChg chg="add mod topLvl">
          <ac:chgData name="Daniel Schwarz" userId="5bb35bb8-905a-4742-88d9-33d9089732e7" providerId="ADAL" clId="{86437948-6A79-4B7B-B7E0-67C001754F77}" dt="2020-10-09T16:15:54.833" v="2506" actId="164"/>
          <ac:inkMkLst>
            <pc:docMk/>
            <pc:sldMk cId="1154027328" sldId="264"/>
            <ac:inkMk id="171" creationId="{C1C89126-3822-4E62-A125-0C701CD72D09}"/>
          </ac:inkMkLst>
        </pc:inkChg>
        <pc:inkChg chg="add mod topLvl">
          <ac:chgData name="Daniel Schwarz" userId="5bb35bb8-905a-4742-88d9-33d9089732e7" providerId="ADAL" clId="{86437948-6A79-4B7B-B7E0-67C001754F77}" dt="2020-10-09T16:15:54.833" v="2506" actId="164"/>
          <ac:inkMkLst>
            <pc:docMk/>
            <pc:sldMk cId="1154027328" sldId="264"/>
            <ac:inkMk id="172" creationId="{E84ACE49-62A3-436C-8BBB-29B70BCCBB02}"/>
          </ac:inkMkLst>
        </pc:inkChg>
        <pc:inkChg chg="add mod">
          <ac:chgData name="Daniel Schwarz" userId="5bb35bb8-905a-4742-88d9-33d9089732e7" providerId="ADAL" clId="{86437948-6A79-4B7B-B7E0-67C001754F77}" dt="2020-10-06T20:51:04.061" v="1175"/>
          <ac:inkMkLst>
            <pc:docMk/>
            <pc:sldMk cId="1154027328" sldId="264"/>
            <ac:inkMk id="174" creationId="{43A4407F-8176-4FF2-B936-B8D2EF4AD209}"/>
          </ac:inkMkLst>
        </pc:inkChg>
        <pc:inkChg chg="add mod">
          <ac:chgData name="Daniel Schwarz" userId="5bb35bb8-905a-4742-88d9-33d9089732e7" providerId="ADAL" clId="{86437948-6A79-4B7B-B7E0-67C001754F77}" dt="2020-10-06T20:51:04.061" v="1175"/>
          <ac:inkMkLst>
            <pc:docMk/>
            <pc:sldMk cId="1154027328" sldId="264"/>
            <ac:inkMk id="175" creationId="{E69AFAE2-34F6-4CF8-BBA8-EB19842116F7}"/>
          </ac:inkMkLst>
        </pc:inkChg>
        <pc:inkChg chg="add mod">
          <ac:chgData name="Daniel Schwarz" userId="5bb35bb8-905a-4742-88d9-33d9089732e7" providerId="ADAL" clId="{86437948-6A79-4B7B-B7E0-67C001754F77}" dt="2020-10-06T20:51:04.061" v="1175"/>
          <ac:inkMkLst>
            <pc:docMk/>
            <pc:sldMk cId="1154027328" sldId="264"/>
            <ac:inkMk id="176" creationId="{29313EBE-D6FA-4393-B992-A464EDA24093}"/>
          </ac:inkMkLst>
        </pc:inkChg>
        <pc:inkChg chg="add mod">
          <ac:chgData name="Daniel Schwarz" userId="5bb35bb8-905a-4742-88d9-33d9089732e7" providerId="ADAL" clId="{86437948-6A79-4B7B-B7E0-67C001754F77}" dt="2020-10-06T20:51:04.061" v="1175"/>
          <ac:inkMkLst>
            <pc:docMk/>
            <pc:sldMk cId="1154027328" sldId="264"/>
            <ac:inkMk id="178" creationId="{00163181-DE78-4846-AD66-629FAF32AF4E}"/>
          </ac:inkMkLst>
        </pc:inkChg>
        <pc:inkChg chg="add mod">
          <ac:chgData name="Daniel Schwarz" userId="5bb35bb8-905a-4742-88d9-33d9089732e7" providerId="ADAL" clId="{86437948-6A79-4B7B-B7E0-67C001754F77}" dt="2020-10-06T20:51:04.061" v="1175"/>
          <ac:inkMkLst>
            <pc:docMk/>
            <pc:sldMk cId="1154027328" sldId="264"/>
            <ac:inkMk id="179" creationId="{15CE75C6-84DC-46E2-AA54-E913E59931BB}"/>
          </ac:inkMkLst>
        </pc:inkChg>
        <pc:inkChg chg="add mod">
          <ac:chgData name="Daniel Schwarz" userId="5bb35bb8-905a-4742-88d9-33d9089732e7" providerId="ADAL" clId="{86437948-6A79-4B7B-B7E0-67C001754F77}" dt="2020-10-06T20:51:04.061" v="1175"/>
          <ac:inkMkLst>
            <pc:docMk/>
            <pc:sldMk cId="1154027328" sldId="264"/>
            <ac:inkMk id="180" creationId="{85DDD61C-049C-437F-8651-75917B6D8E99}"/>
          </ac:inkMkLst>
        </pc:inkChg>
        <pc:inkChg chg="add mod">
          <ac:chgData name="Daniel Schwarz" userId="5bb35bb8-905a-4742-88d9-33d9089732e7" providerId="ADAL" clId="{86437948-6A79-4B7B-B7E0-67C001754F77}" dt="2020-10-06T20:51:04.061" v="1175"/>
          <ac:inkMkLst>
            <pc:docMk/>
            <pc:sldMk cId="1154027328" sldId="264"/>
            <ac:inkMk id="181" creationId="{510DB4CE-5BC9-4828-87A1-FBEEF3D224B1}"/>
          </ac:inkMkLst>
        </pc:inkChg>
        <pc:inkChg chg="add mod">
          <ac:chgData name="Daniel Schwarz" userId="5bb35bb8-905a-4742-88d9-33d9089732e7" providerId="ADAL" clId="{86437948-6A79-4B7B-B7E0-67C001754F77}" dt="2020-10-06T20:51:04.061" v="1175"/>
          <ac:inkMkLst>
            <pc:docMk/>
            <pc:sldMk cId="1154027328" sldId="264"/>
            <ac:inkMk id="182" creationId="{87658DAA-A2DB-4A34-AEAE-781D0CDFF9D0}"/>
          </ac:inkMkLst>
        </pc:inkChg>
        <pc:inkChg chg="add mod">
          <ac:chgData name="Daniel Schwarz" userId="5bb35bb8-905a-4742-88d9-33d9089732e7" providerId="ADAL" clId="{86437948-6A79-4B7B-B7E0-67C001754F77}" dt="2020-10-06T20:51:04.061" v="1175"/>
          <ac:inkMkLst>
            <pc:docMk/>
            <pc:sldMk cId="1154027328" sldId="264"/>
            <ac:inkMk id="183" creationId="{243B3B23-733E-474E-8553-BD7D61E27616}"/>
          </ac:inkMkLst>
        </pc:inkChg>
        <pc:inkChg chg="add mod">
          <ac:chgData name="Daniel Schwarz" userId="5bb35bb8-905a-4742-88d9-33d9089732e7" providerId="ADAL" clId="{86437948-6A79-4B7B-B7E0-67C001754F77}" dt="2020-10-06T20:51:04.061" v="1175"/>
          <ac:inkMkLst>
            <pc:docMk/>
            <pc:sldMk cId="1154027328" sldId="264"/>
            <ac:inkMk id="185" creationId="{44777FC1-8D67-421A-B090-289004828010}"/>
          </ac:inkMkLst>
        </pc:inkChg>
        <pc:inkChg chg="add mod">
          <ac:chgData name="Daniel Schwarz" userId="5bb35bb8-905a-4742-88d9-33d9089732e7" providerId="ADAL" clId="{86437948-6A79-4B7B-B7E0-67C001754F77}" dt="2020-10-06T20:51:04.061" v="1175"/>
          <ac:inkMkLst>
            <pc:docMk/>
            <pc:sldMk cId="1154027328" sldId="264"/>
            <ac:inkMk id="186" creationId="{051F751C-F9A9-4D02-93F7-E39CFD291377}"/>
          </ac:inkMkLst>
        </pc:inkChg>
        <pc:inkChg chg="add mod">
          <ac:chgData name="Daniel Schwarz" userId="5bb35bb8-905a-4742-88d9-33d9089732e7" providerId="ADAL" clId="{86437948-6A79-4B7B-B7E0-67C001754F77}" dt="2020-10-06T20:51:04.061" v="1175"/>
          <ac:inkMkLst>
            <pc:docMk/>
            <pc:sldMk cId="1154027328" sldId="264"/>
            <ac:inkMk id="187" creationId="{D507C5DC-CA15-40FD-A0D9-6DA2713BBB10}"/>
          </ac:inkMkLst>
        </pc:inkChg>
        <pc:inkChg chg="add mod">
          <ac:chgData name="Daniel Schwarz" userId="5bb35bb8-905a-4742-88d9-33d9089732e7" providerId="ADAL" clId="{86437948-6A79-4B7B-B7E0-67C001754F77}" dt="2020-10-06T20:51:04.061" v="1175"/>
          <ac:inkMkLst>
            <pc:docMk/>
            <pc:sldMk cId="1154027328" sldId="264"/>
            <ac:inkMk id="188" creationId="{67AC570B-BAAF-4CC7-B97A-4D9CEE2FA3AF}"/>
          </ac:inkMkLst>
        </pc:inkChg>
        <pc:inkChg chg="add mod">
          <ac:chgData name="Daniel Schwarz" userId="5bb35bb8-905a-4742-88d9-33d9089732e7" providerId="ADAL" clId="{86437948-6A79-4B7B-B7E0-67C001754F77}" dt="2020-10-06T20:51:04.061" v="1175"/>
          <ac:inkMkLst>
            <pc:docMk/>
            <pc:sldMk cId="1154027328" sldId="264"/>
            <ac:inkMk id="189" creationId="{56E8217C-B88A-4790-AC60-B76374728F4E}"/>
          </ac:inkMkLst>
        </pc:inkChg>
        <pc:inkChg chg="add mod">
          <ac:chgData name="Daniel Schwarz" userId="5bb35bb8-905a-4742-88d9-33d9089732e7" providerId="ADAL" clId="{86437948-6A79-4B7B-B7E0-67C001754F77}" dt="2020-10-06T20:51:04.061" v="1175"/>
          <ac:inkMkLst>
            <pc:docMk/>
            <pc:sldMk cId="1154027328" sldId="264"/>
            <ac:inkMk id="190" creationId="{EC9D8798-84DB-4D1F-A0F6-B1AA33E10A14}"/>
          </ac:inkMkLst>
        </pc:inkChg>
        <pc:inkChg chg="add mod">
          <ac:chgData name="Daniel Schwarz" userId="5bb35bb8-905a-4742-88d9-33d9089732e7" providerId="ADAL" clId="{86437948-6A79-4B7B-B7E0-67C001754F77}" dt="2020-10-06T20:51:04.061" v="1175"/>
          <ac:inkMkLst>
            <pc:docMk/>
            <pc:sldMk cId="1154027328" sldId="264"/>
            <ac:inkMk id="191" creationId="{05BFF684-2B31-461F-AA08-A4E1114B118C}"/>
          </ac:inkMkLst>
        </pc:inkChg>
        <pc:inkChg chg="add mod">
          <ac:chgData name="Daniel Schwarz" userId="5bb35bb8-905a-4742-88d9-33d9089732e7" providerId="ADAL" clId="{86437948-6A79-4B7B-B7E0-67C001754F77}" dt="2020-10-06T20:51:20.905" v="1192"/>
          <ac:inkMkLst>
            <pc:docMk/>
            <pc:sldMk cId="1154027328" sldId="264"/>
            <ac:inkMk id="193" creationId="{665A5E38-E312-463B-8371-68984066A52E}"/>
          </ac:inkMkLst>
        </pc:inkChg>
        <pc:inkChg chg="add mod">
          <ac:chgData name="Daniel Schwarz" userId="5bb35bb8-905a-4742-88d9-33d9089732e7" providerId="ADAL" clId="{86437948-6A79-4B7B-B7E0-67C001754F77}" dt="2020-10-06T20:51:20.905" v="1192"/>
          <ac:inkMkLst>
            <pc:docMk/>
            <pc:sldMk cId="1154027328" sldId="264"/>
            <ac:inkMk id="194" creationId="{5EF8F8D1-4475-404A-B4BB-86886E06AC67}"/>
          </ac:inkMkLst>
        </pc:inkChg>
        <pc:inkChg chg="add mod">
          <ac:chgData name="Daniel Schwarz" userId="5bb35bb8-905a-4742-88d9-33d9089732e7" providerId="ADAL" clId="{86437948-6A79-4B7B-B7E0-67C001754F77}" dt="2020-10-06T20:51:20.905" v="1192"/>
          <ac:inkMkLst>
            <pc:docMk/>
            <pc:sldMk cId="1154027328" sldId="264"/>
            <ac:inkMk id="195" creationId="{BA88A69A-9BAD-48B8-AC33-6288D2D90A3A}"/>
          </ac:inkMkLst>
        </pc:inkChg>
        <pc:inkChg chg="add mod">
          <ac:chgData name="Daniel Schwarz" userId="5bb35bb8-905a-4742-88d9-33d9089732e7" providerId="ADAL" clId="{86437948-6A79-4B7B-B7E0-67C001754F77}" dt="2020-10-06T20:51:20.905" v="1192"/>
          <ac:inkMkLst>
            <pc:docMk/>
            <pc:sldMk cId="1154027328" sldId="264"/>
            <ac:inkMk id="196" creationId="{BD1FC19F-0819-4782-95EB-51FF04882B94}"/>
          </ac:inkMkLst>
        </pc:inkChg>
        <pc:inkChg chg="add mod">
          <ac:chgData name="Daniel Schwarz" userId="5bb35bb8-905a-4742-88d9-33d9089732e7" providerId="ADAL" clId="{86437948-6A79-4B7B-B7E0-67C001754F77}" dt="2020-10-06T20:51:20.905" v="1192"/>
          <ac:inkMkLst>
            <pc:docMk/>
            <pc:sldMk cId="1154027328" sldId="264"/>
            <ac:inkMk id="197" creationId="{7FF7578A-B605-4944-B129-00B766B76009}"/>
          </ac:inkMkLst>
        </pc:inkChg>
        <pc:inkChg chg="add mod">
          <ac:chgData name="Daniel Schwarz" userId="5bb35bb8-905a-4742-88d9-33d9089732e7" providerId="ADAL" clId="{86437948-6A79-4B7B-B7E0-67C001754F77}" dt="2020-10-06T20:51:20.905" v="1192"/>
          <ac:inkMkLst>
            <pc:docMk/>
            <pc:sldMk cId="1154027328" sldId="264"/>
            <ac:inkMk id="198" creationId="{0031221A-E223-4B40-ACA4-E18E390A379C}"/>
          </ac:inkMkLst>
        </pc:inkChg>
        <pc:inkChg chg="add mod">
          <ac:chgData name="Daniel Schwarz" userId="5bb35bb8-905a-4742-88d9-33d9089732e7" providerId="ADAL" clId="{86437948-6A79-4B7B-B7E0-67C001754F77}" dt="2020-10-06T20:51:20.905" v="1192"/>
          <ac:inkMkLst>
            <pc:docMk/>
            <pc:sldMk cId="1154027328" sldId="264"/>
            <ac:inkMk id="199" creationId="{E8C51E13-F2FA-44AD-95C6-6A7C6FF248BA}"/>
          </ac:inkMkLst>
        </pc:inkChg>
        <pc:inkChg chg="add mod">
          <ac:chgData name="Daniel Schwarz" userId="5bb35bb8-905a-4742-88d9-33d9089732e7" providerId="ADAL" clId="{86437948-6A79-4B7B-B7E0-67C001754F77}" dt="2020-10-06T20:51:20.905" v="1192"/>
          <ac:inkMkLst>
            <pc:docMk/>
            <pc:sldMk cId="1154027328" sldId="264"/>
            <ac:inkMk id="200" creationId="{C91D2D46-0E14-4E27-91B3-73AB7B7AB160}"/>
          </ac:inkMkLst>
        </pc:inkChg>
        <pc:inkChg chg="add mod">
          <ac:chgData name="Daniel Schwarz" userId="5bb35bb8-905a-4742-88d9-33d9089732e7" providerId="ADAL" clId="{86437948-6A79-4B7B-B7E0-67C001754F77}" dt="2020-10-06T20:51:20.905" v="1192"/>
          <ac:inkMkLst>
            <pc:docMk/>
            <pc:sldMk cId="1154027328" sldId="264"/>
            <ac:inkMk id="201" creationId="{EF5DC7F5-FE75-4EFA-A903-A95C8266AAA0}"/>
          </ac:inkMkLst>
        </pc:inkChg>
        <pc:inkChg chg="add mod">
          <ac:chgData name="Daniel Schwarz" userId="5bb35bb8-905a-4742-88d9-33d9089732e7" providerId="ADAL" clId="{86437948-6A79-4B7B-B7E0-67C001754F77}" dt="2020-10-06T20:51:20.905" v="1192"/>
          <ac:inkMkLst>
            <pc:docMk/>
            <pc:sldMk cId="1154027328" sldId="264"/>
            <ac:inkMk id="202" creationId="{00605F3F-81F6-47E2-A215-642F78A59730}"/>
          </ac:inkMkLst>
        </pc:inkChg>
        <pc:inkChg chg="add mod">
          <ac:chgData name="Daniel Schwarz" userId="5bb35bb8-905a-4742-88d9-33d9089732e7" providerId="ADAL" clId="{86437948-6A79-4B7B-B7E0-67C001754F77}" dt="2020-10-06T20:51:20.905" v="1192"/>
          <ac:inkMkLst>
            <pc:docMk/>
            <pc:sldMk cId="1154027328" sldId="264"/>
            <ac:inkMk id="204" creationId="{26AAF794-DF7C-469A-9E8C-61B9751818A8}"/>
          </ac:inkMkLst>
        </pc:inkChg>
        <pc:inkChg chg="add mod">
          <ac:chgData name="Daniel Schwarz" userId="5bb35bb8-905a-4742-88d9-33d9089732e7" providerId="ADAL" clId="{86437948-6A79-4B7B-B7E0-67C001754F77}" dt="2020-10-06T20:51:20.905" v="1192"/>
          <ac:inkMkLst>
            <pc:docMk/>
            <pc:sldMk cId="1154027328" sldId="264"/>
            <ac:inkMk id="205" creationId="{ABA601C8-8EC7-4B91-99B9-B46A3C2F97B5}"/>
          </ac:inkMkLst>
        </pc:inkChg>
        <pc:inkChg chg="add mod">
          <ac:chgData name="Daniel Schwarz" userId="5bb35bb8-905a-4742-88d9-33d9089732e7" providerId="ADAL" clId="{86437948-6A79-4B7B-B7E0-67C001754F77}" dt="2020-10-06T20:51:20.905" v="1192"/>
          <ac:inkMkLst>
            <pc:docMk/>
            <pc:sldMk cId="1154027328" sldId="264"/>
            <ac:inkMk id="206" creationId="{06BC99F7-097B-4258-B2C0-079A75176C73}"/>
          </ac:inkMkLst>
        </pc:inkChg>
        <pc:inkChg chg="add mod">
          <ac:chgData name="Daniel Schwarz" userId="5bb35bb8-905a-4742-88d9-33d9089732e7" providerId="ADAL" clId="{86437948-6A79-4B7B-B7E0-67C001754F77}" dt="2020-10-06T20:51:20.905" v="1192"/>
          <ac:inkMkLst>
            <pc:docMk/>
            <pc:sldMk cId="1154027328" sldId="264"/>
            <ac:inkMk id="207" creationId="{477C978A-1055-4978-B9A4-539A38169583}"/>
          </ac:inkMkLst>
        </pc:inkChg>
        <pc:inkChg chg="add mod">
          <ac:chgData name="Daniel Schwarz" userId="5bb35bb8-905a-4742-88d9-33d9089732e7" providerId="ADAL" clId="{86437948-6A79-4B7B-B7E0-67C001754F77}" dt="2020-10-06T20:51:20.905" v="1192"/>
          <ac:inkMkLst>
            <pc:docMk/>
            <pc:sldMk cId="1154027328" sldId="264"/>
            <ac:inkMk id="208" creationId="{A1B9B5FB-DEF3-459C-A458-5A96FC2D8635}"/>
          </ac:inkMkLst>
        </pc:inkChg>
        <pc:inkChg chg="add mod">
          <ac:chgData name="Daniel Schwarz" userId="5bb35bb8-905a-4742-88d9-33d9089732e7" providerId="ADAL" clId="{86437948-6A79-4B7B-B7E0-67C001754F77}" dt="2020-10-06T20:53:37.801" v="1294"/>
          <ac:inkMkLst>
            <pc:docMk/>
            <pc:sldMk cId="1154027328" sldId="264"/>
            <ac:inkMk id="210" creationId="{787350AA-09A3-4406-8090-7DBEA802E102}"/>
          </ac:inkMkLst>
        </pc:inkChg>
        <pc:inkChg chg="add mod">
          <ac:chgData name="Daniel Schwarz" userId="5bb35bb8-905a-4742-88d9-33d9089732e7" providerId="ADAL" clId="{86437948-6A79-4B7B-B7E0-67C001754F77}" dt="2020-10-06T20:53:37.801" v="1294"/>
          <ac:inkMkLst>
            <pc:docMk/>
            <pc:sldMk cId="1154027328" sldId="264"/>
            <ac:inkMk id="211" creationId="{07211A07-7525-40D7-934B-681D2F9DE380}"/>
          </ac:inkMkLst>
        </pc:inkChg>
        <pc:inkChg chg="add mod">
          <ac:chgData name="Daniel Schwarz" userId="5bb35bb8-905a-4742-88d9-33d9089732e7" providerId="ADAL" clId="{86437948-6A79-4B7B-B7E0-67C001754F77}" dt="2020-10-06T20:53:37.801" v="1294"/>
          <ac:inkMkLst>
            <pc:docMk/>
            <pc:sldMk cId="1154027328" sldId="264"/>
            <ac:inkMk id="212" creationId="{051CF492-6818-4683-8FE5-1C70004F7C87}"/>
          </ac:inkMkLst>
        </pc:inkChg>
        <pc:inkChg chg="add mod">
          <ac:chgData name="Daniel Schwarz" userId="5bb35bb8-905a-4742-88d9-33d9089732e7" providerId="ADAL" clId="{86437948-6A79-4B7B-B7E0-67C001754F77}" dt="2020-10-06T20:53:37.801" v="1294"/>
          <ac:inkMkLst>
            <pc:docMk/>
            <pc:sldMk cId="1154027328" sldId="264"/>
            <ac:inkMk id="213" creationId="{8E196686-7459-49EA-88F6-337E88ADE19F}"/>
          </ac:inkMkLst>
        </pc:inkChg>
        <pc:inkChg chg="add mod">
          <ac:chgData name="Daniel Schwarz" userId="5bb35bb8-905a-4742-88d9-33d9089732e7" providerId="ADAL" clId="{86437948-6A79-4B7B-B7E0-67C001754F77}" dt="2020-10-06T20:53:37.801" v="1294"/>
          <ac:inkMkLst>
            <pc:docMk/>
            <pc:sldMk cId="1154027328" sldId="264"/>
            <ac:inkMk id="214" creationId="{A782D19F-B452-4392-B4C6-D2A05BC90EA0}"/>
          </ac:inkMkLst>
        </pc:inkChg>
        <pc:inkChg chg="add mod">
          <ac:chgData name="Daniel Schwarz" userId="5bb35bb8-905a-4742-88d9-33d9089732e7" providerId="ADAL" clId="{86437948-6A79-4B7B-B7E0-67C001754F77}" dt="2020-10-06T20:53:37.801" v="1294"/>
          <ac:inkMkLst>
            <pc:docMk/>
            <pc:sldMk cId="1154027328" sldId="264"/>
            <ac:inkMk id="215" creationId="{D04510E0-69A6-47CC-97BB-A53204A601DC}"/>
          </ac:inkMkLst>
        </pc:inkChg>
        <pc:inkChg chg="add mod">
          <ac:chgData name="Daniel Schwarz" userId="5bb35bb8-905a-4742-88d9-33d9089732e7" providerId="ADAL" clId="{86437948-6A79-4B7B-B7E0-67C001754F77}" dt="2020-10-06T20:53:37.801" v="1294"/>
          <ac:inkMkLst>
            <pc:docMk/>
            <pc:sldMk cId="1154027328" sldId="264"/>
            <ac:inkMk id="216" creationId="{58898763-F323-4B42-8D6B-BAAF69C38C64}"/>
          </ac:inkMkLst>
        </pc:inkChg>
        <pc:inkChg chg="add del mod">
          <ac:chgData name="Daniel Schwarz" userId="5bb35bb8-905a-4742-88d9-33d9089732e7" providerId="ADAL" clId="{86437948-6A79-4B7B-B7E0-67C001754F77}" dt="2020-10-06T20:51:38.666" v="1203"/>
          <ac:inkMkLst>
            <pc:docMk/>
            <pc:sldMk cId="1154027328" sldId="264"/>
            <ac:inkMk id="217" creationId="{8D1A44A2-F3AE-4BEC-A36E-87389E73C422}"/>
          </ac:inkMkLst>
        </pc:inkChg>
        <pc:inkChg chg="add mod">
          <ac:chgData name="Daniel Schwarz" userId="5bb35bb8-905a-4742-88d9-33d9089732e7" providerId="ADAL" clId="{86437948-6A79-4B7B-B7E0-67C001754F77}" dt="2020-10-06T20:53:37.801" v="1294"/>
          <ac:inkMkLst>
            <pc:docMk/>
            <pc:sldMk cId="1154027328" sldId="264"/>
            <ac:inkMk id="219" creationId="{A90D3D3A-8F1A-4045-A2AB-74D9EC241A4B}"/>
          </ac:inkMkLst>
        </pc:inkChg>
        <pc:inkChg chg="add mod">
          <ac:chgData name="Daniel Schwarz" userId="5bb35bb8-905a-4742-88d9-33d9089732e7" providerId="ADAL" clId="{86437948-6A79-4B7B-B7E0-67C001754F77}" dt="2020-10-06T20:53:37.801" v="1294"/>
          <ac:inkMkLst>
            <pc:docMk/>
            <pc:sldMk cId="1154027328" sldId="264"/>
            <ac:inkMk id="220" creationId="{05F959C1-BDC5-48E1-BE4A-4377FEBAD895}"/>
          </ac:inkMkLst>
        </pc:inkChg>
        <pc:inkChg chg="add mod">
          <ac:chgData name="Daniel Schwarz" userId="5bb35bb8-905a-4742-88d9-33d9089732e7" providerId="ADAL" clId="{86437948-6A79-4B7B-B7E0-67C001754F77}" dt="2020-10-06T20:53:37.801" v="1294"/>
          <ac:inkMkLst>
            <pc:docMk/>
            <pc:sldMk cId="1154027328" sldId="264"/>
            <ac:inkMk id="221" creationId="{A0490AEA-3564-4410-9767-EB7DC5E61EAE}"/>
          </ac:inkMkLst>
        </pc:inkChg>
        <pc:inkChg chg="add mod">
          <ac:chgData name="Daniel Schwarz" userId="5bb35bb8-905a-4742-88d9-33d9089732e7" providerId="ADAL" clId="{86437948-6A79-4B7B-B7E0-67C001754F77}" dt="2020-10-06T20:53:37.801" v="1294"/>
          <ac:inkMkLst>
            <pc:docMk/>
            <pc:sldMk cId="1154027328" sldId="264"/>
            <ac:inkMk id="222" creationId="{933A6122-26E1-48A8-AD8E-0B8DC4373072}"/>
          </ac:inkMkLst>
        </pc:inkChg>
        <pc:inkChg chg="add mod">
          <ac:chgData name="Daniel Schwarz" userId="5bb35bb8-905a-4742-88d9-33d9089732e7" providerId="ADAL" clId="{86437948-6A79-4B7B-B7E0-67C001754F77}" dt="2020-10-06T20:53:37.801" v="1294"/>
          <ac:inkMkLst>
            <pc:docMk/>
            <pc:sldMk cId="1154027328" sldId="264"/>
            <ac:inkMk id="223" creationId="{55EF7502-5410-40F7-941C-3F558CC7A258}"/>
          </ac:inkMkLst>
        </pc:inkChg>
        <pc:inkChg chg="add mod topLvl">
          <ac:chgData name="Daniel Schwarz" userId="5bb35bb8-905a-4742-88d9-33d9089732e7" providerId="ADAL" clId="{86437948-6A79-4B7B-B7E0-67C001754F77}" dt="2020-10-09T16:07:48.351" v="2458" actId="164"/>
          <ac:inkMkLst>
            <pc:docMk/>
            <pc:sldMk cId="1154027328" sldId="264"/>
            <ac:inkMk id="225" creationId="{704772AA-EE90-4D9D-96A9-266C5C63825B}"/>
          </ac:inkMkLst>
        </pc:inkChg>
        <pc:inkChg chg="add mod topLvl">
          <ac:chgData name="Daniel Schwarz" userId="5bb35bb8-905a-4742-88d9-33d9089732e7" providerId="ADAL" clId="{86437948-6A79-4B7B-B7E0-67C001754F77}" dt="2020-10-09T16:07:48.351" v="2458" actId="164"/>
          <ac:inkMkLst>
            <pc:docMk/>
            <pc:sldMk cId="1154027328" sldId="264"/>
            <ac:inkMk id="226" creationId="{C2FFC76A-BB0B-4F79-9CD7-5D09BDBE1E27}"/>
          </ac:inkMkLst>
        </pc:inkChg>
        <pc:inkChg chg="add mod topLvl">
          <ac:chgData name="Daniel Schwarz" userId="5bb35bb8-905a-4742-88d9-33d9089732e7" providerId="ADAL" clId="{86437948-6A79-4B7B-B7E0-67C001754F77}" dt="2020-10-09T16:07:48.351" v="2458" actId="164"/>
          <ac:inkMkLst>
            <pc:docMk/>
            <pc:sldMk cId="1154027328" sldId="264"/>
            <ac:inkMk id="227" creationId="{1BEB3ACE-0451-43B3-9743-59E023810597}"/>
          </ac:inkMkLst>
        </pc:inkChg>
        <pc:inkChg chg="add mod topLvl">
          <ac:chgData name="Daniel Schwarz" userId="5bb35bb8-905a-4742-88d9-33d9089732e7" providerId="ADAL" clId="{86437948-6A79-4B7B-B7E0-67C001754F77}" dt="2020-10-09T16:07:48.351" v="2458" actId="164"/>
          <ac:inkMkLst>
            <pc:docMk/>
            <pc:sldMk cId="1154027328" sldId="264"/>
            <ac:inkMk id="228" creationId="{FF97FA95-8E04-48DC-A95F-9A65A3DBB5BE}"/>
          </ac:inkMkLst>
        </pc:inkChg>
        <pc:inkChg chg="add mod topLvl">
          <ac:chgData name="Daniel Schwarz" userId="5bb35bb8-905a-4742-88d9-33d9089732e7" providerId="ADAL" clId="{86437948-6A79-4B7B-B7E0-67C001754F77}" dt="2020-10-09T16:07:48.351" v="2458" actId="164"/>
          <ac:inkMkLst>
            <pc:docMk/>
            <pc:sldMk cId="1154027328" sldId="264"/>
            <ac:inkMk id="229" creationId="{D3CC09C0-3B65-4BD5-9B9F-EE35EFD95801}"/>
          </ac:inkMkLst>
        </pc:inkChg>
        <pc:inkChg chg="add mod topLvl">
          <ac:chgData name="Daniel Schwarz" userId="5bb35bb8-905a-4742-88d9-33d9089732e7" providerId="ADAL" clId="{86437948-6A79-4B7B-B7E0-67C001754F77}" dt="2020-10-09T16:07:48.351" v="2458" actId="164"/>
          <ac:inkMkLst>
            <pc:docMk/>
            <pc:sldMk cId="1154027328" sldId="264"/>
            <ac:inkMk id="230" creationId="{535F2B85-0993-4D53-AC19-F87A39B2F499}"/>
          </ac:inkMkLst>
        </pc:inkChg>
        <pc:inkChg chg="add mod topLvl">
          <ac:chgData name="Daniel Schwarz" userId="5bb35bb8-905a-4742-88d9-33d9089732e7" providerId="ADAL" clId="{86437948-6A79-4B7B-B7E0-67C001754F77}" dt="2020-10-09T16:07:48.351" v="2458" actId="164"/>
          <ac:inkMkLst>
            <pc:docMk/>
            <pc:sldMk cId="1154027328" sldId="264"/>
            <ac:inkMk id="231" creationId="{C8801701-F729-4D5D-B431-2401380ACE89}"/>
          </ac:inkMkLst>
        </pc:inkChg>
        <pc:inkChg chg="add mod topLvl">
          <ac:chgData name="Daniel Schwarz" userId="5bb35bb8-905a-4742-88d9-33d9089732e7" providerId="ADAL" clId="{86437948-6A79-4B7B-B7E0-67C001754F77}" dt="2020-10-09T16:07:48.351" v="2458" actId="164"/>
          <ac:inkMkLst>
            <pc:docMk/>
            <pc:sldMk cId="1154027328" sldId="264"/>
            <ac:inkMk id="232" creationId="{B75F328F-8203-4524-9AC4-4DE72C3A3BB3}"/>
          </ac:inkMkLst>
        </pc:inkChg>
        <pc:inkChg chg="add mod topLvl">
          <ac:chgData name="Daniel Schwarz" userId="5bb35bb8-905a-4742-88d9-33d9089732e7" providerId="ADAL" clId="{86437948-6A79-4B7B-B7E0-67C001754F77}" dt="2020-10-09T16:07:48.351" v="2458" actId="164"/>
          <ac:inkMkLst>
            <pc:docMk/>
            <pc:sldMk cId="1154027328" sldId="264"/>
            <ac:inkMk id="233" creationId="{A3EDBE06-3BE4-4A7B-8AC1-781F02ACE2F7}"/>
          </ac:inkMkLst>
        </pc:inkChg>
        <pc:inkChg chg="add mod topLvl">
          <ac:chgData name="Daniel Schwarz" userId="5bb35bb8-905a-4742-88d9-33d9089732e7" providerId="ADAL" clId="{86437948-6A79-4B7B-B7E0-67C001754F77}" dt="2020-10-09T16:07:48.351" v="2458" actId="164"/>
          <ac:inkMkLst>
            <pc:docMk/>
            <pc:sldMk cId="1154027328" sldId="264"/>
            <ac:inkMk id="234" creationId="{284A72F9-A5FD-4CDB-A032-7B3215885AC3}"/>
          </ac:inkMkLst>
        </pc:inkChg>
        <pc:inkChg chg="add del mod topLvl">
          <ac:chgData name="Daniel Schwarz" userId="5bb35bb8-905a-4742-88d9-33d9089732e7" providerId="ADAL" clId="{86437948-6A79-4B7B-B7E0-67C001754F77}" dt="2020-10-09T16:07:59.963" v="2460" actId="164"/>
          <ac:inkMkLst>
            <pc:docMk/>
            <pc:sldMk cId="1154027328" sldId="264"/>
            <ac:inkMk id="236" creationId="{EBA62619-CCF8-4994-B8A9-07BE75062A91}"/>
          </ac:inkMkLst>
        </pc:inkChg>
        <pc:inkChg chg="add del mod topLvl">
          <ac:chgData name="Daniel Schwarz" userId="5bb35bb8-905a-4742-88d9-33d9089732e7" providerId="ADAL" clId="{86437948-6A79-4B7B-B7E0-67C001754F77}" dt="2020-10-09T16:07:59.963" v="2460" actId="164"/>
          <ac:inkMkLst>
            <pc:docMk/>
            <pc:sldMk cId="1154027328" sldId="264"/>
            <ac:inkMk id="237" creationId="{800CD8B4-020E-48A4-B672-A0938CF6F3DF}"/>
          </ac:inkMkLst>
        </pc:inkChg>
        <pc:inkChg chg="add del mod topLvl">
          <ac:chgData name="Daniel Schwarz" userId="5bb35bb8-905a-4742-88d9-33d9089732e7" providerId="ADAL" clId="{86437948-6A79-4B7B-B7E0-67C001754F77}" dt="2020-10-09T16:07:59.963" v="2460" actId="164"/>
          <ac:inkMkLst>
            <pc:docMk/>
            <pc:sldMk cId="1154027328" sldId="264"/>
            <ac:inkMk id="238" creationId="{AB4F441E-5C0E-4A42-B228-F42D5D8714C5}"/>
          </ac:inkMkLst>
        </pc:inkChg>
        <pc:inkChg chg="add del mod topLvl">
          <ac:chgData name="Daniel Schwarz" userId="5bb35bb8-905a-4742-88d9-33d9089732e7" providerId="ADAL" clId="{86437948-6A79-4B7B-B7E0-67C001754F77}" dt="2020-10-09T16:07:59.963" v="2460" actId="164"/>
          <ac:inkMkLst>
            <pc:docMk/>
            <pc:sldMk cId="1154027328" sldId="264"/>
            <ac:inkMk id="239" creationId="{3F40469E-B940-4F7E-A8EF-F7597C55FC2A}"/>
          </ac:inkMkLst>
        </pc:inkChg>
        <pc:inkChg chg="add del mod topLvl">
          <ac:chgData name="Daniel Schwarz" userId="5bb35bb8-905a-4742-88d9-33d9089732e7" providerId="ADAL" clId="{86437948-6A79-4B7B-B7E0-67C001754F77}" dt="2020-10-09T16:07:59.963" v="2460" actId="164"/>
          <ac:inkMkLst>
            <pc:docMk/>
            <pc:sldMk cId="1154027328" sldId="264"/>
            <ac:inkMk id="240" creationId="{A6BD9B48-B2B3-41D7-9C1A-55964E0988A2}"/>
          </ac:inkMkLst>
        </pc:inkChg>
        <pc:inkChg chg="add del mod topLvl">
          <ac:chgData name="Daniel Schwarz" userId="5bb35bb8-905a-4742-88d9-33d9089732e7" providerId="ADAL" clId="{86437948-6A79-4B7B-B7E0-67C001754F77}" dt="2020-10-09T16:07:59.963" v="2460" actId="164"/>
          <ac:inkMkLst>
            <pc:docMk/>
            <pc:sldMk cId="1154027328" sldId="264"/>
            <ac:inkMk id="242" creationId="{12457C27-356B-474C-AE6B-BFB84B2C4EDE}"/>
          </ac:inkMkLst>
        </pc:inkChg>
        <pc:inkChg chg="add del mod topLvl">
          <ac:chgData name="Daniel Schwarz" userId="5bb35bb8-905a-4742-88d9-33d9089732e7" providerId="ADAL" clId="{86437948-6A79-4B7B-B7E0-67C001754F77}" dt="2020-10-09T16:07:59.963" v="2460" actId="164"/>
          <ac:inkMkLst>
            <pc:docMk/>
            <pc:sldMk cId="1154027328" sldId="264"/>
            <ac:inkMk id="243" creationId="{716BDC8F-AECC-4EDF-A2F9-ECBA13E7333A}"/>
          </ac:inkMkLst>
        </pc:inkChg>
        <pc:inkChg chg="add del mod topLvl">
          <ac:chgData name="Daniel Schwarz" userId="5bb35bb8-905a-4742-88d9-33d9089732e7" providerId="ADAL" clId="{86437948-6A79-4B7B-B7E0-67C001754F77}" dt="2020-10-09T16:07:59.963" v="2460" actId="164"/>
          <ac:inkMkLst>
            <pc:docMk/>
            <pc:sldMk cId="1154027328" sldId="264"/>
            <ac:inkMk id="244" creationId="{E2122FF3-DDA3-4EC4-A217-685BAB2BA114}"/>
          </ac:inkMkLst>
        </pc:inkChg>
        <pc:inkChg chg="add del mod">
          <ac:chgData name="Daniel Schwarz" userId="5bb35bb8-905a-4742-88d9-33d9089732e7" providerId="ADAL" clId="{86437948-6A79-4B7B-B7E0-67C001754F77}" dt="2020-10-06T20:52:25.096" v="1233"/>
          <ac:inkMkLst>
            <pc:docMk/>
            <pc:sldMk cId="1154027328" sldId="264"/>
            <ac:inkMk id="245" creationId="{78CEF9EB-DB1B-4D1A-8D3B-67CA6D78478B}"/>
          </ac:inkMkLst>
        </pc:inkChg>
        <pc:inkChg chg="add del mod topLvl">
          <ac:chgData name="Daniel Schwarz" userId="5bb35bb8-905a-4742-88d9-33d9089732e7" providerId="ADAL" clId="{86437948-6A79-4B7B-B7E0-67C001754F77}" dt="2020-10-09T16:07:59.963" v="2460" actId="164"/>
          <ac:inkMkLst>
            <pc:docMk/>
            <pc:sldMk cId="1154027328" sldId="264"/>
            <ac:inkMk id="247" creationId="{ADB4E292-8119-4A53-96BB-99968C3A3D7A}"/>
          </ac:inkMkLst>
        </pc:inkChg>
        <pc:inkChg chg="add del mod topLvl">
          <ac:chgData name="Daniel Schwarz" userId="5bb35bb8-905a-4742-88d9-33d9089732e7" providerId="ADAL" clId="{86437948-6A79-4B7B-B7E0-67C001754F77}" dt="2020-10-09T16:07:59.963" v="2460" actId="164"/>
          <ac:inkMkLst>
            <pc:docMk/>
            <pc:sldMk cId="1154027328" sldId="264"/>
            <ac:inkMk id="248" creationId="{6DEB6B0D-72C2-49FA-BB9F-2BDAB3B940F8}"/>
          </ac:inkMkLst>
        </pc:inkChg>
        <pc:inkChg chg="add mod topLvl">
          <ac:chgData name="Daniel Schwarz" userId="5bb35bb8-905a-4742-88d9-33d9089732e7" providerId="ADAL" clId="{86437948-6A79-4B7B-B7E0-67C001754F77}" dt="2020-10-09T16:08:11.637" v="2462" actId="164"/>
          <ac:inkMkLst>
            <pc:docMk/>
            <pc:sldMk cId="1154027328" sldId="264"/>
            <ac:inkMk id="250" creationId="{84CCFABB-D547-4570-A134-99D96593D3E2}"/>
          </ac:inkMkLst>
        </pc:inkChg>
        <pc:inkChg chg="add mod topLvl">
          <ac:chgData name="Daniel Schwarz" userId="5bb35bb8-905a-4742-88d9-33d9089732e7" providerId="ADAL" clId="{86437948-6A79-4B7B-B7E0-67C001754F77}" dt="2020-10-09T16:08:11.637" v="2462" actId="164"/>
          <ac:inkMkLst>
            <pc:docMk/>
            <pc:sldMk cId="1154027328" sldId="264"/>
            <ac:inkMk id="251" creationId="{253FF678-2C61-4F88-954A-E11F45285B0C}"/>
          </ac:inkMkLst>
        </pc:inkChg>
        <pc:inkChg chg="add mod topLvl">
          <ac:chgData name="Daniel Schwarz" userId="5bb35bb8-905a-4742-88d9-33d9089732e7" providerId="ADAL" clId="{86437948-6A79-4B7B-B7E0-67C001754F77}" dt="2020-10-09T16:08:11.637" v="2462" actId="164"/>
          <ac:inkMkLst>
            <pc:docMk/>
            <pc:sldMk cId="1154027328" sldId="264"/>
            <ac:inkMk id="252" creationId="{98EA3CBD-FE7A-4893-A144-2BBE1EE48426}"/>
          </ac:inkMkLst>
        </pc:inkChg>
        <pc:inkChg chg="add mod topLvl">
          <ac:chgData name="Daniel Schwarz" userId="5bb35bb8-905a-4742-88d9-33d9089732e7" providerId="ADAL" clId="{86437948-6A79-4B7B-B7E0-67C001754F77}" dt="2020-10-09T16:08:11.637" v="2462" actId="164"/>
          <ac:inkMkLst>
            <pc:docMk/>
            <pc:sldMk cId="1154027328" sldId="264"/>
            <ac:inkMk id="253" creationId="{7C9F913A-DDF4-4313-AE3C-B6F94DFC18E4}"/>
          </ac:inkMkLst>
        </pc:inkChg>
        <pc:inkChg chg="add mod topLvl">
          <ac:chgData name="Daniel Schwarz" userId="5bb35bb8-905a-4742-88d9-33d9089732e7" providerId="ADAL" clId="{86437948-6A79-4B7B-B7E0-67C001754F77}" dt="2020-10-09T16:08:11.637" v="2462" actId="164"/>
          <ac:inkMkLst>
            <pc:docMk/>
            <pc:sldMk cId="1154027328" sldId="264"/>
            <ac:inkMk id="254" creationId="{E858BA2A-5C9F-496D-B873-D0002893B025}"/>
          </ac:inkMkLst>
        </pc:inkChg>
        <pc:inkChg chg="add mod topLvl">
          <ac:chgData name="Daniel Schwarz" userId="5bb35bb8-905a-4742-88d9-33d9089732e7" providerId="ADAL" clId="{86437948-6A79-4B7B-B7E0-67C001754F77}" dt="2020-10-09T16:08:11.637" v="2462" actId="164"/>
          <ac:inkMkLst>
            <pc:docMk/>
            <pc:sldMk cId="1154027328" sldId="264"/>
            <ac:inkMk id="256" creationId="{98A33636-C33F-48A3-971A-962341FA1076}"/>
          </ac:inkMkLst>
        </pc:inkChg>
        <pc:inkChg chg="add mod topLvl">
          <ac:chgData name="Daniel Schwarz" userId="5bb35bb8-905a-4742-88d9-33d9089732e7" providerId="ADAL" clId="{86437948-6A79-4B7B-B7E0-67C001754F77}" dt="2020-10-09T16:08:11.637" v="2462" actId="164"/>
          <ac:inkMkLst>
            <pc:docMk/>
            <pc:sldMk cId="1154027328" sldId="264"/>
            <ac:inkMk id="257" creationId="{3635D9CC-1E40-480C-8FC7-189B1AAB6A06}"/>
          </ac:inkMkLst>
        </pc:inkChg>
        <pc:inkChg chg="add mod topLvl">
          <ac:chgData name="Daniel Schwarz" userId="5bb35bb8-905a-4742-88d9-33d9089732e7" providerId="ADAL" clId="{86437948-6A79-4B7B-B7E0-67C001754F77}" dt="2020-10-09T16:08:11.637" v="2462" actId="164"/>
          <ac:inkMkLst>
            <pc:docMk/>
            <pc:sldMk cId="1154027328" sldId="264"/>
            <ac:inkMk id="258" creationId="{8F8B3688-FF27-4D87-AC9E-30B006CF03B5}"/>
          </ac:inkMkLst>
        </pc:inkChg>
        <pc:inkChg chg="add mod topLvl">
          <ac:chgData name="Daniel Schwarz" userId="5bb35bb8-905a-4742-88d9-33d9089732e7" providerId="ADAL" clId="{86437948-6A79-4B7B-B7E0-67C001754F77}" dt="2020-10-09T16:08:11.637" v="2462" actId="164"/>
          <ac:inkMkLst>
            <pc:docMk/>
            <pc:sldMk cId="1154027328" sldId="264"/>
            <ac:inkMk id="259" creationId="{3D1FDB56-D18E-4113-8953-E11D004F820D}"/>
          </ac:inkMkLst>
        </pc:inkChg>
        <pc:inkChg chg="add mod topLvl">
          <ac:chgData name="Daniel Schwarz" userId="5bb35bb8-905a-4742-88d9-33d9089732e7" providerId="ADAL" clId="{86437948-6A79-4B7B-B7E0-67C001754F77}" dt="2020-10-09T16:08:23.990" v="2464" actId="164"/>
          <ac:inkMkLst>
            <pc:docMk/>
            <pc:sldMk cId="1154027328" sldId="264"/>
            <ac:inkMk id="261" creationId="{0789AC60-CD50-4414-99C9-BA448FAFD186}"/>
          </ac:inkMkLst>
        </pc:inkChg>
        <pc:inkChg chg="add mod topLvl">
          <ac:chgData name="Daniel Schwarz" userId="5bb35bb8-905a-4742-88d9-33d9089732e7" providerId="ADAL" clId="{86437948-6A79-4B7B-B7E0-67C001754F77}" dt="2020-10-09T16:08:23.990" v="2464" actId="164"/>
          <ac:inkMkLst>
            <pc:docMk/>
            <pc:sldMk cId="1154027328" sldId="264"/>
            <ac:inkMk id="262" creationId="{3DA3038B-0252-4AFA-A5BC-AF7D270F9B93}"/>
          </ac:inkMkLst>
        </pc:inkChg>
        <pc:inkChg chg="add mod topLvl">
          <ac:chgData name="Daniel Schwarz" userId="5bb35bb8-905a-4742-88d9-33d9089732e7" providerId="ADAL" clId="{86437948-6A79-4B7B-B7E0-67C001754F77}" dt="2020-10-09T16:08:23.990" v="2464" actId="164"/>
          <ac:inkMkLst>
            <pc:docMk/>
            <pc:sldMk cId="1154027328" sldId="264"/>
            <ac:inkMk id="263" creationId="{1175AE14-49B8-4D66-9AE7-054B6E281A27}"/>
          </ac:inkMkLst>
        </pc:inkChg>
        <pc:inkChg chg="add mod topLvl">
          <ac:chgData name="Daniel Schwarz" userId="5bb35bb8-905a-4742-88d9-33d9089732e7" providerId="ADAL" clId="{86437948-6A79-4B7B-B7E0-67C001754F77}" dt="2020-10-09T16:08:23.990" v="2464" actId="164"/>
          <ac:inkMkLst>
            <pc:docMk/>
            <pc:sldMk cId="1154027328" sldId="264"/>
            <ac:inkMk id="264" creationId="{694325AD-D29E-454C-82EA-5F952B2B7F0B}"/>
          </ac:inkMkLst>
        </pc:inkChg>
        <pc:inkChg chg="add mod topLvl">
          <ac:chgData name="Daniel Schwarz" userId="5bb35bb8-905a-4742-88d9-33d9089732e7" providerId="ADAL" clId="{86437948-6A79-4B7B-B7E0-67C001754F77}" dt="2020-10-09T16:08:23.990" v="2464" actId="164"/>
          <ac:inkMkLst>
            <pc:docMk/>
            <pc:sldMk cId="1154027328" sldId="264"/>
            <ac:inkMk id="265" creationId="{5AEC0223-B986-4286-BD4E-8A3C78C434D1}"/>
          </ac:inkMkLst>
        </pc:inkChg>
        <pc:inkChg chg="add mod topLvl">
          <ac:chgData name="Daniel Schwarz" userId="5bb35bb8-905a-4742-88d9-33d9089732e7" providerId="ADAL" clId="{86437948-6A79-4B7B-B7E0-67C001754F77}" dt="2020-10-09T16:08:23.990" v="2464" actId="164"/>
          <ac:inkMkLst>
            <pc:docMk/>
            <pc:sldMk cId="1154027328" sldId="264"/>
            <ac:inkMk id="266" creationId="{8814DC0D-734C-4196-AC34-710DA3C45149}"/>
          </ac:inkMkLst>
        </pc:inkChg>
        <pc:inkChg chg="add mod topLvl">
          <ac:chgData name="Daniel Schwarz" userId="5bb35bb8-905a-4742-88d9-33d9089732e7" providerId="ADAL" clId="{86437948-6A79-4B7B-B7E0-67C001754F77}" dt="2020-10-09T16:08:23.990" v="2464" actId="164"/>
          <ac:inkMkLst>
            <pc:docMk/>
            <pc:sldMk cId="1154027328" sldId="264"/>
            <ac:inkMk id="267" creationId="{CA5F3022-B3CB-4A88-AC76-266569E804DC}"/>
          </ac:inkMkLst>
        </pc:inkChg>
        <pc:inkChg chg="add mod topLvl">
          <ac:chgData name="Daniel Schwarz" userId="5bb35bb8-905a-4742-88d9-33d9089732e7" providerId="ADAL" clId="{86437948-6A79-4B7B-B7E0-67C001754F77}" dt="2020-10-09T16:08:23.990" v="2464" actId="164"/>
          <ac:inkMkLst>
            <pc:docMk/>
            <pc:sldMk cId="1154027328" sldId="264"/>
            <ac:inkMk id="268" creationId="{53A5B5E6-4C70-429A-A676-03E5AD41D239}"/>
          </ac:inkMkLst>
        </pc:inkChg>
        <pc:inkChg chg="add mod topLvl">
          <ac:chgData name="Daniel Schwarz" userId="5bb35bb8-905a-4742-88d9-33d9089732e7" providerId="ADAL" clId="{86437948-6A79-4B7B-B7E0-67C001754F77}" dt="2020-10-09T16:08:23.990" v="2464" actId="164"/>
          <ac:inkMkLst>
            <pc:docMk/>
            <pc:sldMk cId="1154027328" sldId="264"/>
            <ac:inkMk id="269" creationId="{CD15C213-4C54-4B2F-A6B0-A4379E9E91C4}"/>
          </ac:inkMkLst>
        </pc:inkChg>
        <pc:inkChg chg="add mod topLvl">
          <ac:chgData name="Daniel Schwarz" userId="5bb35bb8-905a-4742-88d9-33d9089732e7" providerId="ADAL" clId="{86437948-6A79-4B7B-B7E0-67C001754F77}" dt="2020-10-09T16:08:23.990" v="2464" actId="164"/>
          <ac:inkMkLst>
            <pc:docMk/>
            <pc:sldMk cId="1154027328" sldId="264"/>
            <ac:inkMk id="270" creationId="{712A0257-C28A-4692-B0CB-AF0F2CDF1F55}"/>
          </ac:inkMkLst>
        </pc:inkChg>
        <pc:inkChg chg="add mod topLvl">
          <ac:chgData name="Daniel Schwarz" userId="5bb35bb8-905a-4742-88d9-33d9089732e7" providerId="ADAL" clId="{86437948-6A79-4B7B-B7E0-67C001754F77}" dt="2020-10-09T16:08:39.111" v="2466" actId="164"/>
          <ac:inkMkLst>
            <pc:docMk/>
            <pc:sldMk cId="1154027328" sldId="264"/>
            <ac:inkMk id="272" creationId="{27001CD9-22A4-4AB6-9647-D16E1B0537C6}"/>
          </ac:inkMkLst>
        </pc:inkChg>
        <pc:inkChg chg="add mod topLvl">
          <ac:chgData name="Daniel Schwarz" userId="5bb35bb8-905a-4742-88d9-33d9089732e7" providerId="ADAL" clId="{86437948-6A79-4B7B-B7E0-67C001754F77}" dt="2020-10-09T16:08:39.111" v="2466" actId="164"/>
          <ac:inkMkLst>
            <pc:docMk/>
            <pc:sldMk cId="1154027328" sldId="264"/>
            <ac:inkMk id="273" creationId="{6DB4F82B-7AFE-42F0-8BD0-D6C88937E358}"/>
          </ac:inkMkLst>
        </pc:inkChg>
        <pc:inkChg chg="add mod topLvl">
          <ac:chgData name="Daniel Schwarz" userId="5bb35bb8-905a-4742-88d9-33d9089732e7" providerId="ADAL" clId="{86437948-6A79-4B7B-B7E0-67C001754F77}" dt="2020-10-09T16:08:39.111" v="2466" actId="164"/>
          <ac:inkMkLst>
            <pc:docMk/>
            <pc:sldMk cId="1154027328" sldId="264"/>
            <ac:inkMk id="274" creationId="{7BC63664-23EC-416D-8D93-9A46F36A59D1}"/>
          </ac:inkMkLst>
        </pc:inkChg>
        <pc:inkChg chg="add mod topLvl">
          <ac:chgData name="Daniel Schwarz" userId="5bb35bb8-905a-4742-88d9-33d9089732e7" providerId="ADAL" clId="{86437948-6A79-4B7B-B7E0-67C001754F77}" dt="2020-10-09T16:08:39.111" v="2466" actId="164"/>
          <ac:inkMkLst>
            <pc:docMk/>
            <pc:sldMk cId="1154027328" sldId="264"/>
            <ac:inkMk id="275" creationId="{AC59B83D-D7B3-4AAE-8CB8-1C3394E38BFE}"/>
          </ac:inkMkLst>
        </pc:inkChg>
        <pc:inkChg chg="add mod topLvl">
          <ac:chgData name="Daniel Schwarz" userId="5bb35bb8-905a-4742-88d9-33d9089732e7" providerId="ADAL" clId="{86437948-6A79-4B7B-B7E0-67C001754F77}" dt="2020-10-09T16:08:39.111" v="2466" actId="164"/>
          <ac:inkMkLst>
            <pc:docMk/>
            <pc:sldMk cId="1154027328" sldId="264"/>
            <ac:inkMk id="276" creationId="{AB5F8E74-583F-4710-843D-C5B3219002C2}"/>
          </ac:inkMkLst>
        </pc:inkChg>
        <pc:inkChg chg="add mod topLvl">
          <ac:chgData name="Daniel Schwarz" userId="5bb35bb8-905a-4742-88d9-33d9089732e7" providerId="ADAL" clId="{86437948-6A79-4B7B-B7E0-67C001754F77}" dt="2020-10-09T16:08:39.111" v="2466" actId="164"/>
          <ac:inkMkLst>
            <pc:docMk/>
            <pc:sldMk cId="1154027328" sldId="264"/>
            <ac:inkMk id="277" creationId="{178DF7D3-5794-4A92-ACC7-6FD3C65BC822}"/>
          </ac:inkMkLst>
        </pc:inkChg>
        <pc:inkChg chg="add mod topLvl">
          <ac:chgData name="Daniel Schwarz" userId="5bb35bb8-905a-4742-88d9-33d9089732e7" providerId="ADAL" clId="{86437948-6A79-4B7B-B7E0-67C001754F77}" dt="2020-10-09T16:08:39.111" v="2466" actId="164"/>
          <ac:inkMkLst>
            <pc:docMk/>
            <pc:sldMk cId="1154027328" sldId="264"/>
            <ac:inkMk id="278" creationId="{54CFA41A-81A5-4F33-9158-E7A00CD2912B}"/>
          </ac:inkMkLst>
        </pc:inkChg>
        <pc:inkChg chg="add mod topLvl">
          <ac:chgData name="Daniel Schwarz" userId="5bb35bb8-905a-4742-88d9-33d9089732e7" providerId="ADAL" clId="{86437948-6A79-4B7B-B7E0-67C001754F77}" dt="2020-10-09T16:08:48.206" v="2468" actId="164"/>
          <ac:inkMkLst>
            <pc:docMk/>
            <pc:sldMk cId="1154027328" sldId="264"/>
            <ac:inkMk id="280" creationId="{022B94F0-D5A2-4449-B62F-313F172BD4E3}"/>
          </ac:inkMkLst>
        </pc:inkChg>
        <pc:inkChg chg="add mod topLvl">
          <ac:chgData name="Daniel Schwarz" userId="5bb35bb8-905a-4742-88d9-33d9089732e7" providerId="ADAL" clId="{86437948-6A79-4B7B-B7E0-67C001754F77}" dt="2020-10-09T16:08:48.206" v="2468" actId="164"/>
          <ac:inkMkLst>
            <pc:docMk/>
            <pc:sldMk cId="1154027328" sldId="264"/>
            <ac:inkMk id="281" creationId="{22B4CCD3-7998-485F-9A20-2A6BEC2F59F4}"/>
          </ac:inkMkLst>
        </pc:inkChg>
        <pc:inkChg chg="add mod topLvl">
          <ac:chgData name="Daniel Schwarz" userId="5bb35bb8-905a-4742-88d9-33d9089732e7" providerId="ADAL" clId="{86437948-6A79-4B7B-B7E0-67C001754F77}" dt="2020-10-09T16:08:48.206" v="2468" actId="164"/>
          <ac:inkMkLst>
            <pc:docMk/>
            <pc:sldMk cId="1154027328" sldId="264"/>
            <ac:inkMk id="282" creationId="{0B2E51D9-226A-401E-AC94-1404C1B1F35B}"/>
          </ac:inkMkLst>
        </pc:inkChg>
        <pc:inkChg chg="add mod topLvl">
          <ac:chgData name="Daniel Schwarz" userId="5bb35bb8-905a-4742-88d9-33d9089732e7" providerId="ADAL" clId="{86437948-6A79-4B7B-B7E0-67C001754F77}" dt="2020-10-09T16:08:48.206" v="2468" actId="164"/>
          <ac:inkMkLst>
            <pc:docMk/>
            <pc:sldMk cId="1154027328" sldId="264"/>
            <ac:inkMk id="283" creationId="{9387DC09-8C1B-404E-B3C3-919B127AF229}"/>
          </ac:inkMkLst>
        </pc:inkChg>
        <pc:inkChg chg="add mod topLvl">
          <ac:chgData name="Daniel Schwarz" userId="5bb35bb8-905a-4742-88d9-33d9089732e7" providerId="ADAL" clId="{86437948-6A79-4B7B-B7E0-67C001754F77}" dt="2020-10-09T16:08:48.206" v="2468" actId="164"/>
          <ac:inkMkLst>
            <pc:docMk/>
            <pc:sldMk cId="1154027328" sldId="264"/>
            <ac:inkMk id="284" creationId="{277AAD4E-87C6-48C7-99C6-C0A2E30B3CA8}"/>
          </ac:inkMkLst>
        </pc:inkChg>
        <pc:inkChg chg="add mod topLvl">
          <ac:chgData name="Daniel Schwarz" userId="5bb35bb8-905a-4742-88d9-33d9089732e7" providerId="ADAL" clId="{86437948-6A79-4B7B-B7E0-67C001754F77}" dt="2020-10-09T16:08:48.206" v="2468" actId="164"/>
          <ac:inkMkLst>
            <pc:docMk/>
            <pc:sldMk cId="1154027328" sldId="264"/>
            <ac:inkMk id="285" creationId="{9AF98016-37BB-4A8B-A0DA-A359DC4D2C70}"/>
          </ac:inkMkLst>
        </pc:inkChg>
        <pc:inkChg chg="add mod topLvl">
          <ac:chgData name="Daniel Schwarz" userId="5bb35bb8-905a-4742-88d9-33d9089732e7" providerId="ADAL" clId="{86437948-6A79-4B7B-B7E0-67C001754F77}" dt="2020-10-09T16:08:48.206" v="2468" actId="164"/>
          <ac:inkMkLst>
            <pc:docMk/>
            <pc:sldMk cId="1154027328" sldId="264"/>
            <ac:inkMk id="286" creationId="{6D55E546-7149-4B52-BB93-0444EA26B9A0}"/>
          </ac:inkMkLst>
        </pc:inkChg>
        <pc:inkChg chg="add mod topLvl">
          <ac:chgData name="Daniel Schwarz" userId="5bb35bb8-905a-4742-88d9-33d9089732e7" providerId="ADAL" clId="{86437948-6A79-4B7B-B7E0-67C001754F77}" dt="2020-10-09T16:08:48.206" v="2468" actId="164"/>
          <ac:inkMkLst>
            <pc:docMk/>
            <pc:sldMk cId="1154027328" sldId="264"/>
            <ac:inkMk id="287" creationId="{4F5BE1F0-286A-4748-A1E1-B8EDD6C06310}"/>
          </ac:inkMkLst>
        </pc:inkChg>
        <pc:inkChg chg="add mod topLvl">
          <ac:chgData name="Daniel Schwarz" userId="5bb35bb8-905a-4742-88d9-33d9089732e7" providerId="ADAL" clId="{86437948-6A79-4B7B-B7E0-67C001754F77}" dt="2020-10-09T16:08:48.206" v="2468" actId="164"/>
          <ac:inkMkLst>
            <pc:docMk/>
            <pc:sldMk cId="1154027328" sldId="264"/>
            <ac:inkMk id="288" creationId="{B2229905-5EA3-4736-BA65-ABB72DE7C1D0}"/>
          </ac:inkMkLst>
        </pc:inkChg>
        <pc:inkChg chg="add mod topLvl">
          <ac:chgData name="Daniel Schwarz" userId="5bb35bb8-905a-4742-88d9-33d9089732e7" providerId="ADAL" clId="{86437948-6A79-4B7B-B7E0-67C001754F77}" dt="2020-10-09T16:08:48.206" v="2468" actId="164"/>
          <ac:inkMkLst>
            <pc:docMk/>
            <pc:sldMk cId="1154027328" sldId="264"/>
            <ac:inkMk id="289" creationId="{7EBB3F2F-F810-4DBE-B849-8AD8F96250CF}"/>
          </ac:inkMkLst>
        </pc:inkChg>
        <pc:inkChg chg="add mod topLvl">
          <ac:chgData name="Daniel Schwarz" userId="5bb35bb8-905a-4742-88d9-33d9089732e7" providerId="ADAL" clId="{86437948-6A79-4B7B-B7E0-67C001754F77}" dt="2020-10-09T16:08:48.206" v="2468" actId="164"/>
          <ac:inkMkLst>
            <pc:docMk/>
            <pc:sldMk cId="1154027328" sldId="264"/>
            <ac:inkMk id="290" creationId="{79C3C4C2-A4DB-40A1-AE95-4BDD15374D94}"/>
          </ac:inkMkLst>
        </pc:inkChg>
        <pc:inkChg chg="add mod topLvl">
          <ac:chgData name="Daniel Schwarz" userId="5bb35bb8-905a-4742-88d9-33d9089732e7" providerId="ADAL" clId="{86437948-6A79-4B7B-B7E0-67C001754F77}" dt="2020-10-09T16:08:48.206" v="2468" actId="164"/>
          <ac:inkMkLst>
            <pc:docMk/>
            <pc:sldMk cId="1154027328" sldId="264"/>
            <ac:inkMk id="291" creationId="{9FAC10F1-98AF-42F8-8174-68EB2D4290EC}"/>
          </ac:inkMkLst>
        </pc:inkChg>
        <pc:inkChg chg="add mod topLvl">
          <ac:chgData name="Daniel Schwarz" userId="5bb35bb8-905a-4742-88d9-33d9089732e7" providerId="ADAL" clId="{86437948-6A79-4B7B-B7E0-67C001754F77}" dt="2020-10-09T16:08:55.138" v="2470" actId="164"/>
          <ac:inkMkLst>
            <pc:docMk/>
            <pc:sldMk cId="1154027328" sldId="264"/>
            <ac:inkMk id="293" creationId="{948A2522-CF2E-4BCB-A284-92D5262D44F3}"/>
          </ac:inkMkLst>
        </pc:inkChg>
        <pc:inkChg chg="add mod topLvl">
          <ac:chgData name="Daniel Schwarz" userId="5bb35bb8-905a-4742-88d9-33d9089732e7" providerId="ADAL" clId="{86437948-6A79-4B7B-B7E0-67C001754F77}" dt="2020-10-09T16:08:55.138" v="2470" actId="164"/>
          <ac:inkMkLst>
            <pc:docMk/>
            <pc:sldMk cId="1154027328" sldId="264"/>
            <ac:inkMk id="294" creationId="{8243BCA8-D7E6-4E1D-AEBE-FF36F5E4988E}"/>
          </ac:inkMkLst>
        </pc:inkChg>
        <pc:inkChg chg="add mod topLvl">
          <ac:chgData name="Daniel Schwarz" userId="5bb35bb8-905a-4742-88d9-33d9089732e7" providerId="ADAL" clId="{86437948-6A79-4B7B-B7E0-67C001754F77}" dt="2020-10-09T16:08:55.138" v="2470" actId="164"/>
          <ac:inkMkLst>
            <pc:docMk/>
            <pc:sldMk cId="1154027328" sldId="264"/>
            <ac:inkMk id="295" creationId="{4C7D6EA9-4A66-4A2D-951F-D841CD1D07B1}"/>
          </ac:inkMkLst>
        </pc:inkChg>
        <pc:inkChg chg="add mod topLvl">
          <ac:chgData name="Daniel Schwarz" userId="5bb35bb8-905a-4742-88d9-33d9089732e7" providerId="ADAL" clId="{86437948-6A79-4B7B-B7E0-67C001754F77}" dt="2020-10-09T16:08:55.138" v="2470" actId="164"/>
          <ac:inkMkLst>
            <pc:docMk/>
            <pc:sldMk cId="1154027328" sldId="264"/>
            <ac:inkMk id="296" creationId="{8A176FDE-225A-41AB-B9AD-289FDDB0E7FA}"/>
          </ac:inkMkLst>
        </pc:inkChg>
        <pc:inkChg chg="add mod topLvl">
          <ac:chgData name="Daniel Schwarz" userId="5bb35bb8-905a-4742-88d9-33d9089732e7" providerId="ADAL" clId="{86437948-6A79-4B7B-B7E0-67C001754F77}" dt="2020-10-09T16:08:55.138" v="2470" actId="164"/>
          <ac:inkMkLst>
            <pc:docMk/>
            <pc:sldMk cId="1154027328" sldId="264"/>
            <ac:inkMk id="297" creationId="{D7C001BD-3609-44E9-B012-75F8BFF298DC}"/>
          </ac:inkMkLst>
        </pc:inkChg>
        <pc:inkChg chg="add mod topLvl">
          <ac:chgData name="Daniel Schwarz" userId="5bb35bb8-905a-4742-88d9-33d9089732e7" providerId="ADAL" clId="{86437948-6A79-4B7B-B7E0-67C001754F77}" dt="2020-10-09T16:08:55.138" v="2470" actId="164"/>
          <ac:inkMkLst>
            <pc:docMk/>
            <pc:sldMk cId="1154027328" sldId="264"/>
            <ac:inkMk id="298" creationId="{A08CD8C1-1778-4EBA-A76C-5117104DFB31}"/>
          </ac:inkMkLst>
        </pc:inkChg>
        <pc:inkChg chg="add mod topLvl">
          <ac:chgData name="Daniel Schwarz" userId="5bb35bb8-905a-4742-88d9-33d9089732e7" providerId="ADAL" clId="{86437948-6A79-4B7B-B7E0-67C001754F77}" dt="2020-10-09T16:08:55.138" v="2470" actId="164"/>
          <ac:inkMkLst>
            <pc:docMk/>
            <pc:sldMk cId="1154027328" sldId="264"/>
            <ac:inkMk id="299" creationId="{54A64F1B-2C0D-46ED-BB18-AFA7DCC53CFE}"/>
          </ac:inkMkLst>
        </pc:inkChg>
        <pc:inkChg chg="add mod topLvl">
          <ac:chgData name="Daniel Schwarz" userId="5bb35bb8-905a-4742-88d9-33d9089732e7" providerId="ADAL" clId="{86437948-6A79-4B7B-B7E0-67C001754F77}" dt="2020-10-09T16:08:55.138" v="2470" actId="164"/>
          <ac:inkMkLst>
            <pc:docMk/>
            <pc:sldMk cId="1154027328" sldId="264"/>
            <ac:inkMk id="300" creationId="{2C8B6074-A1B3-497B-B23B-18328B5C70A7}"/>
          </ac:inkMkLst>
        </pc:inkChg>
        <pc:inkChg chg="add mod topLvl">
          <ac:chgData name="Daniel Schwarz" userId="5bb35bb8-905a-4742-88d9-33d9089732e7" providerId="ADAL" clId="{86437948-6A79-4B7B-B7E0-67C001754F77}" dt="2020-10-09T16:08:55.138" v="2470" actId="164"/>
          <ac:inkMkLst>
            <pc:docMk/>
            <pc:sldMk cId="1154027328" sldId="264"/>
            <ac:inkMk id="301" creationId="{52B15347-A18C-412C-9A55-0DF92A320688}"/>
          </ac:inkMkLst>
        </pc:inkChg>
        <pc:inkChg chg="add mod topLvl">
          <ac:chgData name="Daniel Schwarz" userId="5bb35bb8-905a-4742-88d9-33d9089732e7" providerId="ADAL" clId="{86437948-6A79-4B7B-B7E0-67C001754F77}" dt="2020-10-09T16:08:55.138" v="2470" actId="164"/>
          <ac:inkMkLst>
            <pc:docMk/>
            <pc:sldMk cId="1154027328" sldId="264"/>
            <ac:inkMk id="302" creationId="{1689A3A0-48C3-4346-9202-3BE39A92DC60}"/>
          </ac:inkMkLst>
        </pc:inkChg>
        <pc:inkChg chg="add mod topLvl">
          <ac:chgData name="Daniel Schwarz" userId="5bb35bb8-905a-4742-88d9-33d9089732e7" providerId="ADAL" clId="{86437948-6A79-4B7B-B7E0-67C001754F77}" dt="2020-10-09T16:08:55.138" v="2470" actId="164"/>
          <ac:inkMkLst>
            <pc:docMk/>
            <pc:sldMk cId="1154027328" sldId="264"/>
            <ac:inkMk id="303" creationId="{9AF13F28-1F6A-4997-8148-3BACD2DED300}"/>
          </ac:inkMkLst>
        </pc:inkChg>
        <pc:inkChg chg="add mod">
          <ac:chgData name="Daniel Schwarz" userId="5bb35bb8-905a-4742-88d9-33d9089732e7" providerId="ADAL" clId="{86437948-6A79-4B7B-B7E0-67C001754F77}" dt="2020-10-06T20:53:37.801" v="1294"/>
          <ac:inkMkLst>
            <pc:docMk/>
            <pc:sldMk cId="1154027328" sldId="264"/>
            <ac:inkMk id="305" creationId="{12168BE7-B39F-4272-A32C-F08D4764AD6B}"/>
          </ac:inkMkLst>
        </pc:inkChg>
        <pc:inkChg chg="add mod">
          <ac:chgData name="Daniel Schwarz" userId="5bb35bb8-905a-4742-88d9-33d9089732e7" providerId="ADAL" clId="{86437948-6A79-4B7B-B7E0-67C001754F77}" dt="2020-10-06T20:53:37.801" v="1294"/>
          <ac:inkMkLst>
            <pc:docMk/>
            <pc:sldMk cId="1154027328" sldId="264"/>
            <ac:inkMk id="306" creationId="{B79858D6-6CC7-4D61-8313-53932CDE3819}"/>
          </ac:inkMkLst>
        </pc:inkChg>
        <pc:inkChg chg="add del">
          <ac:chgData name="Daniel Schwarz" userId="5bb35bb8-905a-4742-88d9-33d9089732e7" providerId="ADAL" clId="{86437948-6A79-4B7B-B7E0-67C001754F77}" dt="2020-10-06T20:53:42.576" v="1296" actId="9405"/>
          <ac:inkMkLst>
            <pc:docMk/>
            <pc:sldMk cId="1154027328" sldId="264"/>
            <ac:inkMk id="308" creationId="{A53E0413-CE79-4710-A7C9-CB3439E727B9}"/>
          </ac:inkMkLst>
        </pc:inkChg>
        <pc:inkChg chg="add del">
          <ac:chgData name="Daniel Schwarz" userId="5bb35bb8-905a-4742-88d9-33d9089732e7" providerId="ADAL" clId="{86437948-6A79-4B7B-B7E0-67C001754F77}" dt="2020-10-06T20:53:47.367" v="1298" actId="9405"/>
          <ac:inkMkLst>
            <pc:docMk/>
            <pc:sldMk cId="1154027328" sldId="264"/>
            <ac:inkMk id="309" creationId="{4143C341-C1EB-4E6C-A4B7-F681D8C38534}"/>
          </ac:inkMkLst>
        </pc:inkChg>
        <pc:inkChg chg="add mod">
          <ac:chgData name="Daniel Schwarz" userId="5bb35bb8-905a-4742-88d9-33d9089732e7" providerId="ADAL" clId="{86437948-6A79-4B7B-B7E0-67C001754F77}" dt="2020-10-09T16:09:13.010" v="2472" actId="164"/>
          <ac:inkMkLst>
            <pc:docMk/>
            <pc:sldMk cId="1154027328" sldId="264"/>
            <ac:inkMk id="310" creationId="{235F3787-F0A5-4944-B0A2-722ED6B606BD}"/>
          </ac:inkMkLst>
        </pc:inkChg>
        <pc:inkChg chg="add mod topLvl">
          <ac:chgData name="Daniel Schwarz" userId="5bb35bb8-905a-4742-88d9-33d9089732e7" providerId="ADAL" clId="{86437948-6A79-4B7B-B7E0-67C001754F77}" dt="2020-10-09T16:17:00.058" v="2522" actId="164"/>
          <ac:inkMkLst>
            <pc:docMk/>
            <pc:sldMk cId="1154027328" sldId="264"/>
            <ac:inkMk id="311" creationId="{08C4469F-D779-476B-AB3B-0A92446703D0}"/>
          </ac:inkMkLst>
        </pc:inkChg>
        <pc:inkChg chg="add mod topLvl">
          <ac:chgData name="Daniel Schwarz" userId="5bb35bb8-905a-4742-88d9-33d9089732e7" providerId="ADAL" clId="{86437948-6A79-4B7B-B7E0-67C001754F77}" dt="2020-10-09T16:17:00.058" v="2522" actId="164"/>
          <ac:inkMkLst>
            <pc:docMk/>
            <pc:sldMk cId="1154027328" sldId="264"/>
            <ac:inkMk id="312" creationId="{3FEE8692-3607-4A18-B85A-463AC380BE75}"/>
          </ac:inkMkLst>
        </pc:inkChg>
        <pc:inkChg chg="add mod topLvl">
          <ac:chgData name="Daniel Schwarz" userId="5bb35bb8-905a-4742-88d9-33d9089732e7" providerId="ADAL" clId="{86437948-6A79-4B7B-B7E0-67C001754F77}" dt="2020-10-09T16:17:00.058" v="2522" actId="164"/>
          <ac:inkMkLst>
            <pc:docMk/>
            <pc:sldMk cId="1154027328" sldId="264"/>
            <ac:inkMk id="313" creationId="{127D83C9-DC18-47B3-B451-446EF742F359}"/>
          </ac:inkMkLst>
        </pc:inkChg>
        <pc:inkChg chg="add mod topLvl">
          <ac:chgData name="Daniel Schwarz" userId="5bb35bb8-905a-4742-88d9-33d9089732e7" providerId="ADAL" clId="{86437948-6A79-4B7B-B7E0-67C001754F77}" dt="2020-10-09T16:17:00.058" v="2522" actId="164"/>
          <ac:inkMkLst>
            <pc:docMk/>
            <pc:sldMk cId="1154027328" sldId="264"/>
            <ac:inkMk id="314" creationId="{F27CCB25-F461-4495-86E9-8D690EB5ADB2}"/>
          </ac:inkMkLst>
        </pc:inkChg>
        <pc:inkChg chg="add mod topLvl">
          <ac:chgData name="Daniel Schwarz" userId="5bb35bb8-905a-4742-88d9-33d9089732e7" providerId="ADAL" clId="{86437948-6A79-4B7B-B7E0-67C001754F77}" dt="2020-10-09T16:17:00.058" v="2522" actId="164"/>
          <ac:inkMkLst>
            <pc:docMk/>
            <pc:sldMk cId="1154027328" sldId="264"/>
            <ac:inkMk id="315" creationId="{117723BE-E974-49B8-A3D3-F7081601DA8B}"/>
          </ac:inkMkLst>
        </pc:inkChg>
        <pc:inkChg chg="add mod topLvl">
          <ac:chgData name="Daniel Schwarz" userId="5bb35bb8-905a-4742-88d9-33d9089732e7" providerId="ADAL" clId="{86437948-6A79-4B7B-B7E0-67C001754F77}" dt="2020-10-09T16:17:00.058" v="2522" actId="164"/>
          <ac:inkMkLst>
            <pc:docMk/>
            <pc:sldMk cId="1154027328" sldId="264"/>
            <ac:inkMk id="316" creationId="{5071D28D-E4AD-4AA5-8A78-77DF13262B0B}"/>
          </ac:inkMkLst>
        </pc:inkChg>
        <pc:inkChg chg="add mod topLvl">
          <ac:chgData name="Daniel Schwarz" userId="5bb35bb8-905a-4742-88d9-33d9089732e7" providerId="ADAL" clId="{86437948-6A79-4B7B-B7E0-67C001754F77}" dt="2020-10-09T16:17:00.058" v="2522" actId="164"/>
          <ac:inkMkLst>
            <pc:docMk/>
            <pc:sldMk cId="1154027328" sldId="264"/>
            <ac:inkMk id="317" creationId="{00F09165-916F-4919-84A4-E3D987B57EBB}"/>
          </ac:inkMkLst>
        </pc:inkChg>
        <pc:inkChg chg="add mod topLvl">
          <ac:chgData name="Daniel Schwarz" userId="5bb35bb8-905a-4742-88d9-33d9089732e7" providerId="ADAL" clId="{86437948-6A79-4B7B-B7E0-67C001754F77}" dt="2020-10-09T16:17:00.058" v="2522" actId="164"/>
          <ac:inkMkLst>
            <pc:docMk/>
            <pc:sldMk cId="1154027328" sldId="264"/>
            <ac:inkMk id="318" creationId="{C345A773-BC6C-4017-AC16-F9E2D1CE98DA}"/>
          </ac:inkMkLst>
        </pc:inkChg>
        <pc:inkChg chg="add mod topLvl">
          <ac:chgData name="Daniel Schwarz" userId="5bb35bb8-905a-4742-88d9-33d9089732e7" providerId="ADAL" clId="{86437948-6A79-4B7B-B7E0-67C001754F77}" dt="2020-10-09T16:17:00.058" v="2522" actId="164"/>
          <ac:inkMkLst>
            <pc:docMk/>
            <pc:sldMk cId="1154027328" sldId="264"/>
            <ac:inkMk id="319" creationId="{B80DD4DC-0C1A-4477-A925-F24A0E5431CA}"/>
          </ac:inkMkLst>
        </pc:inkChg>
        <pc:inkChg chg="add mod topLvl">
          <ac:chgData name="Daniel Schwarz" userId="5bb35bb8-905a-4742-88d9-33d9089732e7" providerId="ADAL" clId="{86437948-6A79-4B7B-B7E0-67C001754F77}" dt="2020-10-09T16:17:00.058" v="2522" actId="164"/>
          <ac:inkMkLst>
            <pc:docMk/>
            <pc:sldMk cId="1154027328" sldId="264"/>
            <ac:inkMk id="321" creationId="{5CD83CD5-2C24-4F59-B3A5-258D1DD67E4C}"/>
          </ac:inkMkLst>
        </pc:inkChg>
        <pc:inkChg chg="add mod">
          <ac:chgData name="Daniel Schwarz" userId="5bb35bb8-905a-4742-88d9-33d9089732e7" providerId="ADAL" clId="{86437948-6A79-4B7B-B7E0-67C001754F77}" dt="2020-10-09T16:17:00.058" v="2522" actId="164"/>
          <ac:inkMkLst>
            <pc:docMk/>
            <pc:sldMk cId="1154027328" sldId="264"/>
            <ac:inkMk id="322" creationId="{326294C8-7AEC-4469-B9E4-25AA3C313355}"/>
          </ac:inkMkLst>
        </pc:inkChg>
        <pc:inkChg chg="add mod">
          <ac:chgData name="Daniel Schwarz" userId="5bb35bb8-905a-4742-88d9-33d9089732e7" providerId="ADAL" clId="{86437948-6A79-4B7B-B7E0-67C001754F77}" dt="2020-10-09T16:17:00.058" v="2522" actId="164"/>
          <ac:inkMkLst>
            <pc:docMk/>
            <pc:sldMk cId="1154027328" sldId="264"/>
            <ac:inkMk id="323" creationId="{D0599488-A847-44A1-828C-3753E01CA83C}"/>
          </ac:inkMkLst>
        </pc:inkChg>
        <pc:inkChg chg="add mod">
          <ac:chgData name="Daniel Schwarz" userId="5bb35bb8-905a-4742-88d9-33d9089732e7" providerId="ADAL" clId="{86437948-6A79-4B7B-B7E0-67C001754F77}" dt="2020-10-09T16:17:00.058" v="2522" actId="164"/>
          <ac:inkMkLst>
            <pc:docMk/>
            <pc:sldMk cId="1154027328" sldId="264"/>
            <ac:inkMk id="324" creationId="{0715A127-A532-4FEE-840D-1840596A65C8}"/>
          </ac:inkMkLst>
        </pc:inkChg>
        <pc:inkChg chg="add mod">
          <ac:chgData name="Daniel Schwarz" userId="5bb35bb8-905a-4742-88d9-33d9089732e7" providerId="ADAL" clId="{86437948-6A79-4B7B-B7E0-67C001754F77}" dt="2020-10-09T16:17:00.058" v="2522" actId="164"/>
          <ac:inkMkLst>
            <pc:docMk/>
            <pc:sldMk cId="1154027328" sldId="264"/>
            <ac:inkMk id="325" creationId="{6E43033A-81CC-4422-AF86-D2B9D35A664E}"/>
          </ac:inkMkLst>
        </pc:inkChg>
        <pc:inkChg chg="add mod">
          <ac:chgData name="Daniel Schwarz" userId="5bb35bb8-905a-4742-88d9-33d9089732e7" providerId="ADAL" clId="{86437948-6A79-4B7B-B7E0-67C001754F77}" dt="2020-10-09T16:17:00.058" v="2522" actId="164"/>
          <ac:inkMkLst>
            <pc:docMk/>
            <pc:sldMk cId="1154027328" sldId="264"/>
            <ac:inkMk id="326" creationId="{925FFF4C-10FA-4D94-A848-EA5B6694ED4C}"/>
          </ac:inkMkLst>
        </pc:inkChg>
        <pc:inkChg chg="add mod">
          <ac:chgData name="Daniel Schwarz" userId="5bb35bb8-905a-4742-88d9-33d9089732e7" providerId="ADAL" clId="{86437948-6A79-4B7B-B7E0-67C001754F77}" dt="2020-10-09T16:17:00.058" v="2522" actId="164"/>
          <ac:inkMkLst>
            <pc:docMk/>
            <pc:sldMk cId="1154027328" sldId="264"/>
            <ac:inkMk id="327" creationId="{89B94F22-8E31-424E-A75E-80B3B1DD5585}"/>
          </ac:inkMkLst>
        </pc:inkChg>
        <pc:inkChg chg="add mod">
          <ac:chgData name="Daniel Schwarz" userId="5bb35bb8-905a-4742-88d9-33d9089732e7" providerId="ADAL" clId="{86437948-6A79-4B7B-B7E0-67C001754F77}" dt="2020-10-09T16:17:00.058" v="2522" actId="164"/>
          <ac:inkMkLst>
            <pc:docMk/>
            <pc:sldMk cId="1154027328" sldId="264"/>
            <ac:inkMk id="328" creationId="{FBA8E4F1-5CB4-42C8-98C0-021AA57F79D6}"/>
          </ac:inkMkLst>
        </pc:inkChg>
        <pc:inkChg chg="add mod">
          <ac:chgData name="Daniel Schwarz" userId="5bb35bb8-905a-4742-88d9-33d9089732e7" providerId="ADAL" clId="{86437948-6A79-4B7B-B7E0-67C001754F77}" dt="2020-10-09T16:17:00.058" v="2522" actId="164"/>
          <ac:inkMkLst>
            <pc:docMk/>
            <pc:sldMk cId="1154027328" sldId="264"/>
            <ac:inkMk id="329" creationId="{3E519F1D-E3CD-4E1D-8EFA-0284855C5C56}"/>
          </ac:inkMkLst>
        </pc:inkChg>
        <pc:inkChg chg="add mod">
          <ac:chgData name="Daniel Schwarz" userId="5bb35bb8-905a-4742-88d9-33d9089732e7" providerId="ADAL" clId="{86437948-6A79-4B7B-B7E0-67C001754F77}" dt="2020-10-09T16:17:00.058" v="2522" actId="164"/>
          <ac:inkMkLst>
            <pc:docMk/>
            <pc:sldMk cId="1154027328" sldId="264"/>
            <ac:inkMk id="330" creationId="{93EB6398-907C-4C01-99B4-F834AC0978FF}"/>
          </ac:inkMkLst>
        </pc:inkChg>
        <pc:inkChg chg="add mod topLvl">
          <ac:chgData name="Daniel Schwarz" userId="5bb35bb8-905a-4742-88d9-33d9089732e7" providerId="ADAL" clId="{86437948-6A79-4B7B-B7E0-67C001754F77}" dt="2020-10-09T16:16:30.410" v="2517" actId="164"/>
          <ac:inkMkLst>
            <pc:docMk/>
            <pc:sldMk cId="1154027328" sldId="264"/>
            <ac:inkMk id="331" creationId="{54DCF8CB-8362-4A07-9330-73F80626C81B}"/>
          </ac:inkMkLst>
        </pc:inkChg>
        <pc:inkChg chg="add mod topLvl">
          <ac:chgData name="Daniel Schwarz" userId="5bb35bb8-905a-4742-88d9-33d9089732e7" providerId="ADAL" clId="{86437948-6A79-4B7B-B7E0-67C001754F77}" dt="2020-10-09T16:16:30.410" v="2517" actId="164"/>
          <ac:inkMkLst>
            <pc:docMk/>
            <pc:sldMk cId="1154027328" sldId="264"/>
            <ac:inkMk id="332" creationId="{7BA19773-9E87-4097-AAE4-6D121831E897}"/>
          </ac:inkMkLst>
        </pc:inkChg>
        <pc:inkChg chg="add mod topLvl">
          <ac:chgData name="Daniel Schwarz" userId="5bb35bb8-905a-4742-88d9-33d9089732e7" providerId="ADAL" clId="{86437948-6A79-4B7B-B7E0-67C001754F77}" dt="2020-10-09T16:16:30.410" v="2517" actId="164"/>
          <ac:inkMkLst>
            <pc:docMk/>
            <pc:sldMk cId="1154027328" sldId="264"/>
            <ac:inkMk id="333" creationId="{50ED11D3-FEBF-41A5-A296-BEA5AD25B78D}"/>
          </ac:inkMkLst>
        </pc:inkChg>
        <pc:inkChg chg="add mod topLvl">
          <ac:chgData name="Daniel Schwarz" userId="5bb35bb8-905a-4742-88d9-33d9089732e7" providerId="ADAL" clId="{86437948-6A79-4B7B-B7E0-67C001754F77}" dt="2020-10-09T16:16:30.410" v="2517" actId="164"/>
          <ac:inkMkLst>
            <pc:docMk/>
            <pc:sldMk cId="1154027328" sldId="264"/>
            <ac:inkMk id="334" creationId="{D6C64D52-E73B-4A55-ADCB-66FCC616A7CD}"/>
          </ac:inkMkLst>
        </pc:inkChg>
        <pc:inkChg chg="add mod topLvl">
          <ac:chgData name="Daniel Schwarz" userId="5bb35bb8-905a-4742-88d9-33d9089732e7" providerId="ADAL" clId="{86437948-6A79-4B7B-B7E0-67C001754F77}" dt="2020-10-09T16:16:30.410" v="2517" actId="164"/>
          <ac:inkMkLst>
            <pc:docMk/>
            <pc:sldMk cId="1154027328" sldId="264"/>
            <ac:inkMk id="335" creationId="{8FD78CB3-148F-4578-A029-22CD8AFBA723}"/>
          </ac:inkMkLst>
        </pc:inkChg>
        <pc:inkChg chg="add mod topLvl">
          <ac:chgData name="Daniel Schwarz" userId="5bb35bb8-905a-4742-88d9-33d9089732e7" providerId="ADAL" clId="{86437948-6A79-4B7B-B7E0-67C001754F77}" dt="2020-10-09T16:16:30.410" v="2517" actId="164"/>
          <ac:inkMkLst>
            <pc:docMk/>
            <pc:sldMk cId="1154027328" sldId="264"/>
            <ac:inkMk id="336" creationId="{4BB09176-45BC-4B17-9569-181412B72BA2}"/>
          </ac:inkMkLst>
        </pc:inkChg>
        <pc:inkChg chg="add mod topLvl">
          <ac:chgData name="Daniel Schwarz" userId="5bb35bb8-905a-4742-88d9-33d9089732e7" providerId="ADAL" clId="{86437948-6A79-4B7B-B7E0-67C001754F77}" dt="2020-10-09T16:16:30.410" v="2517" actId="164"/>
          <ac:inkMkLst>
            <pc:docMk/>
            <pc:sldMk cId="1154027328" sldId="264"/>
            <ac:inkMk id="337" creationId="{559D0ED4-C4F4-4808-AB54-206382F05FE0}"/>
          </ac:inkMkLst>
        </pc:inkChg>
        <pc:inkChg chg="add mod topLvl">
          <ac:chgData name="Daniel Schwarz" userId="5bb35bb8-905a-4742-88d9-33d9089732e7" providerId="ADAL" clId="{86437948-6A79-4B7B-B7E0-67C001754F77}" dt="2020-10-09T16:16:30.410" v="2517" actId="164"/>
          <ac:inkMkLst>
            <pc:docMk/>
            <pc:sldMk cId="1154027328" sldId="264"/>
            <ac:inkMk id="338" creationId="{40B52E32-EAF5-4CB4-9438-1AE81C04FA7C}"/>
          </ac:inkMkLst>
        </pc:inkChg>
        <pc:inkChg chg="add mod topLvl">
          <ac:chgData name="Daniel Schwarz" userId="5bb35bb8-905a-4742-88d9-33d9089732e7" providerId="ADAL" clId="{86437948-6A79-4B7B-B7E0-67C001754F77}" dt="2020-10-09T16:16:30.410" v="2517" actId="164"/>
          <ac:inkMkLst>
            <pc:docMk/>
            <pc:sldMk cId="1154027328" sldId="264"/>
            <ac:inkMk id="339" creationId="{852F26FC-1D90-41BE-B4E1-DD784364874C}"/>
          </ac:inkMkLst>
        </pc:inkChg>
        <pc:inkChg chg="add del mod topLvl">
          <ac:chgData name="Daniel Schwarz" userId="5bb35bb8-905a-4742-88d9-33d9089732e7" providerId="ADAL" clId="{86437948-6A79-4B7B-B7E0-67C001754F77}" dt="2020-10-09T16:17:40.949" v="2525" actId="478"/>
          <ac:inkMkLst>
            <pc:docMk/>
            <pc:sldMk cId="1154027328" sldId="264"/>
            <ac:inkMk id="340" creationId="{40B7243F-68EB-43E8-9F30-C2477D60B008}"/>
          </ac:inkMkLst>
        </pc:inkChg>
        <pc:inkChg chg="add mod topLvl">
          <ac:chgData name="Daniel Schwarz" userId="5bb35bb8-905a-4742-88d9-33d9089732e7" providerId="ADAL" clId="{86437948-6A79-4B7B-B7E0-67C001754F77}" dt="2020-10-09T16:16:30.410" v="2517" actId="164"/>
          <ac:inkMkLst>
            <pc:docMk/>
            <pc:sldMk cId="1154027328" sldId="264"/>
            <ac:inkMk id="344" creationId="{CA19FD6C-5219-4234-97FF-2A5F4B784DCA}"/>
          </ac:inkMkLst>
        </pc:inkChg>
        <pc:inkChg chg="add mod">
          <ac:chgData name="Daniel Schwarz" userId="5bb35bb8-905a-4742-88d9-33d9089732e7" providerId="ADAL" clId="{86437948-6A79-4B7B-B7E0-67C001754F77}" dt="2020-10-09T16:16:30.410" v="2517" actId="164"/>
          <ac:inkMkLst>
            <pc:docMk/>
            <pc:sldMk cId="1154027328" sldId="264"/>
            <ac:inkMk id="345" creationId="{4A24B307-F1EA-4F8E-8CC9-73AAC8C11645}"/>
          </ac:inkMkLst>
        </pc:inkChg>
        <pc:inkChg chg="add mod">
          <ac:chgData name="Daniel Schwarz" userId="5bb35bb8-905a-4742-88d9-33d9089732e7" providerId="ADAL" clId="{86437948-6A79-4B7B-B7E0-67C001754F77}" dt="2020-10-09T16:16:30.410" v="2517" actId="164"/>
          <ac:inkMkLst>
            <pc:docMk/>
            <pc:sldMk cId="1154027328" sldId="264"/>
            <ac:inkMk id="346" creationId="{4C4E9C48-6244-4534-B979-A89648DFA10E}"/>
          </ac:inkMkLst>
        </pc:inkChg>
        <pc:inkChg chg="add mod">
          <ac:chgData name="Daniel Schwarz" userId="5bb35bb8-905a-4742-88d9-33d9089732e7" providerId="ADAL" clId="{86437948-6A79-4B7B-B7E0-67C001754F77}" dt="2020-10-09T16:16:30.410" v="2517" actId="164"/>
          <ac:inkMkLst>
            <pc:docMk/>
            <pc:sldMk cId="1154027328" sldId="264"/>
            <ac:inkMk id="348" creationId="{0682AF36-653D-4604-82C7-4A4A58DB35E7}"/>
          </ac:inkMkLst>
        </pc:inkChg>
        <pc:inkChg chg="add mod topLvl">
          <ac:chgData name="Daniel Schwarz" userId="5bb35bb8-905a-4742-88d9-33d9089732e7" providerId="ADAL" clId="{86437948-6A79-4B7B-B7E0-67C001754F77}" dt="2020-10-09T16:16:30.410" v="2517" actId="164"/>
          <ac:inkMkLst>
            <pc:docMk/>
            <pc:sldMk cId="1154027328" sldId="264"/>
            <ac:inkMk id="349" creationId="{8C7EF369-C576-413F-96BB-4490F79A5999}"/>
          </ac:inkMkLst>
        </pc:inkChg>
        <pc:inkChg chg="add mod topLvl">
          <ac:chgData name="Daniel Schwarz" userId="5bb35bb8-905a-4742-88d9-33d9089732e7" providerId="ADAL" clId="{86437948-6A79-4B7B-B7E0-67C001754F77}" dt="2020-10-09T16:16:30.410" v="2517" actId="164"/>
          <ac:inkMkLst>
            <pc:docMk/>
            <pc:sldMk cId="1154027328" sldId="264"/>
            <ac:inkMk id="350" creationId="{B7C7509D-EC2C-4442-92AB-DEE7260FD1E8}"/>
          </ac:inkMkLst>
        </pc:inkChg>
        <pc:inkChg chg="add mod topLvl">
          <ac:chgData name="Daniel Schwarz" userId="5bb35bb8-905a-4742-88d9-33d9089732e7" providerId="ADAL" clId="{86437948-6A79-4B7B-B7E0-67C001754F77}" dt="2020-10-09T16:16:30.410" v="2517" actId="164"/>
          <ac:inkMkLst>
            <pc:docMk/>
            <pc:sldMk cId="1154027328" sldId="264"/>
            <ac:inkMk id="351" creationId="{05B600F5-9DD7-4D4D-AB1D-CE3C1483692C}"/>
          </ac:inkMkLst>
        </pc:inkChg>
        <pc:inkChg chg="add mod topLvl">
          <ac:chgData name="Daniel Schwarz" userId="5bb35bb8-905a-4742-88d9-33d9089732e7" providerId="ADAL" clId="{86437948-6A79-4B7B-B7E0-67C001754F77}" dt="2020-10-09T16:16:30.410" v="2517" actId="164"/>
          <ac:inkMkLst>
            <pc:docMk/>
            <pc:sldMk cId="1154027328" sldId="264"/>
            <ac:inkMk id="352" creationId="{D6A2AAE1-9CB6-4086-AA63-8D9B346026AE}"/>
          </ac:inkMkLst>
        </pc:inkChg>
        <pc:inkChg chg="add mod topLvl">
          <ac:chgData name="Daniel Schwarz" userId="5bb35bb8-905a-4742-88d9-33d9089732e7" providerId="ADAL" clId="{86437948-6A79-4B7B-B7E0-67C001754F77}" dt="2020-10-09T16:16:30.410" v="2517" actId="164"/>
          <ac:inkMkLst>
            <pc:docMk/>
            <pc:sldMk cId="1154027328" sldId="264"/>
            <ac:inkMk id="353" creationId="{D93FAD83-53C7-47CF-83A0-B468EA922760}"/>
          </ac:inkMkLst>
        </pc:inkChg>
        <pc:inkChg chg="add mod topLvl">
          <ac:chgData name="Daniel Schwarz" userId="5bb35bb8-905a-4742-88d9-33d9089732e7" providerId="ADAL" clId="{86437948-6A79-4B7B-B7E0-67C001754F77}" dt="2020-10-09T16:16:30.410" v="2517" actId="164"/>
          <ac:inkMkLst>
            <pc:docMk/>
            <pc:sldMk cId="1154027328" sldId="264"/>
            <ac:inkMk id="354" creationId="{D01EF110-3F6B-43D7-91BB-E03DA09F6DA7}"/>
          </ac:inkMkLst>
        </pc:inkChg>
        <pc:inkChg chg="add mod topLvl">
          <ac:chgData name="Daniel Schwarz" userId="5bb35bb8-905a-4742-88d9-33d9089732e7" providerId="ADAL" clId="{86437948-6A79-4B7B-B7E0-67C001754F77}" dt="2020-10-09T16:16:30.410" v="2517" actId="164"/>
          <ac:inkMkLst>
            <pc:docMk/>
            <pc:sldMk cId="1154027328" sldId="264"/>
            <ac:inkMk id="355" creationId="{DFFD6E27-9DE5-4E78-83E4-CD74942C8CF6}"/>
          </ac:inkMkLst>
        </pc:inkChg>
        <pc:inkChg chg="add mod topLvl">
          <ac:chgData name="Daniel Schwarz" userId="5bb35bb8-905a-4742-88d9-33d9089732e7" providerId="ADAL" clId="{86437948-6A79-4B7B-B7E0-67C001754F77}" dt="2020-10-09T16:14:49.719" v="2497" actId="164"/>
          <ac:inkMkLst>
            <pc:docMk/>
            <pc:sldMk cId="1154027328" sldId="264"/>
            <ac:inkMk id="357" creationId="{F8ABA0B8-9C1F-4440-AEEE-5A51520C4F0E}"/>
          </ac:inkMkLst>
        </pc:inkChg>
        <pc:inkChg chg="add mod topLvl">
          <ac:chgData name="Daniel Schwarz" userId="5bb35bb8-905a-4742-88d9-33d9089732e7" providerId="ADAL" clId="{86437948-6A79-4B7B-B7E0-67C001754F77}" dt="2020-10-09T16:14:49.719" v="2497" actId="164"/>
          <ac:inkMkLst>
            <pc:docMk/>
            <pc:sldMk cId="1154027328" sldId="264"/>
            <ac:inkMk id="358" creationId="{A5967E4C-36C6-46D9-B4D6-B01F62B9A8FB}"/>
          </ac:inkMkLst>
        </pc:inkChg>
        <pc:inkChg chg="add mod topLvl">
          <ac:chgData name="Daniel Schwarz" userId="5bb35bb8-905a-4742-88d9-33d9089732e7" providerId="ADAL" clId="{86437948-6A79-4B7B-B7E0-67C001754F77}" dt="2020-10-09T16:14:49.719" v="2497" actId="164"/>
          <ac:inkMkLst>
            <pc:docMk/>
            <pc:sldMk cId="1154027328" sldId="264"/>
            <ac:inkMk id="359" creationId="{0A6D2B55-5479-4796-8689-58397CBD149F}"/>
          </ac:inkMkLst>
        </pc:inkChg>
        <pc:inkChg chg="add mod topLvl">
          <ac:chgData name="Daniel Schwarz" userId="5bb35bb8-905a-4742-88d9-33d9089732e7" providerId="ADAL" clId="{86437948-6A79-4B7B-B7E0-67C001754F77}" dt="2020-10-09T16:14:49.719" v="2497" actId="164"/>
          <ac:inkMkLst>
            <pc:docMk/>
            <pc:sldMk cId="1154027328" sldId="264"/>
            <ac:inkMk id="360" creationId="{CE206474-B4D5-4FA8-BC92-C96299CF5269}"/>
          </ac:inkMkLst>
        </pc:inkChg>
        <pc:inkChg chg="add mod topLvl">
          <ac:chgData name="Daniel Schwarz" userId="5bb35bb8-905a-4742-88d9-33d9089732e7" providerId="ADAL" clId="{86437948-6A79-4B7B-B7E0-67C001754F77}" dt="2020-10-09T16:14:49.719" v="2497" actId="164"/>
          <ac:inkMkLst>
            <pc:docMk/>
            <pc:sldMk cId="1154027328" sldId="264"/>
            <ac:inkMk id="361" creationId="{525A5EA9-A21E-4802-BF19-41BC2830298C}"/>
          </ac:inkMkLst>
        </pc:inkChg>
        <pc:inkChg chg="add mod topLvl">
          <ac:chgData name="Daniel Schwarz" userId="5bb35bb8-905a-4742-88d9-33d9089732e7" providerId="ADAL" clId="{86437948-6A79-4B7B-B7E0-67C001754F77}" dt="2020-10-09T16:14:49.719" v="2497" actId="164"/>
          <ac:inkMkLst>
            <pc:docMk/>
            <pc:sldMk cId="1154027328" sldId="264"/>
            <ac:inkMk id="362" creationId="{53A0A406-20E5-4AE2-906A-86830EB16133}"/>
          </ac:inkMkLst>
        </pc:inkChg>
        <pc:inkChg chg="add mod topLvl">
          <ac:chgData name="Daniel Schwarz" userId="5bb35bb8-905a-4742-88d9-33d9089732e7" providerId="ADAL" clId="{86437948-6A79-4B7B-B7E0-67C001754F77}" dt="2020-10-09T16:14:49.719" v="2497" actId="164"/>
          <ac:inkMkLst>
            <pc:docMk/>
            <pc:sldMk cId="1154027328" sldId="264"/>
            <ac:inkMk id="363" creationId="{6EA0D9F2-B467-4DD4-AAEE-3FC21A451400}"/>
          </ac:inkMkLst>
        </pc:inkChg>
        <pc:inkChg chg="add mod topLvl">
          <ac:chgData name="Daniel Schwarz" userId="5bb35bb8-905a-4742-88d9-33d9089732e7" providerId="ADAL" clId="{86437948-6A79-4B7B-B7E0-67C001754F77}" dt="2020-10-09T16:14:49.719" v="2497" actId="164"/>
          <ac:inkMkLst>
            <pc:docMk/>
            <pc:sldMk cId="1154027328" sldId="264"/>
            <ac:inkMk id="364" creationId="{FEBDF850-EF4C-46C5-A817-9DDF2F345940}"/>
          </ac:inkMkLst>
        </pc:inkChg>
        <pc:inkChg chg="add mod topLvl">
          <ac:chgData name="Daniel Schwarz" userId="5bb35bb8-905a-4742-88d9-33d9089732e7" providerId="ADAL" clId="{86437948-6A79-4B7B-B7E0-67C001754F77}" dt="2020-10-09T16:14:49.719" v="2497" actId="164"/>
          <ac:inkMkLst>
            <pc:docMk/>
            <pc:sldMk cId="1154027328" sldId="264"/>
            <ac:inkMk id="365" creationId="{090281E6-80B2-463D-9080-87A1697E4193}"/>
          </ac:inkMkLst>
        </pc:inkChg>
        <pc:inkChg chg="add mod">
          <ac:chgData name="Daniel Schwarz" userId="5bb35bb8-905a-4742-88d9-33d9089732e7" providerId="ADAL" clId="{86437948-6A79-4B7B-B7E0-67C001754F77}" dt="2020-10-09T16:14:49.719" v="2497" actId="164"/>
          <ac:inkMkLst>
            <pc:docMk/>
            <pc:sldMk cId="1154027328" sldId="264"/>
            <ac:inkMk id="368" creationId="{83470423-A4E3-4123-8267-2B26FA9E5CA0}"/>
          </ac:inkMkLst>
        </pc:inkChg>
        <pc:inkChg chg="add mod">
          <ac:chgData name="Daniel Schwarz" userId="5bb35bb8-905a-4742-88d9-33d9089732e7" providerId="ADAL" clId="{86437948-6A79-4B7B-B7E0-67C001754F77}" dt="2020-10-09T16:14:49.719" v="2497" actId="164"/>
          <ac:inkMkLst>
            <pc:docMk/>
            <pc:sldMk cId="1154027328" sldId="264"/>
            <ac:inkMk id="369" creationId="{6AB6FAB6-CBC2-41FE-92E5-88D8F2AE7042}"/>
          </ac:inkMkLst>
        </pc:inkChg>
        <pc:inkChg chg="add mod">
          <ac:chgData name="Daniel Schwarz" userId="5bb35bb8-905a-4742-88d9-33d9089732e7" providerId="ADAL" clId="{86437948-6A79-4B7B-B7E0-67C001754F77}" dt="2020-10-09T16:14:49.719" v="2497" actId="164"/>
          <ac:inkMkLst>
            <pc:docMk/>
            <pc:sldMk cId="1154027328" sldId="264"/>
            <ac:inkMk id="370" creationId="{6F111102-E75A-4A52-AAF9-B7E1EA3AB9CC}"/>
          </ac:inkMkLst>
        </pc:inkChg>
        <pc:inkChg chg="add mod">
          <ac:chgData name="Daniel Schwarz" userId="5bb35bb8-905a-4742-88d9-33d9089732e7" providerId="ADAL" clId="{86437948-6A79-4B7B-B7E0-67C001754F77}" dt="2020-10-09T16:14:49.719" v="2497" actId="164"/>
          <ac:inkMkLst>
            <pc:docMk/>
            <pc:sldMk cId="1154027328" sldId="264"/>
            <ac:inkMk id="371" creationId="{52043DFD-71D0-4BB6-BCC1-FB2838346805}"/>
          </ac:inkMkLst>
        </pc:inkChg>
        <pc:inkChg chg="add mod">
          <ac:chgData name="Daniel Schwarz" userId="5bb35bb8-905a-4742-88d9-33d9089732e7" providerId="ADAL" clId="{86437948-6A79-4B7B-B7E0-67C001754F77}" dt="2020-10-09T16:14:49.719" v="2497" actId="164"/>
          <ac:inkMkLst>
            <pc:docMk/>
            <pc:sldMk cId="1154027328" sldId="264"/>
            <ac:inkMk id="372" creationId="{BA928222-F98E-4517-BA2D-F3B57F472871}"/>
          </ac:inkMkLst>
        </pc:inkChg>
        <pc:inkChg chg="add mod">
          <ac:chgData name="Daniel Schwarz" userId="5bb35bb8-905a-4742-88d9-33d9089732e7" providerId="ADAL" clId="{86437948-6A79-4B7B-B7E0-67C001754F77}" dt="2020-10-09T16:14:49.719" v="2497" actId="164"/>
          <ac:inkMkLst>
            <pc:docMk/>
            <pc:sldMk cId="1154027328" sldId="264"/>
            <ac:inkMk id="373" creationId="{FF93185A-5AF8-4043-A4FD-B268254C5113}"/>
          </ac:inkMkLst>
        </pc:inkChg>
        <pc:inkChg chg="add mod">
          <ac:chgData name="Daniel Schwarz" userId="5bb35bb8-905a-4742-88d9-33d9089732e7" providerId="ADAL" clId="{86437948-6A79-4B7B-B7E0-67C001754F77}" dt="2020-10-09T16:14:49.719" v="2497" actId="164"/>
          <ac:inkMkLst>
            <pc:docMk/>
            <pc:sldMk cId="1154027328" sldId="264"/>
            <ac:inkMk id="374" creationId="{A7507ED0-8E1F-428E-96D5-4CFAAF34D2B5}"/>
          </ac:inkMkLst>
        </pc:inkChg>
        <pc:inkChg chg="add mod">
          <ac:chgData name="Daniel Schwarz" userId="5bb35bb8-905a-4742-88d9-33d9089732e7" providerId="ADAL" clId="{86437948-6A79-4B7B-B7E0-67C001754F77}" dt="2020-10-09T16:14:49.719" v="2497" actId="164"/>
          <ac:inkMkLst>
            <pc:docMk/>
            <pc:sldMk cId="1154027328" sldId="264"/>
            <ac:inkMk id="375" creationId="{AE2A7EC1-14F2-48E8-88C3-DF7309D1C271}"/>
          </ac:inkMkLst>
        </pc:inkChg>
        <pc:inkChg chg="add mod">
          <ac:chgData name="Daniel Schwarz" userId="5bb35bb8-905a-4742-88d9-33d9089732e7" providerId="ADAL" clId="{86437948-6A79-4B7B-B7E0-67C001754F77}" dt="2020-10-09T16:14:49.719" v="2497" actId="164"/>
          <ac:inkMkLst>
            <pc:docMk/>
            <pc:sldMk cId="1154027328" sldId="264"/>
            <ac:inkMk id="376" creationId="{782BF12D-21BC-4632-BFA5-5893AA7E407A}"/>
          </ac:inkMkLst>
        </pc:inkChg>
        <pc:inkChg chg="add mod">
          <ac:chgData name="Daniel Schwarz" userId="5bb35bb8-905a-4742-88d9-33d9089732e7" providerId="ADAL" clId="{86437948-6A79-4B7B-B7E0-67C001754F77}" dt="2020-10-09T16:14:49.719" v="2497" actId="164"/>
          <ac:inkMkLst>
            <pc:docMk/>
            <pc:sldMk cId="1154027328" sldId="264"/>
            <ac:inkMk id="377" creationId="{797E1C63-952A-4958-B36B-CC3B0B351E73}"/>
          </ac:inkMkLst>
        </pc:inkChg>
        <pc:inkChg chg="add mod">
          <ac:chgData name="Daniel Schwarz" userId="5bb35bb8-905a-4742-88d9-33d9089732e7" providerId="ADAL" clId="{86437948-6A79-4B7B-B7E0-67C001754F77}" dt="2020-10-06T20:58:25.142" v="1415"/>
          <ac:inkMkLst>
            <pc:docMk/>
            <pc:sldMk cId="1154027328" sldId="264"/>
            <ac:inkMk id="378" creationId="{61A4A6B2-FD1C-4437-94E5-358D6B03E5B9}"/>
          </ac:inkMkLst>
        </pc:inkChg>
        <pc:inkChg chg="add mod">
          <ac:chgData name="Daniel Schwarz" userId="5bb35bb8-905a-4742-88d9-33d9089732e7" providerId="ADAL" clId="{86437948-6A79-4B7B-B7E0-67C001754F77}" dt="2020-10-06T20:58:25.142" v="1415"/>
          <ac:inkMkLst>
            <pc:docMk/>
            <pc:sldMk cId="1154027328" sldId="264"/>
            <ac:inkMk id="379" creationId="{9036DA00-3629-42D5-97BC-B62463E612FE}"/>
          </ac:inkMkLst>
        </pc:inkChg>
        <pc:inkChg chg="add mod">
          <ac:chgData name="Daniel Schwarz" userId="5bb35bb8-905a-4742-88d9-33d9089732e7" providerId="ADAL" clId="{86437948-6A79-4B7B-B7E0-67C001754F77}" dt="2020-10-06T20:58:25.142" v="1415"/>
          <ac:inkMkLst>
            <pc:docMk/>
            <pc:sldMk cId="1154027328" sldId="264"/>
            <ac:inkMk id="380" creationId="{2E945505-3087-43CA-8D5D-BEC2CC993B83}"/>
          </ac:inkMkLst>
        </pc:inkChg>
        <pc:inkChg chg="add mod">
          <ac:chgData name="Daniel Schwarz" userId="5bb35bb8-905a-4742-88d9-33d9089732e7" providerId="ADAL" clId="{86437948-6A79-4B7B-B7E0-67C001754F77}" dt="2020-10-06T20:58:25.142" v="1415"/>
          <ac:inkMkLst>
            <pc:docMk/>
            <pc:sldMk cId="1154027328" sldId="264"/>
            <ac:inkMk id="381" creationId="{98AA8B44-64A0-4A0E-8FF4-737E78DEB136}"/>
          </ac:inkMkLst>
        </pc:inkChg>
        <pc:inkChg chg="add mod">
          <ac:chgData name="Daniel Schwarz" userId="5bb35bb8-905a-4742-88d9-33d9089732e7" providerId="ADAL" clId="{86437948-6A79-4B7B-B7E0-67C001754F77}" dt="2020-10-06T20:58:25.142" v="1415"/>
          <ac:inkMkLst>
            <pc:docMk/>
            <pc:sldMk cId="1154027328" sldId="264"/>
            <ac:inkMk id="382" creationId="{C370338B-5CCA-4748-99CC-298140E2AB53}"/>
          </ac:inkMkLst>
        </pc:inkChg>
        <pc:inkChg chg="add mod">
          <ac:chgData name="Daniel Schwarz" userId="5bb35bb8-905a-4742-88d9-33d9089732e7" providerId="ADAL" clId="{86437948-6A79-4B7B-B7E0-67C001754F77}" dt="2020-10-06T20:58:25.142" v="1415"/>
          <ac:inkMkLst>
            <pc:docMk/>
            <pc:sldMk cId="1154027328" sldId="264"/>
            <ac:inkMk id="383" creationId="{FCDCA3CD-5790-47B0-8B48-F52F5A1ED8C5}"/>
          </ac:inkMkLst>
        </pc:inkChg>
        <pc:inkChg chg="add mod">
          <ac:chgData name="Daniel Schwarz" userId="5bb35bb8-905a-4742-88d9-33d9089732e7" providerId="ADAL" clId="{86437948-6A79-4B7B-B7E0-67C001754F77}" dt="2020-10-06T20:58:25.142" v="1415"/>
          <ac:inkMkLst>
            <pc:docMk/>
            <pc:sldMk cId="1154027328" sldId="264"/>
            <ac:inkMk id="384" creationId="{9E3B096F-B76A-4C9A-B289-BB1A15EC78F8}"/>
          </ac:inkMkLst>
        </pc:inkChg>
        <pc:inkChg chg="add mod">
          <ac:chgData name="Daniel Schwarz" userId="5bb35bb8-905a-4742-88d9-33d9089732e7" providerId="ADAL" clId="{86437948-6A79-4B7B-B7E0-67C001754F77}" dt="2020-10-06T20:58:25.142" v="1415"/>
          <ac:inkMkLst>
            <pc:docMk/>
            <pc:sldMk cId="1154027328" sldId="264"/>
            <ac:inkMk id="385" creationId="{C0CCF060-F5AB-46D8-95ED-0B8A9B2E2A14}"/>
          </ac:inkMkLst>
        </pc:inkChg>
        <pc:inkChg chg="add mod">
          <ac:chgData name="Daniel Schwarz" userId="5bb35bb8-905a-4742-88d9-33d9089732e7" providerId="ADAL" clId="{86437948-6A79-4B7B-B7E0-67C001754F77}" dt="2020-10-06T20:58:25.142" v="1415"/>
          <ac:inkMkLst>
            <pc:docMk/>
            <pc:sldMk cId="1154027328" sldId="264"/>
            <ac:inkMk id="386" creationId="{F8AAE67E-BE3E-4B1E-BE61-26DA78E5D626}"/>
          </ac:inkMkLst>
        </pc:inkChg>
        <pc:inkChg chg="add mod">
          <ac:chgData name="Daniel Schwarz" userId="5bb35bb8-905a-4742-88d9-33d9089732e7" providerId="ADAL" clId="{86437948-6A79-4B7B-B7E0-67C001754F77}" dt="2020-10-06T20:58:25.142" v="1415"/>
          <ac:inkMkLst>
            <pc:docMk/>
            <pc:sldMk cId="1154027328" sldId="264"/>
            <ac:inkMk id="387" creationId="{89138066-F859-45FF-84E8-6686C0128CC3}"/>
          </ac:inkMkLst>
        </pc:inkChg>
        <pc:inkChg chg="add mod">
          <ac:chgData name="Daniel Schwarz" userId="5bb35bb8-905a-4742-88d9-33d9089732e7" providerId="ADAL" clId="{86437948-6A79-4B7B-B7E0-67C001754F77}" dt="2020-10-06T20:58:25.142" v="1415"/>
          <ac:inkMkLst>
            <pc:docMk/>
            <pc:sldMk cId="1154027328" sldId="264"/>
            <ac:inkMk id="388" creationId="{B4A4C388-3D3B-4D84-A8FF-8C4BD62C92FC}"/>
          </ac:inkMkLst>
        </pc:inkChg>
        <pc:inkChg chg="add mod">
          <ac:chgData name="Daniel Schwarz" userId="5bb35bb8-905a-4742-88d9-33d9089732e7" providerId="ADAL" clId="{86437948-6A79-4B7B-B7E0-67C001754F77}" dt="2020-10-06T20:58:25.142" v="1415"/>
          <ac:inkMkLst>
            <pc:docMk/>
            <pc:sldMk cId="1154027328" sldId="264"/>
            <ac:inkMk id="389" creationId="{B6E0FACB-3F38-442C-9017-B16C31F4E2AA}"/>
          </ac:inkMkLst>
        </pc:inkChg>
        <pc:inkChg chg="add mod">
          <ac:chgData name="Daniel Schwarz" userId="5bb35bb8-905a-4742-88d9-33d9089732e7" providerId="ADAL" clId="{86437948-6A79-4B7B-B7E0-67C001754F77}" dt="2020-10-06T20:58:25.142" v="1415"/>
          <ac:inkMkLst>
            <pc:docMk/>
            <pc:sldMk cId="1154027328" sldId="264"/>
            <ac:inkMk id="391" creationId="{3239EBE8-F5A9-40AF-98F0-81F5D3C9370F}"/>
          </ac:inkMkLst>
        </pc:inkChg>
        <pc:inkChg chg="add mod">
          <ac:chgData name="Daniel Schwarz" userId="5bb35bb8-905a-4742-88d9-33d9089732e7" providerId="ADAL" clId="{86437948-6A79-4B7B-B7E0-67C001754F77}" dt="2020-10-06T20:58:25.142" v="1415"/>
          <ac:inkMkLst>
            <pc:docMk/>
            <pc:sldMk cId="1154027328" sldId="264"/>
            <ac:inkMk id="392" creationId="{CAFA319D-574B-4E80-AC3F-D4C867C70A0B}"/>
          </ac:inkMkLst>
        </pc:inkChg>
        <pc:inkChg chg="add mod">
          <ac:chgData name="Daniel Schwarz" userId="5bb35bb8-905a-4742-88d9-33d9089732e7" providerId="ADAL" clId="{86437948-6A79-4B7B-B7E0-67C001754F77}" dt="2020-10-06T20:58:25.142" v="1415"/>
          <ac:inkMkLst>
            <pc:docMk/>
            <pc:sldMk cId="1154027328" sldId="264"/>
            <ac:inkMk id="393" creationId="{AD154C34-A5B5-4B5F-9B55-6DEAC48E19AD}"/>
          </ac:inkMkLst>
        </pc:inkChg>
        <pc:inkChg chg="add mod">
          <ac:chgData name="Daniel Schwarz" userId="5bb35bb8-905a-4742-88d9-33d9089732e7" providerId="ADAL" clId="{86437948-6A79-4B7B-B7E0-67C001754F77}" dt="2020-10-06T20:58:25.142" v="1415"/>
          <ac:inkMkLst>
            <pc:docMk/>
            <pc:sldMk cId="1154027328" sldId="264"/>
            <ac:inkMk id="394" creationId="{34D74597-FB9D-470E-B261-B18586924538}"/>
          </ac:inkMkLst>
        </pc:inkChg>
        <pc:inkChg chg="add mod">
          <ac:chgData name="Daniel Schwarz" userId="5bb35bb8-905a-4742-88d9-33d9089732e7" providerId="ADAL" clId="{86437948-6A79-4B7B-B7E0-67C001754F77}" dt="2020-10-06T20:58:25.142" v="1415"/>
          <ac:inkMkLst>
            <pc:docMk/>
            <pc:sldMk cId="1154027328" sldId="264"/>
            <ac:inkMk id="395" creationId="{4F1BC7BB-42DF-4865-B4DF-3B0061467CCC}"/>
          </ac:inkMkLst>
        </pc:inkChg>
        <pc:inkChg chg="add mod">
          <ac:chgData name="Daniel Schwarz" userId="5bb35bb8-905a-4742-88d9-33d9089732e7" providerId="ADAL" clId="{86437948-6A79-4B7B-B7E0-67C001754F77}" dt="2020-10-06T20:58:25.142" v="1415"/>
          <ac:inkMkLst>
            <pc:docMk/>
            <pc:sldMk cId="1154027328" sldId="264"/>
            <ac:inkMk id="396" creationId="{66F73FFB-24D0-4C3E-A126-E4A4CA533935}"/>
          </ac:inkMkLst>
        </pc:inkChg>
        <pc:inkChg chg="add mod">
          <ac:chgData name="Daniel Schwarz" userId="5bb35bb8-905a-4742-88d9-33d9089732e7" providerId="ADAL" clId="{86437948-6A79-4B7B-B7E0-67C001754F77}" dt="2020-10-06T20:58:25.142" v="1415"/>
          <ac:inkMkLst>
            <pc:docMk/>
            <pc:sldMk cId="1154027328" sldId="264"/>
            <ac:inkMk id="397" creationId="{82CCF1A9-E3EF-41FD-B659-ED0DD5AC148E}"/>
          </ac:inkMkLst>
        </pc:inkChg>
        <pc:inkChg chg="add mod">
          <ac:chgData name="Daniel Schwarz" userId="5bb35bb8-905a-4742-88d9-33d9089732e7" providerId="ADAL" clId="{86437948-6A79-4B7B-B7E0-67C001754F77}" dt="2020-10-06T20:58:25.142" v="1415"/>
          <ac:inkMkLst>
            <pc:docMk/>
            <pc:sldMk cId="1154027328" sldId="264"/>
            <ac:inkMk id="398" creationId="{EF455E90-EB70-49A0-9E85-291F0BBDBF74}"/>
          </ac:inkMkLst>
        </pc:inkChg>
        <pc:inkChg chg="add mod">
          <ac:chgData name="Daniel Schwarz" userId="5bb35bb8-905a-4742-88d9-33d9089732e7" providerId="ADAL" clId="{86437948-6A79-4B7B-B7E0-67C001754F77}" dt="2020-10-06T20:58:25.142" v="1415"/>
          <ac:inkMkLst>
            <pc:docMk/>
            <pc:sldMk cId="1154027328" sldId="264"/>
            <ac:inkMk id="399" creationId="{140D8667-CED6-4B15-AE88-BDAAC4C1B421}"/>
          </ac:inkMkLst>
        </pc:inkChg>
        <pc:inkChg chg="add del mod">
          <ac:chgData name="Daniel Schwarz" userId="5bb35bb8-905a-4742-88d9-33d9089732e7" providerId="ADAL" clId="{86437948-6A79-4B7B-B7E0-67C001754F77}" dt="2020-10-06T20:58:16.057" v="1408" actId="9405"/>
          <ac:inkMkLst>
            <pc:docMk/>
            <pc:sldMk cId="1154027328" sldId="264"/>
            <ac:inkMk id="400" creationId="{7732F16A-5EE3-40FE-B22A-A879C33256C8}"/>
          </ac:inkMkLst>
        </pc:inkChg>
        <pc:inkChg chg="add del mod">
          <ac:chgData name="Daniel Schwarz" userId="5bb35bb8-905a-4742-88d9-33d9089732e7" providerId="ADAL" clId="{86437948-6A79-4B7B-B7E0-67C001754F77}" dt="2020-10-06T20:58:15.662" v="1407" actId="9405"/>
          <ac:inkMkLst>
            <pc:docMk/>
            <pc:sldMk cId="1154027328" sldId="264"/>
            <ac:inkMk id="401" creationId="{E6EC023E-492B-4839-93FD-6E545BA57969}"/>
          </ac:inkMkLst>
        </pc:inkChg>
        <pc:inkChg chg="add del mod">
          <ac:chgData name="Daniel Schwarz" userId="5bb35bb8-905a-4742-88d9-33d9089732e7" providerId="ADAL" clId="{86437948-6A79-4B7B-B7E0-67C001754F77}" dt="2020-10-06T20:58:15.094" v="1406" actId="9405"/>
          <ac:inkMkLst>
            <pc:docMk/>
            <pc:sldMk cId="1154027328" sldId="264"/>
            <ac:inkMk id="402" creationId="{74AD3958-971B-4AE3-BDE8-7336BFCC773C}"/>
          </ac:inkMkLst>
        </pc:inkChg>
        <pc:inkChg chg="add del mod">
          <ac:chgData name="Daniel Schwarz" userId="5bb35bb8-905a-4742-88d9-33d9089732e7" providerId="ADAL" clId="{86437948-6A79-4B7B-B7E0-67C001754F77}" dt="2020-10-06T20:58:14.761" v="1405" actId="9405"/>
          <ac:inkMkLst>
            <pc:docMk/>
            <pc:sldMk cId="1154027328" sldId="264"/>
            <ac:inkMk id="403" creationId="{181D363D-877C-49A8-AA83-7147CF3D4304}"/>
          </ac:inkMkLst>
        </pc:inkChg>
        <pc:inkChg chg="add del mod">
          <ac:chgData name="Daniel Schwarz" userId="5bb35bb8-905a-4742-88d9-33d9089732e7" providerId="ADAL" clId="{86437948-6A79-4B7B-B7E0-67C001754F77}" dt="2020-10-06T20:58:14.435" v="1404" actId="9405"/>
          <ac:inkMkLst>
            <pc:docMk/>
            <pc:sldMk cId="1154027328" sldId="264"/>
            <ac:inkMk id="404" creationId="{7499FBF9-7B67-49FC-A976-599986709D47}"/>
          </ac:inkMkLst>
        </pc:inkChg>
        <pc:inkChg chg="add del mod">
          <ac:chgData name="Daniel Schwarz" userId="5bb35bb8-905a-4742-88d9-33d9089732e7" providerId="ADAL" clId="{86437948-6A79-4B7B-B7E0-67C001754F77}" dt="2020-10-06T20:58:14.098" v="1403"/>
          <ac:inkMkLst>
            <pc:docMk/>
            <pc:sldMk cId="1154027328" sldId="264"/>
            <ac:inkMk id="405" creationId="{6233C456-A49F-4387-B4CC-981BECFFDBBB}"/>
          </ac:inkMkLst>
        </pc:inkChg>
        <pc:inkChg chg="add mod">
          <ac:chgData name="Daniel Schwarz" userId="5bb35bb8-905a-4742-88d9-33d9089732e7" providerId="ADAL" clId="{86437948-6A79-4B7B-B7E0-67C001754F77}" dt="2020-10-06T20:58:25.142" v="1415"/>
          <ac:inkMkLst>
            <pc:docMk/>
            <pc:sldMk cId="1154027328" sldId="264"/>
            <ac:inkMk id="407" creationId="{19B7AEDD-A584-46A3-B765-39BF6A12BCD3}"/>
          </ac:inkMkLst>
        </pc:inkChg>
        <pc:inkChg chg="add mod">
          <ac:chgData name="Daniel Schwarz" userId="5bb35bb8-905a-4742-88d9-33d9089732e7" providerId="ADAL" clId="{86437948-6A79-4B7B-B7E0-67C001754F77}" dt="2020-10-06T20:58:25.142" v="1415"/>
          <ac:inkMkLst>
            <pc:docMk/>
            <pc:sldMk cId="1154027328" sldId="264"/>
            <ac:inkMk id="408" creationId="{70FDD1BF-A1E9-4C68-92FA-F1C07EBA150C}"/>
          </ac:inkMkLst>
        </pc:inkChg>
        <pc:inkChg chg="add mod">
          <ac:chgData name="Daniel Schwarz" userId="5bb35bb8-905a-4742-88d9-33d9089732e7" providerId="ADAL" clId="{86437948-6A79-4B7B-B7E0-67C001754F77}" dt="2020-10-06T20:58:25.142" v="1415"/>
          <ac:inkMkLst>
            <pc:docMk/>
            <pc:sldMk cId="1154027328" sldId="264"/>
            <ac:inkMk id="409" creationId="{7D4A887E-FD60-4AD2-89B5-352E9FB28013}"/>
          </ac:inkMkLst>
        </pc:inkChg>
        <pc:inkChg chg="add mod">
          <ac:chgData name="Daniel Schwarz" userId="5bb35bb8-905a-4742-88d9-33d9089732e7" providerId="ADAL" clId="{86437948-6A79-4B7B-B7E0-67C001754F77}" dt="2020-10-06T20:58:25.142" v="1415"/>
          <ac:inkMkLst>
            <pc:docMk/>
            <pc:sldMk cId="1154027328" sldId="264"/>
            <ac:inkMk id="410" creationId="{493B96A7-0A0C-4697-9101-8D2DA783CD2E}"/>
          </ac:inkMkLst>
        </pc:inkChg>
        <pc:inkChg chg="add mod">
          <ac:chgData name="Daniel Schwarz" userId="5bb35bb8-905a-4742-88d9-33d9089732e7" providerId="ADAL" clId="{86437948-6A79-4B7B-B7E0-67C001754F77}" dt="2020-10-06T20:58:25.142" v="1415"/>
          <ac:inkMkLst>
            <pc:docMk/>
            <pc:sldMk cId="1154027328" sldId="264"/>
            <ac:inkMk id="412" creationId="{9A05DFC1-8F9C-4188-AF3E-6E623B936D9F}"/>
          </ac:inkMkLst>
        </pc:inkChg>
        <pc:inkChg chg="add mod">
          <ac:chgData name="Daniel Schwarz" userId="5bb35bb8-905a-4742-88d9-33d9089732e7" providerId="ADAL" clId="{86437948-6A79-4B7B-B7E0-67C001754F77}" dt="2020-10-06T21:00:26.621" v="1438" actId="1037"/>
          <ac:inkMkLst>
            <pc:docMk/>
            <pc:sldMk cId="1154027328" sldId="264"/>
            <ac:inkMk id="414" creationId="{33AF8FC9-ACDE-4335-91C0-B3D84EF29648}"/>
          </ac:inkMkLst>
        </pc:inkChg>
        <pc:inkChg chg="add mod">
          <ac:chgData name="Daniel Schwarz" userId="5bb35bb8-905a-4742-88d9-33d9089732e7" providerId="ADAL" clId="{86437948-6A79-4B7B-B7E0-67C001754F77}" dt="2020-10-06T21:00:31.437" v="1444" actId="1037"/>
          <ac:inkMkLst>
            <pc:docMk/>
            <pc:sldMk cId="1154027328" sldId="264"/>
            <ac:inkMk id="415" creationId="{50F494F9-0B9A-479A-A08A-8D2187D9FB47}"/>
          </ac:inkMkLst>
        </pc:inkChg>
        <pc:inkChg chg="add mod">
          <ac:chgData name="Daniel Schwarz" userId="5bb35bb8-905a-4742-88d9-33d9089732e7" providerId="ADAL" clId="{86437948-6A79-4B7B-B7E0-67C001754F77}" dt="2020-10-06T21:00:17.915" v="1426" actId="1037"/>
          <ac:inkMkLst>
            <pc:docMk/>
            <pc:sldMk cId="1154027328" sldId="264"/>
            <ac:inkMk id="416" creationId="{8E7CF1F8-4FA1-4B32-BFF2-5D79BCD3A0D9}"/>
          </ac:inkMkLst>
        </pc:inkChg>
      </pc:sldChg>
      <pc:sldChg chg="modSp new mod">
        <pc:chgData name="Daniel Schwarz" userId="5bb35bb8-905a-4742-88d9-33d9089732e7" providerId="ADAL" clId="{86437948-6A79-4B7B-B7E0-67C001754F77}" dt="2020-10-06T21:11:06.368" v="1513" actId="1076"/>
        <pc:sldMkLst>
          <pc:docMk/>
          <pc:sldMk cId="2051763001" sldId="265"/>
        </pc:sldMkLst>
        <pc:spChg chg="mod">
          <ac:chgData name="Daniel Schwarz" userId="5bb35bb8-905a-4742-88d9-33d9089732e7" providerId="ADAL" clId="{86437948-6A79-4B7B-B7E0-67C001754F77}" dt="2020-10-06T21:11:06.368" v="1513" actId="1076"/>
          <ac:spMkLst>
            <pc:docMk/>
            <pc:sldMk cId="2051763001" sldId="265"/>
            <ac:spMk id="2" creationId="{FA327C3F-F562-4E4F-85F5-70B825B07186}"/>
          </ac:spMkLst>
        </pc:spChg>
      </pc:sldChg>
      <pc:sldChg chg="addSp delSp modSp new mod modClrScheme chgLayout">
        <pc:chgData name="Daniel Schwarz" userId="5bb35bb8-905a-4742-88d9-33d9089732e7" providerId="ADAL" clId="{86437948-6A79-4B7B-B7E0-67C001754F77}" dt="2020-10-07T19:45:02.395" v="1585" actId="700"/>
        <pc:sldMkLst>
          <pc:docMk/>
          <pc:sldMk cId="2823506680" sldId="266"/>
        </pc:sldMkLst>
        <pc:spChg chg="add mod ord">
          <ac:chgData name="Daniel Schwarz" userId="5bb35bb8-905a-4742-88d9-33d9089732e7" providerId="ADAL" clId="{86437948-6A79-4B7B-B7E0-67C001754F77}" dt="2020-10-07T19:45:02.395" v="1585" actId="700"/>
          <ac:spMkLst>
            <pc:docMk/>
            <pc:sldMk cId="2823506680" sldId="266"/>
            <ac:spMk id="2" creationId="{30E103F5-5A79-4C44-BB6D-D58CF31A9C20}"/>
          </ac:spMkLst>
        </pc:spChg>
        <pc:spChg chg="add del mod ord">
          <ac:chgData name="Daniel Schwarz" userId="5bb35bb8-905a-4742-88d9-33d9089732e7" providerId="ADAL" clId="{86437948-6A79-4B7B-B7E0-67C001754F77}" dt="2020-10-07T19:45:02.395" v="1585" actId="700"/>
          <ac:spMkLst>
            <pc:docMk/>
            <pc:sldMk cId="2823506680" sldId="266"/>
            <ac:spMk id="3" creationId="{AB78CBDD-6933-4512-990C-3C5834DBD754}"/>
          </ac:spMkLst>
        </pc:spChg>
      </pc:sldChg>
      <pc:sldChg chg="addSp delSp modSp new mod modClrScheme chgLayout modNotesTx">
        <pc:chgData name="Daniel Schwarz" userId="5bb35bb8-905a-4742-88d9-33d9089732e7" providerId="ADAL" clId="{86437948-6A79-4B7B-B7E0-67C001754F77}" dt="2020-10-09T16:34:26.935" v="2599" actId="20577"/>
        <pc:sldMkLst>
          <pc:docMk/>
          <pc:sldMk cId="2229056209" sldId="267"/>
        </pc:sldMkLst>
        <pc:spChg chg="del mod ord">
          <ac:chgData name="Daniel Schwarz" userId="5bb35bb8-905a-4742-88d9-33d9089732e7" providerId="ADAL" clId="{86437948-6A79-4B7B-B7E0-67C001754F77}" dt="2020-10-07T19:45:09.925" v="1587" actId="700"/>
          <ac:spMkLst>
            <pc:docMk/>
            <pc:sldMk cId="2229056209" sldId="267"/>
            <ac:spMk id="2" creationId="{F726F3B3-F3B5-4F4B-BD36-7F3034C5BF3B}"/>
          </ac:spMkLst>
        </pc:spChg>
        <pc:spChg chg="add mod ord">
          <ac:chgData name="Daniel Schwarz" userId="5bb35bb8-905a-4742-88d9-33d9089732e7" providerId="ADAL" clId="{86437948-6A79-4B7B-B7E0-67C001754F77}" dt="2020-10-07T19:52:31.874" v="1682" actId="1038"/>
          <ac:spMkLst>
            <pc:docMk/>
            <pc:sldMk cId="2229056209" sldId="267"/>
            <ac:spMk id="3" creationId="{170F1F03-AD3B-40D4-A9A4-A23B6630DB7A}"/>
          </ac:spMkLst>
        </pc:spChg>
        <pc:spChg chg="add mod ord">
          <ac:chgData name="Daniel Schwarz" userId="5bb35bb8-905a-4742-88d9-33d9089732e7" providerId="ADAL" clId="{86437948-6A79-4B7B-B7E0-67C001754F77}" dt="2020-10-09T16:34:26.935" v="2599" actId="20577"/>
          <ac:spMkLst>
            <pc:docMk/>
            <pc:sldMk cId="2229056209" sldId="267"/>
            <ac:spMk id="4" creationId="{478AB046-1B68-488D-AE60-8F01F95A10E4}"/>
          </ac:spMkLst>
        </pc:spChg>
        <pc:spChg chg="add mod">
          <ac:chgData name="Daniel Schwarz" userId="5bb35bb8-905a-4742-88d9-33d9089732e7" providerId="ADAL" clId="{86437948-6A79-4B7B-B7E0-67C001754F77}" dt="2020-10-07T19:52:37.062" v="1684" actId="1076"/>
          <ac:spMkLst>
            <pc:docMk/>
            <pc:sldMk cId="2229056209" sldId="267"/>
            <ac:spMk id="5" creationId="{91646C42-2702-45F5-A6EA-BA346C5457B4}"/>
          </ac:spMkLst>
        </pc:spChg>
      </pc:sldChg>
      <pc:sldChg chg="modSp add mod modAnim">
        <pc:chgData name="Daniel Schwarz" userId="5bb35bb8-905a-4742-88d9-33d9089732e7" providerId="ADAL" clId="{86437948-6A79-4B7B-B7E0-67C001754F77}" dt="2020-10-09T16:04:09.207" v="2449" actId="20577"/>
        <pc:sldMkLst>
          <pc:docMk/>
          <pc:sldMk cId="2356919259" sldId="268"/>
        </pc:sldMkLst>
        <pc:spChg chg="mod">
          <ac:chgData name="Daniel Schwarz" userId="5bb35bb8-905a-4742-88d9-33d9089732e7" providerId="ADAL" clId="{86437948-6A79-4B7B-B7E0-67C001754F77}" dt="2020-10-09T16:04:09.207" v="2449" actId="20577"/>
          <ac:spMkLst>
            <pc:docMk/>
            <pc:sldMk cId="2356919259" sldId="268"/>
            <ac:spMk id="61" creationId="{F9D06B83-6F11-4BE8-82B4-10D19CCD8A35}"/>
          </ac:spMkLst>
        </pc:spChg>
      </pc:sldChg>
      <pc:sldChg chg="addSp delSp modSp new mod modClrScheme chgLayout">
        <pc:chgData name="Daniel Schwarz" userId="5bb35bb8-905a-4742-88d9-33d9089732e7" providerId="ADAL" clId="{86437948-6A79-4B7B-B7E0-67C001754F77}" dt="2020-10-09T16:21:56.149" v="2535" actId="1076"/>
        <pc:sldMkLst>
          <pc:docMk/>
          <pc:sldMk cId="1748661716" sldId="269"/>
        </pc:sldMkLst>
        <pc:spChg chg="add mod">
          <ac:chgData name="Daniel Schwarz" userId="5bb35bb8-905a-4742-88d9-33d9089732e7" providerId="ADAL" clId="{86437948-6A79-4B7B-B7E0-67C001754F77}" dt="2020-10-07T20:17:45.024" v="2205" actId="20577"/>
          <ac:spMkLst>
            <pc:docMk/>
            <pc:sldMk cId="1748661716" sldId="269"/>
            <ac:spMk id="2" creationId="{C79CC406-4DB9-4100-ABF2-A0E6A3D289C6}"/>
          </ac:spMkLst>
        </pc:spChg>
        <pc:spChg chg="add del mod">
          <ac:chgData name="Daniel Schwarz" userId="5bb35bb8-905a-4742-88d9-33d9089732e7" providerId="ADAL" clId="{86437948-6A79-4B7B-B7E0-67C001754F77}" dt="2020-10-07T20:24:08.446" v="2260" actId="3680"/>
          <ac:spMkLst>
            <pc:docMk/>
            <pc:sldMk cId="1748661716" sldId="269"/>
            <ac:spMk id="3" creationId="{5D6E34DC-1CE6-4B28-8353-961CBF70F183}"/>
          </ac:spMkLst>
        </pc:spChg>
        <pc:graphicFrameChg chg="add mod ord modGraphic">
          <ac:chgData name="Daniel Schwarz" userId="5bb35bb8-905a-4742-88d9-33d9089732e7" providerId="ADAL" clId="{86437948-6A79-4B7B-B7E0-67C001754F77}" dt="2020-10-09T16:21:56.149" v="2535" actId="1076"/>
          <ac:graphicFrameMkLst>
            <pc:docMk/>
            <pc:sldMk cId="1748661716" sldId="269"/>
            <ac:graphicFrameMk id="4" creationId="{19718ABA-36B6-4C2F-BBE9-2E2628727EB0}"/>
          </ac:graphicFrameMkLst>
        </pc:graphicFrameChg>
      </pc:sldChg>
      <pc:sldChg chg="modSp add mod modAnim">
        <pc:chgData name="Daniel Schwarz" userId="5bb35bb8-905a-4742-88d9-33d9089732e7" providerId="ADAL" clId="{86437948-6A79-4B7B-B7E0-67C001754F77}" dt="2020-10-09T16:35:38.838" v="2661" actId="1037"/>
        <pc:sldMkLst>
          <pc:docMk/>
          <pc:sldMk cId="3628425774" sldId="270"/>
        </pc:sldMkLst>
        <pc:spChg chg="mod">
          <ac:chgData name="Daniel Schwarz" userId="5bb35bb8-905a-4742-88d9-33d9089732e7" providerId="ADAL" clId="{86437948-6A79-4B7B-B7E0-67C001754F77}" dt="2020-10-09T16:35:12.520" v="2606" actId="14100"/>
          <ac:spMkLst>
            <pc:docMk/>
            <pc:sldMk cId="3628425774" sldId="270"/>
            <ac:spMk id="3" creationId="{09E95FF9-E344-4251-A642-0E8FEBAB64C2}"/>
          </ac:spMkLst>
        </pc:spChg>
        <pc:spChg chg="mod">
          <ac:chgData name="Daniel Schwarz" userId="5bb35bb8-905a-4742-88d9-33d9089732e7" providerId="ADAL" clId="{86437948-6A79-4B7B-B7E0-67C001754F77}" dt="2020-10-09T16:35:38.838" v="2661" actId="1037"/>
          <ac:spMkLst>
            <pc:docMk/>
            <pc:sldMk cId="3628425774" sldId="270"/>
            <ac:spMk id="6" creationId="{5A70FDB3-375F-440E-A984-4B4962ECF854}"/>
          </ac:spMkLst>
        </pc:spChg>
      </pc:sldChg>
      <pc:sldChg chg="modSp add mod modNotesTx">
        <pc:chgData name="Daniel Schwarz" userId="5bb35bb8-905a-4742-88d9-33d9089732e7" providerId="ADAL" clId="{86437948-6A79-4B7B-B7E0-67C001754F77}" dt="2020-10-09T16:45:43.657" v="2929" actId="114"/>
        <pc:sldMkLst>
          <pc:docMk/>
          <pc:sldMk cId="2668608033" sldId="271"/>
        </pc:sldMkLst>
        <pc:spChg chg="mod">
          <ac:chgData name="Daniel Schwarz" userId="5bb35bb8-905a-4742-88d9-33d9089732e7" providerId="ADAL" clId="{86437948-6A79-4B7B-B7E0-67C001754F77}" dt="2020-10-09T16:36:04.575" v="2664" actId="14100"/>
          <ac:spMkLst>
            <pc:docMk/>
            <pc:sldMk cId="2668608033" sldId="271"/>
            <ac:spMk id="3" creationId="{09E95FF9-E344-4251-A642-0E8FEBAB64C2}"/>
          </ac:spMkLst>
        </pc:spChg>
        <pc:spChg chg="mod">
          <ac:chgData name="Daniel Schwarz" userId="5bb35bb8-905a-4742-88d9-33d9089732e7" providerId="ADAL" clId="{86437948-6A79-4B7B-B7E0-67C001754F77}" dt="2020-10-09T16:45:43.657" v="2929" actId="114"/>
          <ac:spMkLst>
            <pc:docMk/>
            <pc:sldMk cId="2668608033" sldId="271"/>
            <ac:spMk id="6" creationId="{5A70FDB3-375F-440E-A984-4B4962ECF854}"/>
          </ac:spMkLst>
        </pc:spChg>
      </pc:sldChg>
      <pc:sldChg chg="addSp modSp add mod modAnim">
        <pc:chgData name="Daniel Schwarz" userId="5bb35bb8-905a-4742-88d9-33d9089732e7" providerId="ADAL" clId="{86437948-6A79-4B7B-B7E0-67C001754F77}" dt="2020-10-09T16:54:37.646" v="3052" actId="1076"/>
        <pc:sldMkLst>
          <pc:docMk/>
          <pc:sldMk cId="851132908" sldId="272"/>
        </pc:sldMkLst>
        <pc:spChg chg="mod">
          <ac:chgData name="Daniel Schwarz" userId="5bb35bb8-905a-4742-88d9-33d9089732e7" providerId="ADAL" clId="{86437948-6A79-4B7B-B7E0-67C001754F77}" dt="2020-10-09T16:46:25.721" v="2935" actId="1076"/>
          <ac:spMkLst>
            <pc:docMk/>
            <pc:sldMk cId="851132908" sldId="272"/>
            <ac:spMk id="3" creationId="{09E95FF9-E344-4251-A642-0E8FEBAB64C2}"/>
          </ac:spMkLst>
        </pc:spChg>
        <pc:spChg chg="mod">
          <ac:chgData name="Daniel Schwarz" userId="5bb35bb8-905a-4742-88d9-33d9089732e7" providerId="ADAL" clId="{86437948-6A79-4B7B-B7E0-67C001754F77}" dt="2020-10-09T16:54:37.646" v="3052" actId="1076"/>
          <ac:spMkLst>
            <pc:docMk/>
            <pc:sldMk cId="851132908" sldId="272"/>
            <ac:spMk id="6" creationId="{5A70FDB3-375F-440E-A984-4B4962ECF854}"/>
          </ac:spMkLst>
        </pc:spChg>
        <pc:spChg chg="add mod">
          <ac:chgData name="Daniel Schwarz" userId="5bb35bb8-905a-4742-88d9-33d9089732e7" providerId="ADAL" clId="{86437948-6A79-4B7B-B7E0-67C001754F77}" dt="2020-10-09T16:46:34.272" v="2937" actId="14100"/>
          <ac:spMkLst>
            <pc:docMk/>
            <pc:sldMk cId="851132908" sldId="272"/>
            <ac:spMk id="20" creationId="{C204569F-7904-4874-B86C-86090ECF7DE5}"/>
          </ac:spMkLst>
        </pc:spChg>
        <pc:grpChg chg="mod">
          <ac:chgData name="Daniel Schwarz" userId="5bb35bb8-905a-4742-88d9-33d9089732e7" providerId="ADAL" clId="{86437948-6A79-4B7B-B7E0-67C001754F77}" dt="2020-10-09T16:47:27.659" v="2941"/>
          <ac:grpSpMkLst>
            <pc:docMk/>
            <pc:sldMk cId="851132908" sldId="272"/>
            <ac:grpSpMk id="23" creationId="{AC5B4AE9-6A30-4B02-8C47-F5C940D5F6E7}"/>
          </ac:grpSpMkLst>
        </pc:grpChg>
        <pc:inkChg chg="add mod">
          <ac:chgData name="Daniel Schwarz" userId="5bb35bb8-905a-4742-88d9-33d9089732e7" providerId="ADAL" clId="{86437948-6A79-4B7B-B7E0-67C001754F77}" dt="2020-10-09T16:47:27.659" v="2941"/>
          <ac:inkMkLst>
            <pc:docMk/>
            <pc:sldMk cId="851132908" sldId="272"/>
            <ac:inkMk id="21" creationId="{10207209-C337-40A7-B81E-8DE8D43FA0EC}"/>
          </ac:inkMkLst>
        </pc:inkChg>
        <pc:inkChg chg="add mod">
          <ac:chgData name="Daniel Schwarz" userId="5bb35bb8-905a-4742-88d9-33d9089732e7" providerId="ADAL" clId="{86437948-6A79-4B7B-B7E0-67C001754F77}" dt="2020-10-09T16:47:27.659" v="2941"/>
          <ac:inkMkLst>
            <pc:docMk/>
            <pc:sldMk cId="851132908" sldId="272"/>
            <ac:inkMk id="22" creationId="{EE04C994-5952-42A9-A518-F6FB7ED5B378}"/>
          </ac:inkMkLst>
        </pc:inkChg>
      </pc:sldChg>
      <pc:sldChg chg="addSp delSp modSp new mod delAnim modAnim">
        <pc:chgData name="Daniel Schwarz" userId="5bb35bb8-905a-4742-88d9-33d9089732e7" providerId="ADAL" clId="{86437948-6A79-4B7B-B7E0-67C001754F77}" dt="2020-10-09T17:25:59.769" v="3795"/>
        <pc:sldMkLst>
          <pc:docMk/>
          <pc:sldMk cId="1954819724" sldId="273"/>
        </pc:sldMkLst>
        <pc:spChg chg="add del mod">
          <ac:chgData name="Daniel Schwarz" userId="5bb35bb8-905a-4742-88d9-33d9089732e7" providerId="ADAL" clId="{86437948-6A79-4B7B-B7E0-67C001754F77}" dt="2020-10-09T17:19:02.032" v="3614" actId="478"/>
          <ac:spMkLst>
            <pc:docMk/>
            <pc:sldMk cId="1954819724" sldId="273"/>
            <ac:spMk id="39" creationId="{40BF149D-AE59-4B1A-9153-011B8027CAA3}"/>
          </ac:spMkLst>
        </pc:spChg>
        <pc:spChg chg="add mod">
          <ac:chgData name="Daniel Schwarz" userId="5bb35bb8-905a-4742-88d9-33d9089732e7" providerId="ADAL" clId="{86437948-6A79-4B7B-B7E0-67C001754F77}" dt="2020-10-09T17:20:17.302" v="3627" actId="1076"/>
          <ac:spMkLst>
            <pc:docMk/>
            <pc:sldMk cId="1954819724" sldId="273"/>
            <ac:spMk id="40" creationId="{971B7F4D-B607-4709-BD1C-9D1B42C95920}"/>
          </ac:spMkLst>
        </pc:spChg>
        <pc:spChg chg="add mod">
          <ac:chgData name="Daniel Schwarz" userId="5bb35bb8-905a-4742-88d9-33d9089732e7" providerId="ADAL" clId="{86437948-6A79-4B7B-B7E0-67C001754F77}" dt="2020-10-09T17:20:30.471" v="3634" actId="20577"/>
          <ac:spMkLst>
            <pc:docMk/>
            <pc:sldMk cId="1954819724" sldId="273"/>
            <ac:spMk id="42" creationId="{DA5449F7-C7F9-473E-ABB9-7F76340D0E0A}"/>
          </ac:spMkLst>
        </pc:spChg>
        <pc:spChg chg="add mod">
          <ac:chgData name="Daniel Schwarz" userId="5bb35bb8-905a-4742-88d9-33d9089732e7" providerId="ADAL" clId="{86437948-6A79-4B7B-B7E0-67C001754F77}" dt="2020-10-09T17:20:51.247" v="3642" actId="1076"/>
          <ac:spMkLst>
            <pc:docMk/>
            <pc:sldMk cId="1954819724" sldId="273"/>
            <ac:spMk id="44" creationId="{46AE881D-9F2B-48A7-81C6-EE94272DFEBE}"/>
          </ac:spMkLst>
        </pc:spChg>
        <pc:spChg chg="add mod">
          <ac:chgData name="Daniel Schwarz" userId="5bb35bb8-905a-4742-88d9-33d9089732e7" providerId="ADAL" clId="{86437948-6A79-4B7B-B7E0-67C001754F77}" dt="2020-10-09T17:22:23.332" v="3755" actId="122"/>
          <ac:spMkLst>
            <pc:docMk/>
            <pc:sldMk cId="1954819724" sldId="273"/>
            <ac:spMk id="46" creationId="{1CE1DE20-C28B-4C0D-BFB2-A690F942CDC1}"/>
          </ac:spMkLst>
        </pc:spChg>
        <pc:spChg chg="add mod">
          <ac:chgData name="Daniel Schwarz" userId="5bb35bb8-905a-4742-88d9-33d9089732e7" providerId="ADAL" clId="{86437948-6A79-4B7B-B7E0-67C001754F77}" dt="2020-10-09T17:22:13.606" v="3753" actId="1076"/>
          <ac:spMkLst>
            <pc:docMk/>
            <pc:sldMk cId="1954819724" sldId="273"/>
            <ac:spMk id="48" creationId="{3CA0EEFD-819F-44E2-9D14-AFB68AF67BC6}"/>
          </ac:spMkLst>
        </pc:spChg>
        <pc:spChg chg="add mod">
          <ac:chgData name="Daniel Schwarz" userId="5bb35bb8-905a-4742-88d9-33d9089732e7" providerId="ADAL" clId="{86437948-6A79-4B7B-B7E0-67C001754F77}" dt="2020-10-09T17:22:57.718" v="3771" actId="1076"/>
          <ac:spMkLst>
            <pc:docMk/>
            <pc:sldMk cId="1954819724" sldId="273"/>
            <ac:spMk id="50" creationId="{4429EDA6-6450-4488-A589-FF4FB16454D1}"/>
          </ac:spMkLst>
        </pc:spChg>
        <pc:grpChg chg="mod">
          <ac:chgData name="Daniel Schwarz" userId="5bb35bb8-905a-4742-88d9-33d9089732e7" providerId="ADAL" clId="{86437948-6A79-4B7B-B7E0-67C001754F77}" dt="2020-10-09T17:18:37.551" v="3611" actId="208"/>
          <ac:grpSpMkLst>
            <pc:docMk/>
            <pc:sldMk cId="1954819724" sldId="273"/>
            <ac:grpSpMk id="18" creationId="{B7CB2FC4-B613-4B86-9008-FB1EB409ACC5}"/>
          </ac:grpSpMkLst>
        </pc:grpChg>
        <pc:grpChg chg="mod">
          <ac:chgData name="Daniel Schwarz" userId="5bb35bb8-905a-4742-88d9-33d9089732e7" providerId="ADAL" clId="{86437948-6A79-4B7B-B7E0-67C001754F77}" dt="2020-10-09T17:18:37.551" v="3611" actId="208"/>
          <ac:grpSpMkLst>
            <pc:docMk/>
            <pc:sldMk cId="1954819724" sldId="273"/>
            <ac:grpSpMk id="26" creationId="{10379564-6688-4766-A583-3A0336AC2262}"/>
          </ac:grpSpMkLst>
        </pc:grpChg>
        <pc:grpChg chg="add mod">
          <ac:chgData name="Daniel Schwarz" userId="5bb35bb8-905a-4742-88d9-33d9089732e7" providerId="ADAL" clId="{86437948-6A79-4B7B-B7E0-67C001754F77}" dt="2020-10-09T17:18:07.105" v="3607" actId="1076"/>
          <ac:grpSpMkLst>
            <pc:docMk/>
            <pc:sldMk cId="1954819724" sldId="273"/>
            <ac:grpSpMk id="28" creationId="{410D79C1-E27D-4428-BEA4-5B9B9A18E25C}"/>
          </ac:grpSpMkLst>
        </pc:grpChg>
        <pc:grpChg chg="add mod">
          <ac:chgData name="Daniel Schwarz" userId="5bb35bb8-905a-4742-88d9-33d9089732e7" providerId="ADAL" clId="{86437948-6A79-4B7B-B7E0-67C001754F77}" dt="2020-10-09T17:17:05.111" v="3419" actId="1076"/>
          <ac:grpSpMkLst>
            <pc:docMk/>
            <pc:sldMk cId="1954819724" sldId="273"/>
            <ac:grpSpMk id="34" creationId="{10C87E45-4A6D-46E9-870F-58D0CA8E3255}"/>
          </ac:grpSpMkLst>
        </pc:grpChg>
        <pc:grpChg chg="add mod">
          <ac:chgData name="Daniel Schwarz" userId="5bb35bb8-905a-4742-88d9-33d9089732e7" providerId="ADAL" clId="{86437948-6A79-4B7B-B7E0-67C001754F77}" dt="2020-10-09T17:23:11.120" v="3773" actId="1076"/>
          <ac:grpSpMkLst>
            <pc:docMk/>
            <pc:sldMk cId="1954819724" sldId="273"/>
            <ac:grpSpMk id="52" creationId="{13622755-8598-4A9E-94D9-C904420009E6}"/>
          </ac:grpSpMkLst>
        </pc:grpChg>
        <pc:grpChg chg="add mod">
          <ac:chgData name="Daniel Schwarz" userId="5bb35bb8-905a-4742-88d9-33d9089732e7" providerId="ADAL" clId="{86437948-6A79-4B7B-B7E0-67C001754F77}" dt="2020-10-09T17:23:11.120" v="3773" actId="1076"/>
          <ac:grpSpMkLst>
            <pc:docMk/>
            <pc:sldMk cId="1954819724" sldId="273"/>
            <ac:grpSpMk id="58" creationId="{0A8A8F53-24B0-4E29-BA1C-BA40FF656E61}"/>
          </ac:grpSpMkLst>
        </pc:grpChg>
        <pc:inkChg chg="add del">
          <ac:chgData name="Daniel Schwarz" userId="5bb35bb8-905a-4742-88d9-33d9089732e7" providerId="ADAL" clId="{86437948-6A79-4B7B-B7E0-67C001754F77}" dt="2020-10-09T17:14:55.323" v="3383" actId="9405"/>
          <ac:inkMkLst>
            <pc:docMk/>
            <pc:sldMk cId="1954819724" sldId="273"/>
            <ac:inkMk id="2" creationId="{ED14BD23-1314-46D7-87BB-4E643EF5E884}"/>
          </ac:inkMkLst>
        </pc:inkChg>
        <pc:inkChg chg="add del">
          <ac:chgData name="Daniel Schwarz" userId="5bb35bb8-905a-4742-88d9-33d9089732e7" providerId="ADAL" clId="{86437948-6A79-4B7B-B7E0-67C001754F77}" dt="2020-10-09T17:15:01.255" v="3385" actId="9405"/>
          <ac:inkMkLst>
            <pc:docMk/>
            <pc:sldMk cId="1954819724" sldId="273"/>
            <ac:inkMk id="3" creationId="{59D53FA7-9B3B-4055-965E-DA0FCDB115D4}"/>
          </ac:inkMkLst>
        </pc:inkChg>
        <pc:inkChg chg="add del">
          <ac:chgData name="Daniel Schwarz" userId="5bb35bb8-905a-4742-88d9-33d9089732e7" providerId="ADAL" clId="{86437948-6A79-4B7B-B7E0-67C001754F77}" dt="2020-10-09T17:15:05.054" v="3387" actId="9405"/>
          <ac:inkMkLst>
            <pc:docMk/>
            <pc:sldMk cId="1954819724" sldId="273"/>
            <ac:inkMk id="4" creationId="{3F77A899-4E45-462C-AF0C-0F5D3559F9FA}"/>
          </ac:inkMkLst>
        </pc:inkChg>
        <pc:inkChg chg="add del">
          <ac:chgData name="Daniel Schwarz" userId="5bb35bb8-905a-4742-88d9-33d9089732e7" providerId="ADAL" clId="{86437948-6A79-4B7B-B7E0-67C001754F77}" dt="2020-10-09T17:15:09.374" v="3389" actId="9405"/>
          <ac:inkMkLst>
            <pc:docMk/>
            <pc:sldMk cId="1954819724" sldId="273"/>
            <ac:inkMk id="5" creationId="{9E975B2D-AEE7-476C-9928-5709BF9AC23E}"/>
          </ac:inkMkLst>
        </pc:inkChg>
        <pc:inkChg chg="add del">
          <ac:chgData name="Daniel Schwarz" userId="5bb35bb8-905a-4742-88d9-33d9089732e7" providerId="ADAL" clId="{86437948-6A79-4B7B-B7E0-67C001754F77}" dt="2020-10-09T17:15:42.575" v="3399" actId="478"/>
          <ac:inkMkLst>
            <pc:docMk/>
            <pc:sldMk cId="1954819724" sldId="273"/>
            <ac:inkMk id="6" creationId="{07D4B10B-37CF-465F-92DC-3332C8263330}"/>
          </ac:inkMkLst>
        </pc:inkChg>
        <pc:inkChg chg="add del">
          <ac:chgData name="Daniel Schwarz" userId="5bb35bb8-905a-4742-88d9-33d9089732e7" providerId="ADAL" clId="{86437948-6A79-4B7B-B7E0-67C001754F77}" dt="2020-10-09T17:15:42.575" v="3399" actId="478"/>
          <ac:inkMkLst>
            <pc:docMk/>
            <pc:sldMk cId="1954819724" sldId="273"/>
            <ac:inkMk id="7" creationId="{16625EC6-FBE8-48CB-BF08-ACD3FD859B15}"/>
          </ac:inkMkLst>
        </pc:inkChg>
        <pc:inkChg chg="add del">
          <ac:chgData name="Daniel Schwarz" userId="5bb35bb8-905a-4742-88d9-33d9089732e7" providerId="ADAL" clId="{86437948-6A79-4B7B-B7E0-67C001754F77}" dt="2020-10-09T17:15:42.575" v="3399" actId="478"/>
          <ac:inkMkLst>
            <pc:docMk/>
            <pc:sldMk cId="1954819724" sldId="273"/>
            <ac:inkMk id="8" creationId="{15DDE7B9-90CD-4655-9BC1-8044A11FA11B}"/>
          </ac:inkMkLst>
        </pc:inkChg>
        <pc:inkChg chg="add del">
          <ac:chgData name="Daniel Schwarz" userId="5bb35bb8-905a-4742-88d9-33d9089732e7" providerId="ADAL" clId="{86437948-6A79-4B7B-B7E0-67C001754F77}" dt="2020-10-09T17:15:42.575" v="3399" actId="478"/>
          <ac:inkMkLst>
            <pc:docMk/>
            <pc:sldMk cId="1954819724" sldId="273"/>
            <ac:inkMk id="9" creationId="{2792FF07-5F0F-4392-BE22-F704664A8063}"/>
          </ac:inkMkLst>
        </pc:inkChg>
        <pc:inkChg chg="add del">
          <ac:chgData name="Daniel Schwarz" userId="5bb35bb8-905a-4742-88d9-33d9089732e7" providerId="ADAL" clId="{86437948-6A79-4B7B-B7E0-67C001754F77}" dt="2020-10-09T17:15:42.575" v="3399" actId="478"/>
          <ac:inkMkLst>
            <pc:docMk/>
            <pc:sldMk cId="1954819724" sldId="273"/>
            <ac:inkMk id="10" creationId="{FB7C2FC2-3BAD-4362-BB3E-9AD4816095CC}"/>
          </ac:inkMkLst>
        </pc:inkChg>
        <pc:inkChg chg="add del">
          <ac:chgData name="Daniel Schwarz" userId="5bb35bb8-905a-4742-88d9-33d9089732e7" providerId="ADAL" clId="{86437948-6A79-4B7B-B7E0-67C001754F77}" dt="2020-10-09T17:15:44.278" v="3400" actId="478"/>
          <ac:inkMkLst>
            <pc:docMk/>
            <pc:sldMk cId="1954819724" sldId="273"/>
            <ac:inkMk id="11" creationId="{7C7EC94E-8FA1-4C72-8923-2AD16ACAF2A2}"/>
          </ac:inkMkLst>
        </pc:inkChg>
        <pc:inkChg chg="add del">
          <ac:chgData name="Daniel Schwarz" userId="5bb35bb8-905a-4742-88d9-33d9089732e7" providerId="ADAL" clId="{86437948-6A79-4B7B-B7E0-67C001754F77}" dt="2020-10-09T17:15:44.278" v="3400" actId="478"/>
          <ac:inkMkLst>
            <pc:docMk/>
            <pc:sldMk cId="1954819724" sldId="273"/>
            <ac:inkMk id="12" creationId="{0F6E1B77-9C80-4794-B053-A2A5003801BE}"/>
          </ac:inkMkLst>
        </pc:inkChg>
        <pc:inkChg chg="add del">
          <ac:chgData name="Daniel Schwarz" userId="5bb35bb8-905a-4742-88d9-33d9089732e7" providerId="ADAL" clId="{86437948-6A79-4B7B-B7E0-67C001754F77}" dt="2020-10-09T17:15:44.278" v="3400" actId="478"/>
          <ac:inkMkLst>
            <pc:docMk/>
            <pc:sldMk cId="1954819724" sldId="273"/>
            <ac:inkMk id="13" creationId="{FB594F4F-84A1-4C8F-9BF6-B8D90ABA48C8}"/>
          </ac:inkMkLst>
        </pc:inkChg>
        <pc:inkChg chg="add mod">
          <ac:chgData name="Daniel Schwarz" userId="5bb35bb8-905a-4742-88d9-33d9089732e7" providerId="ADAL" clId="{86437948-6A79-4B7B-B7E0-67C001754F77}" dt="2020-10-09T17:18:37.551" v="3611" actId="208"/>
          <ac:inkMkLst>
            <pc:docMk/>
            <pc:sldMk cId="1954819724" sldId="273"/>
            <ac:inkMk id="14" creationId="{5F6B4AEA-5312-46F9-9758-80CE9158E24C}"/>
          </ac:inkMkLst>
        </pc:inkChg>
        <pc:inkChg chg="add mod">
          <ac:chgData name="Daniel Schwarz" userId="5bb35bb8-905a-4742-88d9-33d9089732e7" providerId="ADAL" clId="{86437948-6A79-4B7B-B7E0-67C001754F77}" dt="2020-10-09T17:16:05.666" v="3405"/>
          <ac:inkMkLst>
            <pc:docMk/>
            <pc:sldMk cId="1954819724" sldId="273"/>
            <ac:inkMk id="15" creationId="{C23C2ED4-C3B5-4D28-A504-FE001977EE68}"/>
          </ac:inkMkLst>
        </pc:inkChg>
        <pc:inkChg chg="add mod">
          <ac:chgData name="Daniel Schwarz" userId="5bb35bb8-905a-4742-88d9-33d9089732e7" providerId="ADAL" clId="{86437948-6A79-4B7B-B7E0-67C001754F77}" dt="2020-10-09T17:16:05.666" v="3405"/>
          <ac:inkMkLst>
            <pc:docMk/>
            <pc:sldMk cId="1954819724" sldId="273"/>
            <ac:inkMk id="16" creationId="{2C200AFC-BA08-460B-9B9B-A13DC3C3B000}"/>
          </ac:inkMkLst>
        </pc:inkChg>
        <pc:inkChg chg="add mod">
          <ac:chgData name="Daniel Schwarz" userId="5bb35bb8-905a-4742-88d9-33d9089732e7" providerId="ADAL" clId="{86437948-6A79-4B7B-B7E0-67C001754F77}" dt="2020-10-09T17:16:05.666" v="3405"/>
          <ac:inkMkLst>
            <pc:docMk/>
            <pc:sldMk cId="1954819724" sldId="273"/>
            <ac:inkMk id="17" creationId="{B71E70EF-393B-4830-AE93-9E3EDA6D40DB}"/>
          </ac:inkMkLst>
        </pc:inkChg>
        <pc:inkChg chg="add del">
          <ac:chgData name="Daniel Schwarz" userId="5bb35bb8-905a-4742-88d9-33d9089732e7" providerId="ADAL" clId="{86437948-6A79-4B7B-B7E0-67C001754F77}" dt="2020-10-09T17:16:09.832" v="3407" actId="9405"/>
          <ac:inkMkLst>
            <pc:docMk/>
            <pc:sldMk cId="1954819724" sldId="273"/>
            <ac:inkMk id="19" creationId="{30072125-0139-4590-8E4D-FFEF3F519E49}"/>
          </ac:inkMkLst>
        </pc:inkChg>
        <pc:inkChg chg="add mod">
          <ac:chgData name="Daniel Schwarz" userId="5bb35bb8-905a-4742-88d9-33d9089732e7" providerId="ADAL" clId="{86437948-6A79-4B7B-B7E0-67C001754F77}" dt="2020-10-09T17:18:37.551" v="3611" actId="208"/>
          <ac:inkMkLst>
            <pc:docMk/>
            <pc:sldMk cId="1954819724" sldId="273"/>
            <ac:inkMk id="20" creationId="{BC3DA518-089A-43DF-90A1-BE416ED25350}"/>
          </ac:inkMkLst>
        </pc:inkChg>
        <pc:inkChg chg="add mod">
          <ac:chgData name="Daniel Schwarz" userId="5bb35bb8-905a-4742-88d9-33d9089732e7" providerId="ADAL" clId="{86437948-6A79-4B7B-B7E0-67C001754F77}" dt="2020-10-09T17:18:37.551" v="3611" actId="208"/>
          <ac:inkMkLst>
            <pc:docMk/>
            <pc:sldMk cId="1954819724" sldId="273"/>
            <ac:inkMk id="21" creationId="{000CFC00-B1D4-42E3-9000-FDDF98A46279}"/>
          </ac:inkMkLst>
        </pc:inkChg>
        <pc:inkChg chg="add mod">
          <ac:chgData name="Daniel Schwarz" userId="5bb35bb8-905a-4742-88d9-33d9089732e7" providerId="ADAL" clId="{86437948-6A79-4B7B-B7E0-67C001754F77}" dt="2020-10-09T17:16:24.572" v="3414"/>
          <ac:inkMkLst>
            <pc:docMk/>
            <pc:sldMk cId="1954819724" sldId="273"/>
            <ac:inkMk id="22" creationId="{3E629D61-33E8-43C4-A9B1-AE2A18C40E9B}"/>
          </ac:inkMkLst>
        </pc:inkChg>
        <pc:inkChg chg="add mod">
          <ac:chgData name="Daniel Schwarz" userId="5bb35bb8-905a-4742-88d9-33d9089732e7" providerId="ADAL" clId="{86437948-6A79-4B7B-B7E0-67C001754F77}" dt="2020-10-09T17:16:24.572" v="3414"/>
          <ac:inkMkLst>
            <pc:docMk/>
            <pc:sldMk cId="1954819724" sldId="273"/>
            <ac:inkMk id="23" creationId="{39F20BB1-F4A1-4127-B115-CC411A766560}"/>
          </ac:inkMkLst>
        </pc:inkChg>
        <pc:inkChg chg="add mod">
          <ac:chgData name="Daniel Schwarz" userId="5bb35bb8-905a-4742-88d9-33d9089732e7" providerId="ADAL" clId="{86437948-6A79-4B7B-B7E0-67C001754F77}" dt="2020-10-09T17:16:24.572" v="3414"/>
          <ac:inkMkLst>
            <pc:docMk/>
            <pc:sldMk cId="1954819724" sldId="273"/>
            <ac:inkMk id="24" creationId="{FA9A160B-3446-4B5D-8482-3D5619642C6D}"/>
          </ac:inkMkLst>
        </pc:inkChg>
        <pc:inkChg chg="add mod">
          <ac:chgData name="Daniel Schwarz" userId="5bb35bb8-905a-4742-88d9-33d9089732e7" providerId="ADAL" clId="{86437948-6A79-4B7B-B7E0-67C001754F77}" dt="2020-10-09T17:16:24.572" v="3414"/>
          <ac:inkMkLst>
            <pc:docMk/>
            <pc:sldMk cId="1954819724" sldId="273"/>
            <ac:inkMk id="25" creationId="{BB08923F-A514-4C26-BAC1-7AB31BA113D1}"/>
          </ac:inkMkLst>
        </pc:inkChg>
        <pc:inkChg chg="add mod">
          <ac:chgData name="Daniel Schwarz" userId="5bb35bb8-905a-4742-88d9-33d9089732e7" providerId="ADAL" clId="{86437948-6A79-4B7B-B7E0-67C001754F77}" dt="2020-10-09T17:17:02.406" v="3418" actId="1076"/>
          <ac:inkMkLst>
            <pc:docMk/>
            <pc:sldMk cId="1954819724" sldId="273"/>
            <ac:inkMk id="27" creationId="{D1D04115-6656-43FA-8E3E-96A626822D90}"/>
          </ac:inkMkLst>
        </pc:inkChg>
        <pc:inkChg chg="mod">
          <ac:chgData name="Daniel Schwarz" userId="5bb35bb8-905a-4742-88d9-33d9089732e7" providerId="ADAL" clId="{86437948-6A79-4B7B-B7E0-67C001754F77}" dt="2020-10-09T17:17:58.121" v="3604" actId="1035"/>
          <ac:inkMkLst>
            <pc:docMk/>
            <pc:sldMk cId="1954819724" sldId="273"/>
            <ac:inkMk id="29" creationId="{E70936EE-B491-4D6F-A50F-22E5FF114A97}"/>
          </ac:inkMkLst>
        </pc:inkChg>
        <pc:inkChg chg="mod">
          <ac:chgData name="Daniel Schwarz" userId="5bb35bb8-905a-4742-88d9-33d9089732e7" providerId="ADAL" clId="{86437948-6A79-4B7B-B7E0-67C001754F77}" dt="2020-10-09T17:18:10.223" v="3608" actId="1076"/>
          <ac:inkMkLst>
            <pc:docMk/>
            <pc:sldMk cId="1954819724" sldId="273"/>
            <ac:inkMk id="30" creationId="{AF38D62E-4825-4EF6-B485-5C846F4173FD}"/>
          </ac:inkMkLst>
        </pc:inkChg>
        <pc:inkChg chg="mod">
          <ac:chgData name="Daniel Schwarz" userId="5bb35bb8-905a-4742-88d9-33d9089732e7" providerId="ADAL" clId="{86437948-6A79-4B7B-B7E0-67C001754F77}" dt="2020-10-09T17:18:23.118" v="3610" actId="1076"/>
          <ac:inkMkLst>
            <pc:docMk/>
            <pc:sldMk cId="1954819724" sldId="273"/>
            <ac:inkMk id="31" creationId="{EEB0ABA2-C0FB-4CC3-AEE3-679D5CADB8F6}"/>
          </ac:inkMkLst>
        </pc:inkChg>
        <pc:inkChg chg="add mod">
          <ac:chgData name="Daniel Schwarz" userId="5bb35bb8-905a-4742-88d9-33d9089732e7" providerId="ADAL" clId="{86437948-6A79-4B7B-B7E0-67C001754F77}" dt="2020-10-09T17:17:51.498" v="3584" actId="1037"/>
          <ac:inkMkLst>
            <pc:docMk/>
            <pc:sldMk cId="1954819724" sldId="273"/>
            <ac:inkMk id="32" creationId="{2CB03831-DD25-46F5-A423-9381935CCD80}"/>
          </ac:inkMkLst>
        </pc:inkChg>
        <pc:inkChg chg="add mod">
          <ac:chgData name="Daniel Schwarz" userId="5bb35bb8-905a-4742-88d9-33d9089732e7" providerId="ADAL" clId="{86437948-6A79-4B7B-B7E0-67C001754F77}" dt="2020-10-09T17:18:04.502" v="3605" actId="1076"/>
          <ac:inkMkLst>
            <pc:docMk/>
            <pc:sldMk cId="1954819724" sldId="273"/>
            <ac:inkMk id="33" creationId="{BC676BB1-A1C5-49E4-832C-C87AD43A0617}"/>
          </ac:inkMkLst>
        </pc:inkChg>
        <pc:inkChg chg="mod">
          <ac:chgData name="Daniel Schwarz" userId="5bb35bb8-905a-4742-88d9-33d9089732e7" providerId="ADAL" clId="{86437948-6A79-4B7B-B7E0-67C001754F77}" dt="2020-10-09T17:17:21.257" v="3453" actId="1035"/>
          <ac:inkMkLst>
            <pc:docMk/>
            <pc:sldMk cId="1954819724" sldId="273"/>
            <ac:inkMk id="35" creationId="{2CCF5BC6-9CC6-4A6D-811E-7BF655A02D85}"/>
          </ac:inkMkLst>
        </pc:inkChg>
        <pc:inkChg chg="mod">
          <ac:chgData name="Daniel Schwarz" userId="5bb35bb8-905a-4742-88d9-33d9089732e7" providerId="ADAL" clId="{86437948-6A79-4B7B-B7E0-67C001754F77}" dt="2020-10-09T17:17:25.777" v="3473" actId="1038"/>
          <ac:inkMkLst>
            <pc:docMk/>
            <pc:sldMk cId="1954819724" sldId="273"/>
            <ac:inkMk id="36" creationId="{CA73893C-EE63-4055-B72D-5D00243C8132}"/>
          </ac:inkMkLst>
        </pc:inkChg>
        <pc:inkChg chg="mod">
          <ac:chgData name="Daniel Schwarz" userId="5bb35bb8-905a-4742-88d9-33d9089732e7" providerId="ADAL" clId="{86437948-6A79-4B7B-B7E0-67C001754F77}" dt="2020-10-09T17:17:32.962" v="3493" actId="1037"/>
          <ac:inkMkLst>
            <pc:docMk/>
            <pc:sldMk cId="1954819724" sldId="273"/>
            <ac:inkMk id="37" creationId="{C25B2A26-8397-4CA7-80D9-61DC92AB3C20}"/>
          </ac:inkMkLst>
        </pc:inkChg>
        <pc:inkChg chg="mod">
          <ac:chgData name="Daniel Schwarz" userId="5bb35bb8-905a-4742-88d9-33d9089732e7" providerId="ADAL" clId="{86437948-6A79-4B7B-B7E0-67C001754F77}" dt="2020-10-09T17:17:39.211" v="3513" actId="1036"/>
          <ac:inkMkLst>
            <pc:docMk/>
            <pc:sldMk cId="1954819724" sldId="273"/>
            <ac:inkMk id="38" creationId="{0E19856B-82D2-4A23-9C65-1B43D99303F9}"/>
          </ac:inkMkLst>
        </pc:inkChg>
        <pc:inkChg chg="add mod">
          <ac:chgData name="Daniel Schwarz" userId="5bb35bb8-905a-4742-88d9-33d9089732e7" providerId="ADAL" clId="{86437948-6A79-4B7B-B7E0-67C001754F77}" dt="2020-10-09T17:23:11.120" v="3773" actId="1076"/>
          <ac:inkMkLst>
            <pc:docMk/>
            <pc:sldMk cId="1954819724" sldId="273"/>
            <ac:inkMk id="51" creationId="{0A269F3F-270C-4A5C-BD3A-AFDCC24C281E}"/>
          </ac:inkMkLst>
        </pc:inkChg>
        <pc:inkChg chg="mod">
          <ac:chgData name="Daniel Schwarz" userId="5bb35bb8-905a-4742-88d9-33d9089732e7" providerId="ADAL" clId="{86437948-6A79-4B7B-B7E0-67C001754F77}" dt="2020-10-09T17:23:01.144" v="3772"/>
          <ac:inkMkLst>
            <pc:docMk/>
            <pc:sldMk cId="1954819724" sldId="273"/>
            <ac:inkMk id="53" creationId="{B62B7508-2E21-4530-9CBE-56407347B292}"/>
          </ac:inkMkLst>
        </pc:inkChg>
        <pc:inkChg chg="mod">
          <ac:chgData name="Daniel Schwarz" userId="5bb35bb8-905a-4742-88d9-33d9089732e7" providerId="ADAL" clId="{86437948-6A79-4B7B-B7E0-67C001754F77}" dt="2020-10-09T17:23:01.144" v="3772"/>
          <ac:inkMkLst>
            <pc:docMk/>
            <pc:sldMk cId="1954819724" sldId="273"/>
            <ac:inkMk id="54" creationId="{68101BB5-7E43-4A29-ABDB-4D836A6EE891}"/>
          </ac:inkMkLst>
        </pc:inkChg>
        <pc:inkChg chg="mod">
          <ac:chgData name="Daniel Schwarz" userId="5bb35bb8-905a-4742-88d9-33d9089732e7" providerId="ADAL" clId="{86437948-6A79-4B7B-B7E0-67C001754F77}" dt="2020-10-09T17:23:01.144" v="3772"/>
          <ac:inkMkLst>
            <pc:docMk/>
            <pc:sldMk cId="1954819724" sldId="273"/>
            <ac:inkMk id="55" creationId="{82AC2B2C-0B52-45B3-81F0-88023EF7DB51}"/>
          </ac:inkMkLst>
        </pc:inkChg>
        <pc:inkChg chg="add mod">
          <ac:chgData name="Daniel Schwarz" userId="5bb35bb8-905a-4742-88d9-33d9089732e7" providerId="ADAL" clId="{86437948-6A79-4B7B-B7E0-67C001754F77}" dt="2020-10-09T17:23:11.120" v="3773" actId="1076"/>
          <ac:inkMkLst>
            <pc:docMk/>
            <pc:sldMk cId="1954819724" sldId="273"/>
            <ac:inkMk id="56" creationId="{D8D80828-BBC3-475C-B0C5-A3776B110584}"/>
          </ac:inkMkLst>
        </pc:inkChg>
        <pc:inkChg chg="add mod">
          <ac:chgData name="Daniel Schwarz" userId="5bb35bb8-905a-4742-88d9-33d9089732e7" providerId="ADAL" clId="{86437948-6A79-4B7B-B7E0-67C001754F77}" dt="2020-10-09T17:23:11.120" v="3773" actId="1076"/>
          <ac:inkMkLst>
            <pc:docMk/>
            <pc:sldMk cId="1954819724" sldId="273"/>
            <ac:inkMk id="57" creationId="{0F60ACB1-B602-4B5D-A3AD-18800D79E6EE}"/>
          </ac:inkMkLst>
        </pc:inkChg>
        <pc:inkChg chg="mod">
          <ac:chgData name="Daniel Schwarz" userId="5bb35bb8-905a-4742-88d9-33d9089732e7" providerId="ADAL" clId="{86437948-6A79-4B7B-B7E0-67C001754F77}" dt="2020-10-09T17:23:01.144" v="3772"/>
          <ac:inkMkLst>
            <pc:docMk/>
            <pc:sldMk cId="1954819724" sldId="273"/>
            <ac:inkMk id="59" creationId="{B5F6A7DE-A7C3-46D4-B6C3-C63E85724C4F}"/>
          </ac:inkMkLst>
        </pc:inkChg>
        <pc:inkChg chg="mod">
          <ac:chgData name="Daniel Schwarz" userId="5bb35bb8-905a-4742-88d9-33d9089732e7" providerId="ADAL" clId="{86437948-6A79-4B7B-B7E0-67C001754F77}" dt="2020-10-09T17:23:01.144" v="3772"/>
          <ac:inkMkLst>
            <pc:docMk/>
            <pc:sldMk cId="1954819724" sldId="273"/>
            <ac:inkMk id="60" creationId="{B78B6593-0EA7-4C48-8649-7B77D4FD82E8}"/>
          </ac:inkMkLst>
        </pc:inkChg>
        <pc:inkChg chg="mod">
          <ac:chgData name="Daniel Schwarz" userId="5bb35bb8-905a-4742-88d9-33d9089732e7" providerId="ADAL" clId="{86437948-6A79-4B7B-B7E0-67C001754F77}" dt="2020-10-09T17:23:01.144" v="3772"/>
          <ac:inkMkLst>
            <pc:docMk/>
            <pc:sldMk cId="1954819724" sldId="273"/>
            <ac:inkMk id="61" creationId="{66E3A3C2-E49C-462A-B458-442C58DD2EC4}"/>
          </ac:inkMkLst>
        </pc:inkChg>
        <pc:inkChg chg="mod">
          <ac:chgData name="Daniel Schwarz" userId="5bb35bb8-905a-4742-88d9-33d9089732e7" providerId="ADAL" clId="{86437948-6A79-4B7B-B7E0-67C001754F77}" dt="2020-10-09T17:23:01.144" v="3772"/>
          <ac:inkMkLst>
            <pc:docMk/>
            <pc:sldMk cId="1954819724" sldId="273"/>
            <ac:inkMk id="62" creationId="{E53380AB-7512-4202-90C5-038DA15EEDE0}"/>
          </ac:inkMkLst>
        </pc:inkChg>
      </pc:sldChg>
      <pc:sldChg chg="delSp modSp add mod delAnim">
        <pc:chgData name="Daniel Schwarz" userId="5bb35bb8-905a-4742-88d9-33d9089732e7" providerId="ADAL" clId="{86437948-6A79-4B7B-B7E0-67C001754F77}" dt="2020-10-10T11:49:37.582" v="3956" actId="478"/>
        <pc:sldMkLst>
          <pc:docMk/>
          <pc:sldMk cId="1551526605" sldId="274"/>
        </pc:sldMkLst>
        <pc:spChg chg="mod">
          <ac:chgData name="Daniel Schwarz" userId="5bb35bb8-905a-4742-88d9-33d9089732e7" providerId="ADAL" clId="{86437948-6A79-4B7B-B7E0-67C001754F77}" dt="2020-10-09T16:55:38.344" v="3058" actId="14100"/>
          <ac:spMkLst>
            <pc:docMk/>
            <pc:sldMk cId="1551526605" sldId="274"/>
            <ac:spMk id="3" creationId="{09E95FF9-E344-4251-A642-0E8FEBAB64C2}"/>
          </ac:spMkLst>
        </pc:spChg>
        <pc:spChg chg="mod">
          <ac:chgData name="Daniel Schwarz" userId="5bb35bb8-905a-4742-88d9-33d9089732e7" providerId="ADAL" clId="{86437948-6A79-4B7B-B7E0-67C001754F77}" dt="2020-10-09T16:56:29.430" v="3143" actId="20577"/>
          <ac:spMkLst>
            <pc:docMk/>
            <pc:sldMk cId="1551526605" sldId="274"/>
            <ac:spMk id="6" creationId="{5A70FDB3-375F-440E-A984-4B4962ECF854}"/>
          </ac:spMkLst>
        </pc:spChg>
        <pc:spChg chg="del">
          <ac:chgData name="Daniel Schwarz" userId="5bb35bb8-905a-4742-88d9-33d9089732e7" providerId="ADAL" clId="{86437948-6A79-4B7B-B7E0-67C001754F77}" dt="2020-10-09T16:55:31.121" v="3055" actId="478"/>
          <ac:spMkLst>
            <pc:docMk/>
            <pc:sldMk cId="1551526605" sldId="274"/>
            <ac:spMk id="20" creationId="{C204569F-7904-4874-B86C-86090ECF7DE5}"/>
          </ac:spMkLst>
        </pc:spChg>
        <pc:grpChg chg="del">
          <ac:chgData name="Daniel Schwarz" userId="5bb35bb8-905a-4742-88d9-33d9089732e7" providerId="ADAL" clId="{86437948-6A79-4B7B-B7E0-67C001754F77}" dt="2020-10-10T11:49:37.582" v="3956" actId="478"/>
          <ac:grpSpMkLst>
            <pc:docMk/>
            <pc:sldMk cId="1551526605" sldId="274"/>
            <ac:grpSpMk id="18" creationId="{56F7306F-5D68-439D-AF48-CBB6C34E9D5E}"/>
          </ac:grpSpMkLst>
        </pc:grpChg>
        <pc:grpChg chg="del">
          <ac:chgData name="Daniel Schwarz" userId="5bb35bb8-905a-4742-88d9-33d9089732e7" providerId="ADAL" clId="{86437948-6A79-4B7B-B7E0-67C001754F77}" dt="2020-10-09T16:55:32.193" v="3056" actId="478"/>
          <ac:grpSpMkLst>
            <pc:docMk/>
            <pc:sldMk cId="1551526605" sldId="274"/>
            <ac:grpSpMk id="23" creationId="{AC5B4AE9-6A30-4B02-8C47-F5C940D5F6E7}"/>
          </ac:grpSpMkLst>
        </pc:grpChg>
      </pc:sldChg>
      <pc:sldChg chg="delSp modSp add mod">
        <pc:chgData name="Daniel Schwarz" userId="5bb35bb8-905a-4742-88d9-33d9089732e7" providerId="ADAL" clId="{86437948-6A79-4B7B-B7E0-67C001754F77}" dt="2020-10-09T16:58:11.952" v="3151" actId="478"/>
        <pc:sldMkLst>
          <pc:docMk/>
          <pc:sldMk cId="3111970829" sldId="275"/>
        </pc:sldMkLst>
        <pc:grpChg chg="mod">
          <ac:chgData name="Daniel Schwarz" userId="5bb35bb8-905a-4742-88d9-33d9089732e7" providerId="ADAL" clId="{86437948-6A79-4B7B-B7E0-67C001754F77}" dt="2020-10-09T16:57:43.875" v="3145" actId="1076"/>
          <ac:grpSpMkLst>
            <pc:docMk/>
            <pc:sldMk cId="3111970829" sldId="275"/>
            <ac:grpSpMk id="16" creationId="{16FB3718-E899-42C5-85D4-DFCC48AB2533}"/>
          </ac:grpSpMkLst>
        </pc:grpChg>
        <pc:grpChg chg="mod">
          <ac:chgData name="Daniel Schwarz" userId="5bb35bb8-905a-4742-88d9-33d9089732e7" providerId="ADAL" clId="{86437948-6A79-4B7B-B7E0-67C001754F77}" dt="2020-10-09T16:58:07.032" v="3150" actId="1076"/>
          <ac:grpSpMkLst>
            <pc:docMk/>
            <pc:sldMk cId="3111970829" sldId="275"/>
            <ac:grpSpMk id="19" creationId="{3FA99842-DD95-4741-8BDF-6B86C91A025B}"/>
          </ac:grpSpMkLst>
        </pc:grpChg>
        <pc:grpChg chg="del">
          <ac:chgData name="Daniel Schwarz" userId="5bb35bb8-905a-4742-88d9-33d9089732e7" providerId="ADAL" clId="{86437948-6A79-4B7B-B7E0-67C001754F77}" dt="2020-10-09T16:58:11.952" v="3151" actId="478"/>
          <ac:grpSpMkLst>
            <pc:docMk/>
            <pc:sldMk cId="3111970829" sldId="275"/>
            <ac:grpSpMk id="22" creationId="{E1FA1207-5A69-469E-8BA9-AE9F3AE1952D}"/>
          </ac:grpSpMkLst>
        </pc:grpChg>
        <pc:grpChg chg="mod">
          <ac:chgData name="Daniel Schwarz" userId="5bb35bb8-905a-4742-88d9-33d9089732e7" providerId="ADAL" clId="{86437948-6A79-4B7B-B7E0-67C001754F77}" dt="2020-10-09T16:57:43.875" v="3145" actId="1076"/>
          <ac:grpSpMkLst>
            <pc:docMk/>
            <pc:sldMk cId="3111970829" sldId="275"/>
            <ac:grpSpMk id="23" creationId="{73650C01-95DF-4D62-8AE4-964FFE938B3B}"/>
          </ac:grpSpMkLst>
        </pc:grpChg>
        <pc:picChg chg="mod">
          <ac:chgData name="Daniel Schwarz" userId="5bb35bb8-905a-4742-88d9-33d9089732e7" providerId="ADAL" clId="{86437948-6A79-4B7B-B7E0-67C001754F77}" dt="2020-10-09T16:58:02.520" v="3149" actId="1076"/>
          <ac:picMkLst>
            <pc:docMk/>
            <pc:sldMk cId="3111970829" sldId="275"/>
            <ac:picMk id="3" creationId="{4ACFF989-3CC5-4620-999D-4E77637FBD07}"/>
          </ac:picMkLst>
        </pc:picChg>
      </pc:sldChg>
      <pc:sldChg chg="addSp delSp modSp add mod modAnim">
        <pc:chgData name="Daniel Schwarz" userId="5bb35bb8-905a-4742-88d9-33d9089732e7" providerId="ADAL" clId="{86437948-6A79-4B7B-B7E0-67C001754F77}" dt="2020-10-09T17:12:01.012" v="3381" actId="5793"/>
        <pc:sldMkLst>
          <pc:docMk/>
          <pc:sldMk cId="1011783519" sldId="276"/>
        </pc:sldMkLst>
        <pc:spChg chg="add mod">
          <ac:chgData name="Daniel Schwarz" userId="5bb35bb8-905a-4742-88d9-33d9089732e7" providerId="ADAL" clId="{86437948-6A79-4B7B-B7E0-67C001754F77}" dt="2020-10-09T17:10:39.798" v="3345" actId="14100"/>
          <ac:spMkLst>
            <pc:docMk/>
            <pc:sldMk cId="1011783519" sldId="276"/>
            <ac:spMk id="21" creationId="{B8059DF1-C525-4535-9BB8-AB10E4FE0D6A}"/>
          </ac:spMkLst>
        </pc:spChg>
        <pc:spChg chg="add mod">
          <ac:chgData name="Daniel Schwarz" userId="5bb35bb8-905a-4742-88d9-33d9089732e7" providerId="ADAL" clId="{86437948-6A79-4B7B-B7E0-67C001754F77}" dt="2020-10-09T17:11:59.580" v="3380" actId="5793"/>
          <ac:spMkLst>
            <pc:docMk/>
            <pc:sldMk cId="1011783519" sldId="276"/>
            <ac:spMk id="33" creationId="{3DA50BF7-E3FF-4B7C-9FC0-EEA7C5605037}"/>
          </ac:spMkLst>
        </pc:spChg>
        <pc:grpChg chg="mod">
          <ac:chgData name="Daniel Schwarz" userId="5bb35bb8-905a-4742-88d9-33d9089732e7" providerId="ADAL" clId="{86437948-6A79-4B7B-B7E0-67C001754F77}" dt="2020-10-09T17:05:35.618" v="3164"/>
          <ac:grpSpMkLst>
            <pc:docMk/>
            <pc:sldMk cId="1011783519" sldId="276"/>
            <ac:grpSpMk id="8" creationId="{CBA9D654-62DE-4540-A392-1E289F7B48B1}"/>
          </ac:grpSpMkLst>
        </pc:grpChg>
        <pc:grpChg chg="del">
          <ac:chgData name="Daniel Schwarz" userId="5bb35bb8-905a-4742-88d9-33d9089732e7" providerId="ADAL" clId="{86437948-6A79-4B7B-B7E0-67C001754F77}" dt="2020-10-09T17:04:13.848" v="3154" actId="478"/>
          <ac:grpSpMkLst>
            <pc:docMk/>
            <pc:sldMk cId="1011783519" sldId="276"/>
            <ac:grpSpMk id="16" creationId="{16FB3718-E899-42C5-85D4-DFCC48AB2533}"/>
          </ac:grpSpMkLst>
        </pc:grpChg>
        <pc:grpChg chg="del">
          <ac:chgData name="Daniel Schwarz" userId="5bb35bb8-905a-4742-88d9-33d9089732e7" providerId="ADAL" clId="{86437948-6A79-4B7B-B7E0-67C001754F77}" dt="2020-10-09T17:04:14.961" v="3155" actId="478"/>
          <ac:grpSpMkLst>
            <pc:docMk/>
            <pc:sldMk cId="1011783519" sldId="276"/>
            <ac:grpSpMk id="19" creationId="{3FA99842-DD95-4741-8BDF-6B86C91A025B}"/>
          </ac:grpSpMkLst>
        </pc:grpChg>
        <pc:grpChg chg="mod">
          <ac:chgData name="Daniel Schwarz" userId="5bb35bb8-905a-4742-88d9-33d9089732e7" providerId="ADAL" clId="{86437948-6A79-4B7B-B7E0-67C001754F77}" dt="2020-10-09T17:05:45.808" v="3172"/>
          <ac:grpSpMkLst>
            <pc:docMk/>
            <pc:sldMk cId="1011783519" sldId="276"/>
            <ac:grpSpMk id="20" creationId="{1936DF16-7ABC-4D47-8AE9-3CE261B0F059}"/>
          </ac:grpSpMkLst>
        </pc:grpChg>
        <pc:grpChg chg="del">
          <ac:chgData name="Daniel Schwarz" userId="5bb35bb8-905a-4742-88d9-33d9089732e7" providerId="ADAL" clId="{86437948-6A79-4B7B-B7E0-67C001754F77}" dt="2020-10-09T17:04:12.819" v="3153" actId="478"/>
          <ac:grpSpMkLst>
            <pc:docMk/>
            <pc:sldMk cId="1011783519" sldId="276"/>
            <ac:grpSpMk id="23" creationId="{73650C01-95DF-4D62-8AE4-964FFE938B3B}"/>
          </ac:grpSpMkLst>
        </pc:grpChg>
        <pc:inkChg chg="add del">
          <ac:chgData name="Daniel Schwarz" userId="5bb35bb8-905a-4742-88d9-33d9089732e7" providerId="ADAL" clId="{86437948-6A79-4B7B-B7E0-67C001754F77}" dt="2020-10-09T17:04:58.871" v="3157" actId="478"/>
          <ac:inkMkLst>
            <pc:docMk/>
            <pc:sldMk cId="1011783519" sldId="276"/>
            <ac:inkMk id="2" creationId="{A2C1F0FC-8635-4DBC-A699-C41EE3BA5C1E}"/>
          </ac:inkMkLst>
        </pc:inkChg>
        <pc:inkChg chg="add del">
          <ac:chgData name="Daniel Schwarz" userId="5bb35bb8-905a-4742-88d9-33d9089732e7" providerId="ADAL" clId="{86437948-6A79-4B7B-B7E0-67C001754F77}" dt="2020-10-09T17:05:47.223" v="3175" actId="9405"/>
          <ac:inkMkLst>
            <pc:docMk/>
            <pc:sldMk cId="1011783519" sldId="276"/>
            <ac:inkMk id="4" creationId="{6CCF3EBC-32D6-47D9-AB46-86C81860D745}"/>
          </ac:inkMkLst>
        </pc:inkChg>
        <pc:inkChg chg="add del mod">
          <ac:chgData name="Daniel Schwarz" userId="5bb35bb8-905a-4742-88d9-33d9089732e7" providerId="ADAL" clId="{86437948-6A79-4B7B-B7E0-67C001754F77}" dt="2020-10-09T17:05:36.225" v="3166" actId="9405"/>
          <ac:inkMkLst>
            <pc:docMk/>
            <pc:sldMk cId="1011783519" sldId="276"/>
            <ac:inkMk id="5" creationId="{53A93C4D-132F-406E-855D-ABE526CA8C17}"/>
          </ac:inkMkLst>
        </pc:inkChg>
        <pc:inkChg chg="add del mod">
          <ac:chgData name="Daniel Schwarz" userId="5bb35bb8-905a-4742-88d9-33d9089732e7" providerId="ADAL" clId="{86437948-6A79-4B7B-B7E0-67C001754F77}" dt="2020-10-09T17:05:35.921" v="3165" actId="9405"/>
          <ac:inkMkLst>
            <pc:docMk/>
            <pc:sldMk cId="1011783519" sldId="276"/>
            <ac:inkMk id="6" creationId="{03B94EBF-27D2-4BC4-9AD0-D70C30D4A9FE}"/>
          </ac:inkMkLst>
        </pc:inkChg>
        <pc:inkChg chg="add del mod">
          <ac:chgData name="Daniel Schwarz" userId="5bb35bb8-905a-4742-88d9-33d9089732e7" providerId="ADAL" clId="{86437948-6A79-4B7B-B7E0-67C001754F77}" dt="2020-10-09T17:05:35.618" v="3164"/>
          <ac:inkMkLst>
            <pc:docMk/>
            <pc:sldMk cId="1011783519" sldId="276"/>
            <ac:inkMk id="7" creationId="{03C96ED9-3AEC-43DB-AFD4-C87275D3CC51}"/>
          </ac:inkMkLst>
        </pc:inkChg>
        <pc:inkChg chg="add del mod">
          <ac:chgData name="Daniel Schwarz" userId="5bb35bb8-905a-4742-88d9-33d9089732e7" providerId="ADAL" clId="{86437948-6A79-4B7B-B7E0-67C001754F77}" dt="2020-10-09T17:05:46.384" v="3174" actId="9405"/>
          <ac:inkMkLst>
            <pc:docMk/>
            <pc:sldMk cId="1011783519" sldId="276"/>
            <ac:inkMk id="9" creationId="{FFCB2E40-3E7E-4572-97B8-28554ED8E66D}"/>
          </ac:inkMkLst>
        </pc:inkChg>
        <pc:inkChg chg="add del mod">
          <ac:chgData name="Daniel Schwarz" userId="5bb35bb8-905a-4742-88d9-33d9089732e7" providerId="ADAL" clId="{86437948-6A79-4B7B-B7E0-67C001754F77}" dt="2020-10-09T17:05:46.151" v="3173" actId="9405"/>
          <ac:inkMkLst>
            <pc:docMk/>
            <pc:sldMk cId="1011783519" sldId="276"/>
            <ac:inkMk id="10" creationId="{AF92B583-0A41-4FBD-8F65-3558A7804FB0}"/>
          </ac:inkMkLst>
        </pc:inkChg>
        <pc:inkChg chg="add del mod">
          <ac:chgData name="Daniel Schwarz" userId="5bb35bb8-905a-4742-88d9-33d9089732e7" providerId="ADAL" clId="{86437948-6A79-4B7B-B7E0-67C001754F77}" dt="2020-10-09T17:05:45.808" v="3172"/>
          <ac:inkMkLst>
            <pc:docMk/>
            <pc:sldMk cId="1011783519" sldId="276"/>
            <ac:inkMk id="13" creationId="{194F03C3-BECD-4AB3-9400-86C0CA6CF3F9}"/>
          </ac:inkMkLst>
        </pc:inkChg>
      </pc:sldChg>
      <pc:sldChg chg="addSp delSp modSp new mod">
        <pc:chgData name="Daniel Schwarz" userId="5bb35bb8-905a-4742-88d9-33d9089732e7" providerId="ADAL" clId="{86437948-6A79-4B7B-B7E0-67C001754F77}" dt="2020-10-09T17:39:56.221" v="3829" actId="1036"/>
        <pc:sldMkLst>
          <pc:docMk/>
          <pc:sldMk cId="4177448628" sldId="277"/>
        </pc:sldMkLst>
        <pc:picChg chg="add del mod">
          <ac:chgData name="Daniel Schwarz" userId="5bb35bb8-905a-4742-88d9-33d9089732e7" providerId="ADAL" clId="{86437948-6A79-4B7B-B7E0-67C001754F77}" dt="2020-10-09T17:37:56.926" v="3801" actId="478"/>
          <ac:picMkLst>
            <pc:docMk/>
            <pc:sldMk cId="4177448628" sldId="277"/>
            <ac:picMk id="2" creationId="{72B8C5D8-751C-4E98-A796-CC037BDEBAD3}"/>
          </ac:picMkLst>
        </pc:picChg>
        <pc:picChg chg="add mod">
          <ac:chgData name="Daniel Schwarz" userId="5bb35bb8-905a-4742-88d9-33d9089732e7" providerId="ADAL" clId="{86437948-6A79-4B7B-B7E0-67C001754F77}" dt="2020-10-09T17:39:56.221" v="3829" actId="1036"/>
          <ac:picMkLst>
            <pc:docMk/>
            <pc:sldMk cId="4177448628" sldId="277"/>
            <ac:picMk id="3" creationId="{2A0571D6-813C-4799-A378-6ACD2733B867}"/>
          </ac:picMkLst>
        </pc:picChg>
        <pc:picChg chg="add mod modCrop">
          <ac:chgData name="Daniel Schwarz" userId="5bb35bb8-905a-4742-88d9-33d9089732e7" providerId="ADAL" clId="{86437948-6A79-4B7B-B7E0-67C001754F77}" dt="2020-10-09T17:39:56.221" v="3829" actId="1036"/>
          <ac:picMkLst>
            <pc:docMk/>
            <pc:sldMk cId="4177448628" sldId="277"/>
            <ac:picMk id="4" creationId="{3161BD39-3DE5-4EF1-9EE4-010561F09C14}"/>
          </ac:picMkLst>
        </pc:picChg>
      </pc:sldChg>
      <pc:sldChg chg="addSp delSp modSp new mod">
        <pc:chgData name="Daniel Schwarz" userId="5bb35bb8-905a-4742-88d9-33d9089732e7" providerId="ADAL" clId="{86437948-6A79-4B7B-B7E0-67C001754F77}" dt="2020-10-10T11:47:25.300" v="3944" actId="14100"/>
        <pc:sldMkLst>
          <pc:docMk/>
          <pc:sldMk cId="3465139106" sldId="278"/>
        </pc:sldMkLst>
        <pc:picChg chg="add del mod">
          <ac:chgData name="Daniel Schwarz" userId="5bb35bb8-905a-4742-88d9-33d9089732e7" providerId="ADAL" clId="{86437948-6A79-4B7B-B7E0-67C001754F77}" dt="2020-10-09T17:58:23.966" v="3833" actId="478"/>
          <ac:picMkLst>
            <pc:docMk/>
            <pc:sldMk cId="3465139106" sldId="278"/>
            <ac:picMk id="2" creationId="{AB1F5018-0088-49E2-A3E8-9E0CB2E6044E}"/>
          </ac:picMkLst>
        </pc:picChg>
        <pc:picChg chg="add mod">
          <ac:chgData name="Daniel Schwarz" userId="5bb35bb8-905a-4742-88d9-33d9089732e7" providerId="ADAL" clId="{86437948-6A79-4B7B-B7E0-67C001754F77}" dt="2020-10-09T17:59:59.647" v="3839" actId="1076"/>
          <ac:picMkLst>
            <pc:docMk/>
            <pc:sldMk cId="3465139106" sldId="278"/>
            <ac:picMk id="3" creationId="{29448BD7-688F-4C82-B1D4-FDDBD60D5CDC}"/>
          </ac:picMkLst>
        </pc:picChg>
        <pc:picChg chg="add mod">
          <ac:chgData name="Daniel Schwarz" userId="5bb35bb8-905a-4742-88d9-33d9089732e7" providerId="ADAL" clId="{86437948-6A79-4B7B-B7E0-67C001754F77}" dt="2020-10-10T11:47:25.300" v="3944" actId="14100"/>
          <ac:picMkLst>
            <pc:docMk/>
            <pc:sldMk cId="3465139106" sldId="278"/>
            <ac:picMk id="4" creationId="{5A990868-4305-4681-B21A-AB5C51B73347}"/>
          </ac:picMkLst>
        </pc:picChg>
      </pc:sldChg>
      <pc:sldChg chg="addSp delSp modSp new mod">
        <pc:chgData name="Daniel Schwarz" userId="5bb35bb8-905a-4742-88d9-33d9089732e7" providerId="ADAL" clId="{86437948-6A79-4B7B-B7E0-67C001754F77}" dt="2020-10-10T11:47:10.804" v="3943" actId="14100"/>
        <pc:sldMkLst>
          <pc:docMk/>
          <pc:sldMk cId="3980532375" sldId="279"/>
        </pc:sldMkLst>
        <pc:picChg chg="add mod modCrop">
          <ac:chgData name="Daniel Schwarz" userId="5bb35bb8-905a-4742-88d9-33d9089732e7" providerId="ADAL" clId="{86437948-6A79-4B7B-B7E0-67C001754F77}" dt="2020-10-10T11:47:10.804" v="3943" actId="14100"/>
          <ac:picMkLst>
            <pc:docMk/>
            <pc:sldMk cId="3980532375" sldId="279"/>
            <ac:picMk id="2" creationId="{87AD5FD9-E5BA-4F54-93F0-40F7C823BBE6}"/>
          </ac:picMkLst>
        </pc:picChg>
        <pc:picChg chg="add del mod">
          <ac:chgData name="Daniel Schwarz" userId="5bb35bb8-905a-4742-88d9-33d9089732e7" providerId="ADAL" clId="{86437948-6A79-4B7B-B7E0-67C001754F77}" dt="2020-10-09T18:05:42.694" v="3849" actId="478"/>
          <ac:picMkLst>
            <pc:docMk/>
            <pc:sldMk cId="3980532375" sldId="279"/>
            <ac:picMk id="2" creationId="{C9F402E9-0836-424C-AF92-4E20194186F8}"/>
          </ac:picMkLst>
        </pc:picChg>
        <pc:picChg chg="add del mod">
          <ac:chgData name="Daniel Schwarz" userId="5bb35bb8-905a-4742-88d9-33d9089732e7" providerId="ADAL" clId="{86437948-6A79-4B7B-B7E0-67C001754F77}" dt="2020-10-10T11:46:43.268" v="3936" actId="478"/>
          <ac:picMkLst>
            <pc:docMk/>
            <pc:sldMk cId="3980532375" sldId="279"/>
            <ac:picMk id="3" creationId="{BBD6AE20-0E80-4BDE-A614-D8DCBB01A299}"/>
          </ac:picMkLst>
        </pc:picChg>
        <pc:picChg chg="add del mod">
          <ac:chgData name="Daniel Schwarz" userId="5bb35bb8-905a-4742-88d9-33d9089732e7" providerId="ADAL" clId="{86437948-6A79-4B7B-B7E0-67C001754F77}" dt="2020-10-09T18:06:41.934" v="3854" actId="478"/>
          <ac:picMkLst>
            <pc:docMk/>
            <pc:sldMk cId="3980532375" sldId="279"/>
            <ac:picMk id="4" creationId="{A31B1D10-2EAB-4B69-BB73-AAC3F2AD3679}"/>
          </ac:picMkLst>
        </pc:picChg>
        <pc:picChg chg="add del mod">
          <ac:chgData name="Daniel Schwarz" userId="5bb35bb8-905a-4742-88d9-33d9089732e7" providerId="ADAL" clId="{86437948-6A79-4B7B-B7E0-67C001754F77}" dt="2020-10-09T18:07:26.614" v="3860" actId="478"/>
          <ac:picMkLst>
            <pc:docMk/>
            <pc:sldMk cId="3980532375" sldId="279"/>
            <ac:picMk id="5" creationId="{EC7541AF-0A88-4808-B3E5-49058C732D4E}"/>
          </ac:picMkLst>
        </pc:picChg>
        <pc:picChg chg="add mod">
          <ac:chgData name="Daniel Schwarz" userId="5bb35bb8-905a-4742-88d9-33d9089732e7" providerId="ADAL" clId="{86437948-6A79-4B7B-B7E0-67C001754F77}" dt="2020-10-09T18:07:48.054" v="3863" actId="1076"/>
          <ac:picMkLst>
            <pc:docMk/>
            <pc:sldMk cId="3980532375" sldId="279"/>
            <ac:picMk id="6" creationId="{D6B434FD-AE6D-4941-A816-8B26C23C05CA}"/>
          </ac:picMkLst>
        </pc:picChg>
      </pc:sldChg>
      <pc:sldChg chg="addSp delSp modSp add mod">
        <pc:chgData name="Daniel Schwarz" userId="5bb35bb8-905a-4742-88d9-33d9089732e7" providerId="ADAL" clId="{86437948-6A79-4B7B-B7E0-67C001754F77}" dt="2020-10-10T11:45:32.189" v="3935" actId="1076"/>
        <pc:sldMkLst>
          <pc:docMk/>
          <pc:sldMk cId="3813244987" sldId="280"/>
        </pc:sldMkLst>
        <pc:grpChg chg="add del mod">
          <ac:chgData name="Daniel Schwarz" userId="5bb35bb8-905a-4742-88d9-33d9089732e7" providerId="ADAL" clId="{86437948-6A79-4B7B-B7E0-67C001754F77}" dt="2020-10-10T11:43:38.927" v="3903"/>
          <ac:grpSpMkLst>
            <pc:docMk/>
            <pc:sldMk cId="3813244987" sldId="280"/>
            <ac:grpSpMk id="13" creationId="{A327A7F3-0CBC-4DD7-BAA5-B8E9F0A183D7}"/>
          </ac:grpSpMkLst>
        </pc:grpChg>
        <pc:grpChg chg="mod">
          <ac:chgData name="Daniel Schwarz" userId="5bb35bb8-905a-4742-88d9-33d9089732e7" providerId="ADAL" clId="{86437948-6A79-4B7B-B7E0-67C001754F77}" dt="2020-10-10T11:42:38.174" v="3879" actId="1036"/>
          <ac:grpSpMkLst>
            <pc:docMk/>
            <pc:sldMk cId="3813244987" sldId="280"/>
            <ac:grpSpMk id="19" creationId="{3FA99842-DD95-4741-8BDF-6B86C91A025B}"/>
          </ac:grpSpMkLst>
        </pc:grpChg>
        <pc:grpChg chg="del">
          <ac:chgData name="Daniel Schwarz" userId="5bb35bb8-905a-4742-88d9-33d9089732e7" providerId="ADAL" clId="{86437948-6A79-4B7B-B7E0-67C001754F77}" dt="2020-10-10T11:42:21.290" v="3865" actId="478"/>
          <ac:grpSpMkLst>
            <pc:docMk/>
            <pc:sldMk cId="3813244987" sldId="280"/>
            <ac:grpSpMk id="23" creationId="{73650C01-95DF-4D62-8AE4-964FFE938B3B}"/>
          </ac:grpSpMkLst>
        </pc:grpChg>
        <pc:grpChg chg="mod">
          <ac:chgData name="Daniel Schwarz" userId="5bb35bb8-905a-4742-88d9-33d9089732e7" providerId="ADAL" clId="{86437948-6A79-4B7B-B7E0-67C001754F77}" dt="2020-10-10T11:43:37.975" v="3898"/>
          <ac:grpSpMkLst>
            <pc:docMk/>
            <pc:sldMk cId="3813244987" sldId="280"/>
            <ac:grpSpMk id="34" creationId="{98550FDA-0622-45B1-97C1-6DDEC176F8B4}"/>
          </ac:grpSpMkLst>
        </pc:grpChg>
        <pc:grpChg chg="mod">
          <ac:chgData name="Daniel Schwarz" userId="5bb35bb8-905a-4742-88d9-33d9089732e7" providerId="ADAL" clId="{86437948-6A79-4B7B-B7E0-67C001754F77}" dt="2020-10-10T11:44:30.659" v="3912"/>
          <ac:grpSpMkLst>
            <pc:docMk/>
            <pc:sldMk cId="3813244987" sldId="280"/>
            <ac:grpSpMk id="37" creationId="{EDA26901-E0A3-4153-A40C-1766513AC134}"/>
          </ac:grpSpMkLst>
        </pc:grpChg>
        <pc:grpChg chg="del mod">
          <ac:chgData name="Daniel Schwarz" userId="5bb35bb8-905a-4742-88d9-33d9089732e7" providerId="ADAL" clId="{86437948-6A79-4B7B-B7E0-67C001754F77}" dt="2020-10-10T11:44:39.574" v="3917"/>
          <ac:grpSpMkLst>
            <pc:docMk/>
            <pc:sldMk cId="3813244987" sldId="280"/>
            <ac:grpSpMk id="41" creationId="{37D1FBAB-0C97-49EF-B28F-B0E9E6C4BEEF}"/>
          </ac:grpSpMkLst>
        </pc:grpChg>
        <pc:grpChg chg="del mod">
          <ac:chgData name="Daniel Schwarz" userId="5bb35bb8-905a-4742-88d9-33d9089732e7" providerId="ADAL" clId="{86437948-6A79-4B7B-B7E0-67C001754F77}" dt="2020-10-10T11:44:41.465" v="3919"/>
          <ac:grpSpMkLst>
            <pc:docMk/>
            <pc:sldMk cId="3813244987" sldId="280"/>
            <ac:grpSpMk id="42" creationId="{B5434103-336F-4F25-9720-8FF58EDE37DD}"/>
          </ac:grpSpMkLst>
        </pc:grpChg>
        <pc:grpChg chg="mod">
          <ac:chgData name="Daniel Schwarz" userId="5bb35bb8-905a-4742-88d9-33d9089732e7" providerId="ADAL" clId="{86437948-6A79-4B7B-B7E0-67C001754F77}" dt="2020-10-10T11:45:01.731" v="3928" actId="164"/>
          <ac:grpSpMkLst>
            <pc:docMk/>
            <pc:sldMk cId="3813244987" sldId="280"/>
            <ac:grpSpMk id="44" creationId="{D207B15B-5A16-4C34-9858-69BBF6538888}"/>
          </ac:grpSpMkLst>
        </pc:grpChg>
        <pc:grpChg chg="del mod">
          <ac:chgData name="Daniel Schwarz" userId="5bb35bb8-905a-4742-88d9-33d9089732e7" providerId="ADAL" clId="{86437948-6A79-4B7B-B7E0-67C001754F77}" dt="2020-10-10T11:44:52.071" v="3927"/>
          <ac:grpSpMkLst>
            <pc:docMk/>
            <pc:sldMk cId="3813244987" sldId="280"/>
            <ac:grpSpMk id="50" creationId="{750B4E04-F027-49FB-8064-35E4FE145797}"/>
          </ac:grpSpMkLst>
        </pc:grpChg>
        <pc:grpChg chg="mod">
          <ac:chgData name="Daniel Schwarz" userId="5bb35bb8-905a-4742-88d9-33d9089732e7" providerId="ADAL" clId="{86437948-6A79-4B7B-B7E0-67C001754F77}" dt="2020-10-10T11:45:01.731" v="3928" actId="164"/>
          <ac:grpSpMkLst>
            <pc:docMk/>
            <pc:sldMk cId="3813244987" sldId="280"/>
            <ac:grpSpMk id="52" creationId="{8AE1B6FA-16D5-452D-8BE8-397A7905783B}"/>
          </ac:grpSpMkLst>
        </pc:grpChg>
        <pc:grpChg chg="add mod">
          <ac:chgData name="Daniel Schwarz" userId="5bb35bb8-905a-4742-88d9-33d9089732e7" providerId="ADAL" clId="{86437948-6A79-4B7B-B7E0-67C001754F77}" dt="2020-10-10T11:45:20.844" v="3931" actId="164"/>
          <ac:grpSpMkLst>
            <pc:docMk/>
            <pc:sldMk cId="3813244987" sldId="280"/>
            <ac:grpSpMk id="53" creationId="{328078D6-4691-470B-8CAA-CA36412A5B71}"/>
          </ac:grpSpMkLst>
        </pc:grpChg>
        <pc:grpChg chg="add mod">
          <ac:chgData name="Daniel Schwarz" userId="5bb35bb8-905a-4742-88d9-33d9089732e7" providerId="ADAL" clId="{86437948-6A79-4B7B-B7E0-67C001754F77}" dt="2020-10-10T11:45:32.189" v="3935" actId="1076"/>
          <ac:grpSpMkLst>
            <pc:docMk/>
            <pc:sldMk cId="3813244987" sldId="280"/>
            <ac:grpSpMk id="54" creationId="{70C97CEB-CF65-48CE-9E58-6CE2D9B88CCC}"/>
          </ac:grpSpMkLst>
        </pc:grpChg>
        <pc:picChg chg="mod">
          <ac:chgData name="Daniel Schwarz" userId="5bb35bb8-905a-4742-88d9-33d9089732e7" providerId="ADAL" clId="{86437948-6A79-4B7B-B7E0-67C001754F77}" dt="2020-10-10T11:45:27.701" v="3934" actId="1076"/>
          <ac:picMkLst>
            <pc:docMk/>
            <pc:sldMk cId="3813244987" sldId="280"/>
            <ac:picMk id="3" creationId="{4ACFF989-3CC5-4620-999D-4E77637FBD07}"/>
          </ac:picMkLst>
        </pc:picChg>
        <pc:inkChg chg="add del">
          <ac:chgData name="Daniel Schwarz" userId="5bb35bb8-905a-4742-88d9-33d9089732e7" providerId="ADAL" clId="{86437948-6A79-4B7B-B7E0-67C001754F77}" dt="2020-10-10T11:42:59.316" v="3881" actId="9405"/>
          <ac:inkMkLst>
            <pc:docMk/>
            <pc:sldMk cId="3813244987" sldId="280"/>
            <ac:inkMk id="2" creationId="{93E02519-0F63-4399-91D3-D6AD9D57569D}"/>
          </ac:inkMkLst>
        </pc:inkChg>
        <pc:inkChg chg="add del">
          <ac:chgData name="Daniel Schwarz" userId="5bb35bb8-905a-4742-88d9-33d9089732e7" providerId="ADAL" clId="{86437948-6A79-4B7B-B7E0-67C001754F77}" dt="2020-10-10T11:43:09.643" v="3885" actId="9405"/>
          <ac:inkMkLst>
            <pc:docMk/>
            <pc:sldMk cId="3813244987" sldId="280"/>
            <ac:inkMk id="4" creationId="{8BB77F1B-6E5E-4D1B-AAD2-908EC6161D43}"/>
          </ac:inkMkLst>
        </pc:inkChg>
        <pc:inkChg chg="add del">
          <ac:chgData name="Daniel Schwarz" userId="5bb35bb8-905a-4742-88d9-33d9089732e7" providerId="ADAL" clId="{86437948-6A79-4B7B-B7E0-67C001754F77}" dt="2020-10-10T11:43:07.124" v="3884" actId="9405"/>
          <ac:inkMkLst>
            <pc:docMk/>
            <pc:sldMk cId="3813244987" sldId="280"/>
            <ac:inkMk id="5" creationId="{3FB3881E-C242-448F-8C5A-6E57B77BC05F}"/>
          </ac:inkMkLst>
        </pc:inkChg>
        <pc:inkChg chg="add del">
          <ac:chgData name="Daniel Schwarz" userId="5bb35bb8-905a-4742-88d9-33d9089732e7" providerId="ADAL" clId="{86437948-6A79-4B7B-B7E0-67C001754F77}" dt="2020-10-10T11:43:43.381" v="3907" actId="9405"/>
          <ac:inkMkLst>
            <pc:docMk/>
            <pc:sldMk cId="3813244987" sldId="280"/>
            <ac:inkMk id="6" creationId="{7D139A36-1752-4756-B5CD-CE682AC30D59}"/>
          </ac:inkMkLst>
        </pc:inkChg>
        <pc:inkChg chg="add del">
          <ac:chgData name="Daniel Schwarz" userId="5bb35bb8-905a-4742-88d9-33d9089732e7" providerId="ADAL" clId="{86437948-6A79-4B7B-B7E0-67C001754F77}" dt="2020-10-10T11:43:42.014" v="3906" actId="9405"/>
          <ac:inkMkLst>
            <pc:docMk/>
            <pc:sldMk cId="3813244987" sldId="280"/>
            <ac:inkMk id="7" creationId="{1F85C83E-D470-415A-89C6-5A084880CC60}"/>
          </ac:inkMkLst>
        </pc:inkChg>
        <pc:inkChg chg="add del mod">
          <ac:chgData name="Daniel Schwarz" userId="5bb35bb8-905a-4742-88d9-33d9089732e7" providerId="ADAL" clId="{86437948-6A79-4B7B-B7E0-67C001754F77}" dt="2020-10-10T11:43:39.957" v="3905" actId="9405"/>
          <ac:inkMkLst>
            <pc:docMk/>
            <pc:sldMk cId="3813244987" sldId="280"/>
            <ac:inkMk id="8" creationId="{404973E5-FB30-47F6-B157-AF48E918065F}"/>
          </ac:inkMkLst>
        </pc:inkChg>
        <pc:inkChg chg="add del mod">
          <ac:chgData name="Daniel Schwarz" userId="5bb35bb8-905a-4742-88d9-33d9089732e7" providerId="ADAL" clId="{86437948-6A79-4B7B-B7E0-67C001754F77}" dt="2020-10-10T11:43:39.278" v="3904" actId="9405"/>
          <ac:inkMkLst>
            <pc:docMk/>
            <pc:sldMk cId="3813244987" sldId="280"/>
            <ac:inkMk id="9" creationId="{A1814796-4ECF-408B-A8DB-95FFE2ECD48A}"/>
          </ac:inkMkLst>
        </pc:inkChg>
        <pc:inkChg chg="add del mod">
          <ac:chgData name="Daniel Schwarz" userId="5bb35bb8-905a-4742-88d9-33d9089732e7" providerId="ADAL" clId="{86437948-6A79-4B7B-B7E0-67C001754F77}" dt="2020-10-10T11:43:38.927" v="3903"/>
          <ac:inkMkLst>
            <pc:docMk/>
            <pc:sldMk cId="3813244987" sldId="280"/>
            <ac:inkMk id="10" creationId="{10314521-B03D-47BE-AD4E-72C5AABE90F9}"/>
          </ac:inkMkLst>
        </pc:inkChg>
        <pc:inkChg chg="add del mod">
          <ac:chgData name="Daniel Schwarz" userId="5bb35bb8-905a-4742-88d9-33d9089732e7" providerId="ADAL" clId="{86437948-6A79-4B7B-B7E0-67C001754F77}" dt="2020-10-10T11:43:38.750" v="3901" actId="9405"/>
          <ac:inkMkLst>
            <pc:docMk/>
            <pc:sldMk cId="3813244987" sldId="280"/>
            <ac:inkMk id="20" creationId="{1689A5C7-7844-445A-B3B4-06FE8AD6E70D}"/>
          </ac:inkMkLst>
        </pc:inkChg>
        <pc:inkChg chg="add del mod">
          <ac:chgData name="Daniel Schwarz" userId="5bb35bb8-905a-4742-88d9-33d9089732e7" providerId="ADAL" clId="{86437948-6A79-4B7B-B7E0-67C001754F77}" dt="2020-10-10T11:43:38.596" v="3900" actId="9405"/>
          <ac:inkMkLst>
            <pc:docMk/>
            <pc:sldMk cId="3813244987" sldId="280"/>
            <ac:inkMk id="21" creationId="{581A9B96-C638-4C1E-AB1A-95D494DF6AC2}"/>
          </ac:inkMkLst>
        </pc:inkChg>
        <pc:inkChg chg="add del mod">
          <ac:chgData name="Daniel Schwarz" userId="5bb35bb8-905a-4742-88d9-33d9089732e7" providerId="ADAL" clId="{86437948-6A79-4B7B-B7E0-67C001754F77}" dt="2020-10-10T11:43:38.389" v="3899" actId="9405"/>
          <ac:inkMkLst>
            <pc:docMk/>
            <pc:sldMk cId="3813244987" sldId="280"/>
            <ac:inkMk id="22" creationId="{98CC04C4-64BC-4182-BE07-D251EACFBA83}"/>
          </ac:inkMkLst>
        </pc:inkChg>
        <pc:inkChg chg="add del mod">
          <ac:chgData name="Daniel Schwarz" userId="5bb35bb8-905a-4742-88d9-33d9089732e7" providerId="ADAL" clId="{86437948-6A79-4B7B-B7E0-67C001754F77}" dt="2020-10-10T11:43:37.975" v="3898"/>
          <ac:inkMkLst>
            <pc:docMk/>
            <pc:sldMk cId="3813244987" sldId="280"/>
            <ac:inkMk id="33" creationId="{D8E114DD-22AD-4F5A-82AA-85631C8DF341}"/>
          </ac:inkMkLst>
        </pc:inkChg>
        <pc:inkChg chg="add del mod">
          <ac:chgData name="Daniel Schwarz" userId="5bb35bb8-905a-4742-88d9-33d9089732e7" providerId="ADAL" clId="{86437948-6A79-4B7B-B7E0-67C001754F77}" dt="2020-10-10T11:44:31.032" v="3913" actId="9405"/>
          <ac:inkMkLst>
            <pc:docMk/>
            <pc:sldMk cId="3813244987" sldId="280"/>
            <ac:inkMk id="35" creationId="{94C69695-1242-4618-8C22-65EB1EE80E55}"/>
          </ac:inkMkLst>
        </pc:inkChg>
        <pc:inkChg chg="add del mod">
          <ac:chgData name="Daniel Schwarz" userId="5bb35bb8-905a-4742-88d9-33d9089732e7" providerId="ADAL" clId="{86437948-6A79-4B7B-B7E0-67C001754F77}" dt="2020-10-10T11:44:30.659" v="3912"/>
          <ac:inkMkLst>
            <pc:docMk/>
            <pc:sldMk cId="3813244987" sldId="280"/>
            <ac:inkMk id="36" creationId="{BF705451-7770-4422-BAF6-71814AF2A828}"/>
          </ac:inkMkLst>
        </pc:inkChg>
        <pc:inkChg chg="add mod">
          <ac:chgData name="Daniel Schwarz" userId="5bb35bb8-905a-4742-88d9-33d9089732e7" providerId="ADAL" clId="{86437948-6A79-4B7B-B7E0-67C001754F77}" dt="2020-10-10T11:45:20.844" v="3931" actId="164"/>
          <ac:inkMkLst>
            <pc:docMk/>
            <pc:sldMk cId="3813244987" sldId="280"/>
            <ac:inkMk id="38" creationId="{6F3BFD9A-A1C8-4AD3-A344-616BBC56F8CC}"/>
          </ac:inkMkLst>
        </pc:inkChg>
        <pc:inkChg chg="add mod">
          <ac:chgData name="Daniel Schwarz" userId="5bb35bb8-905a-4742-88d9-33d9089732e7" providerId="ADAL" clId="{86437948-6A79-4B7B-B7E0-67C001754F77}" dt="2020-10-10T11:44:41.465" v="3919"/>
          <ac:inkMkLst>
            <pc:docMk/>
            <pc:sldMk cId="3813244987" sldId="280"/>
            <ac:inkMk id="39" creationId="{DB657169-43B8-4D0E-A3DD-4E81E475B40B}"/>
          </ac:inkMkLst>
        </pc:inkChg>
        <pc:inkChg chg="add mod">
          <ac:chgData name="Daniel Schwarz" userId="5bb35bb8-905a-4742-88d9-33d9089732e7" providerId="ADAL" clId="{86437948-6A79-4B7B-B7E0-67C001754F77}" dt="2020-10-10T11:44:41.465" v="3919"/>
          <ac:inkMkLst>
            <pc:docMk/>
            <pc:sldMk cId="3813244987" sldId="280"/>
            <ac:inkMk id="40" creationId="{E399BB67-CE22-4C5A-972B-B8C48BF0F072}"/>
          </ac:inkMkLst>
        </pc:inkChg>
        <pc:inkChg chg="add mod">
          <ac:chgData name="Daniel Schwarz" userId="5bb35bb8-905a-4742-88d9-33d9089732e7" providerId="ADAL" clId="{86437948-6A79-4B7B-B7E0-67C001754F77}" dt="2020-10-10T11:44:41.465" v="3919"/>
          <ac:inkMkLst>
            <pc:docMk/>
            <pc:sldMk cId="3813244987" sldId="280"/>
            <ac:inkMk id="43" creationId="{C786F6BB-9743-4FED-8FB1-92A891F3D672}"/>
          </ac:inkMkLst>
        </pc:inkChg>
        <pc:inkChg chg="add mod">
          <ac:chgData name="Daniel Schwarz" userId="5bb35bb8-905a-4742-88d9-33d9089732e7" providerId="ADAL" clId="{86437948-6A79-4B7B-B7E0-67C001754F77}" dt="2020-10-10T11:44:52.071" v="3927"/>
          <ac:inkMkLst>
            <pc:docMk/>
            <pc:sldMk cId="3813244987" sldId="280"/>
            <ac:inkMk id="45" creationId="{AB1B9E95-CC9B-42B0-91B7-CC902662E030}"/>
          </ac:inkMkLst>
        </pc:inkChg>
        <pc:inkChg chg="add mod">
          <ac:chgData name="Daniel Schwarz" userId="5bb35bb8-905a-4742-88d9-33d9089732e7" providerId="ADAL" clId="{86437948-6A79-4B7B-B7E0-67C001754F77}" dt="2020-10-10T11:44:52.071" v="3927"/>
          <ac:inkMkLst>
            <pc:docMk/>
            <pc:sldMk cId="3813244987" sldId="280"/>
            <ac:inkMk id="46" creationId="{C9F0D6F7-856E-4B0D-84B3-9938F0D9FF82}"/>
          </ac:inkMkLst>
        </pc:inkChg>
        <pc:inkChg chg="add mod">
          <ac:chgData name="Daniel Schwarz" userId="5bb35bb8-905a-4742-88d9-33d9089732e7" providerId="ADAL" clId="{86437948-6A79-4B7B-B7E0-67C001754F77}" dt="2020-10-10T11:44:52.071" v="3927"/>
          <ac:inkMkLst>
            <pc:docMk/>
            <pc:sldMk cId="3813244987" sldId="280"/>
            <ac:inkMk id="47" creationId="{CDC777E1-63B7-4833-B44F-A2FF6639D069}"/>
          </ac:inkMkLst>
        </pc:inkChg>
        <pc:inkChg chg="add mod">
          <ac:chgData name="Daniel Schwarz" userId="5bb35bb8-905a-4742-88d9-33d9089732e7" providerId="ADAL" clId="{86437948-6A79-4B7B-B7E0-67C001754F77}" dt="2020-10-10T11:44:52.071" v="3927"/>
          <ac:inkMkLst>
            <pc:docMk/>
            <pc:sldMk cId="3813244987" sldId="280"/>
            <ac:inkMk id="48" creationId="{73841618-D671-4CAB-BA90-7708B4D3588D}"/>
          </ac:inkMkLst>
        </pc:inkChg>
        <pc:inkChg chg="add mod">
          <ac:chgData name="Daniel Schwarz" userId="5bb35bb8-905a-4742-88d9-33d9089732e7" providerId="ADAL" clId="{86437948-6A79-4B7B-B7E0-67C001754F77}" dt="2020-10-10T11:44:52.071" v="3927"/>
          <ac:inkMkLst>
            <pc:docMk/>
            <pc:sldMk cId="3813244987" sldId="280"/>
            <ac:inkMk id="49" creationId="{9B84F1AF-C488-49F8-BC56-606481C53FCE}"/>
          </ac:inkMkLst>
        </pc:inkChg>
        <pc:inkChg chg="add mod">
          <ac:chgData name="Daniel Schwarz" userId="5bb35bb8-905a-4742-88d9-33d9089732e7" providerId="ADAL" clId="{86437948-6A79-4B7B-B7E0-67C001754F77}" dt="2020-10-10T11:44:52.071" v="3927"/>
          <ac:inkMkLst>
            <pc:docMk/>
            <pc:sldMk cId="3813244987" sldId="280"/>
            <ac:inkMk id="51" creationId="{BE60E658-6E8E-41C6-8068-907E14A2068D}"/>
          </ac:inkMkLst>
        </pc:inkChg>
      </pc:sldChg>
      <pc:sldChg chg="addSp delSp modSp new mod delAnim modAnim">
        <pc:chgData name="Daniel Schwarz" userId="5bb35bb8-905a-4742-88d9-33d9089732e7" providerId="ADAL" clId="{86437948-6A79-4B7B-B7E0-67C001754F77}" dt="2020-10-10T18:52:53.382" v="4835" actId="21"/>
        <pc:sldMkLst>
          <pc:docMk/>
          <pc:sldMk cId="4095876065" sldId="281"/>
        </pc:sldMkLst>
        <pc:spChg chg="add mod">
          <ac:chgData name="Daniel Schwarz" userId="5bb35bb8-905a-4742-88d9-33d9089732e7" providerId="ADAL" clId="{86437948-6A79-4B7B-B7E0-67C001754F77}" dt="2020-10-10T18:49:05.011" v="4772" actId="1037"/>
          <ac:spMkLst>
            <pc:docMk/>
            <pc:sldMk cId="4095876065" sldId="281"/>
            <ac:spMk id="27" creationId="{46CCE63F-AA9A-4907-9A16-E01CF2407880}"/>
          </ac:spMkLst>
        </pc:spChg>
        <pc:spChg chg="add mod">
          <ac:chgData name="Daniel Schwarz" userId="5bb35bb8-905a-4742-88d9-33d9089732e7" providerId="ADAL" clId="{86437948-6A79-4B7B-B7E0-67C001754F77}" dt="2020-10-10T18:48:49.786" v="4764" actId="1076"/>
          <ac:spMkLst>
            <pc:docMk/>
            <pc:sldMk cId="4095876065" sldId="281"/>
            <ac:spMk id="28" creationId="{E1E36D66-1079-4E5F-B063-57C8F7E542C7}"/>
          </ac:spMkLst>
        </pc:spChg>
        <pc:spChg chg="add del mod">
          <ac:chgData name="Daniel Schwarz" userId="5bb35bb8-905a-4742-88d9-33d9089732e7" providerId="ADAL" clId="{86437948-6A79-4B7B-B7E0-67C001754F77}" dt="2020-10-10T18:52:53.382" v="4835" actId="21"/>
          <ac:spMkLst>
            <pc:docMk/>
            <pc:sldMk cId="4095876065" sldId="281"/>
            <ac:spMk id="29" creationId="{49FF6399-47EF-49A7-B8BF-C1452440D29D}"/>
          </ac:spMkLst>
        </pc:spChg>
        <pc:grpChg chg="add del mod">
          <ac:chgData name="Daniel Schwarz" userId="5bb35bb8-905a-4742-88d9-33d9089732e7" providerId="ADAL" clId="{86437948-6A79-4B7B-B7E0-67C001754F77}" dt="2020-10-10T11:49:28.356" v="3951" actId="478"/>
          <ac:grpSpMkLst>
            <pc:docMk/>
            <pc:sldMk cId="4095876065" sldId="281"/>
            <ac:grpSpMk id="2" creationId="{CEBC87B1-C1F5-4680-8DE5-A8D923A68BFB}"/>
          </ac:grpSpMkLst>
        </pc:grpChg>
        <pc:grpChg chg="add mod">
          <ac:chgData name="Daniel Schwarz" userId="5bb35bb8-905a-4742-88d9-33d9089732e7" providerId="ADAL" clId="{86437948-6A79-4B7B-B7E0-67C001754F77}" dt="2020-10-10T11:49:56.805" v="3963" actId="14100"/>
          <ac:grpSpMkLst>
            <pc:docMk/>
            <pc:sldMk cId="4095876065" sldId="281"/>
            <ac:grpSpMk id="7" creationId="{B132C3BB-13F9-46DE-84A8-DDC3CE5B7CEE}"/>
          </ac:grpSpMkLst>
        </pc:grpChg>
        <pc:grpChg chg="mod">
          <ac:chgData name="Daniel Schwarz" userId="5bb35bb8-905a-4742-88d9-33d9089732e7" providerId="ADAL" clId="{86437948-6A79-4B7B-B7E0-67C001754F77}" dt="2020-10-10T11:49:08.381" v="3946"/>
          <ac:grpSpMkLst>
            <pc:docMk/>
            <pc:sldMk cId="4095876065" sldId="281"/>
            <ac:grpSpMk id="9" creationId="{C3F73E84-2D08-4742-A89F-F620470483ED}"/>
          </ac:grpSpMkLst>
        </pc:grpChg>
        <pc:grpChg chg="mod">
          <ac:chgData name="Daniel Schwarz" userId="5bb35bb8-905a-4742-88d9-33d9089732e7" providerId="ADAL" clId="{86437948-6A79-4B7B-B7E0-67C001754F77}" dt="2020-10-10T11:49:08.381" v="3946"/>
          <ac:grpSpMkLst>
            <pc:docMk/>
            <pc:sldMk cId="4095876065" sldId="281"/>
            <ac:grpSpMk id="10" creationId="{037B9A40-C4C7-4C1E-83CD-91212DB9C0E9}"/>
          </ac:grpSpMkLst>
        </pc:grpChg>
        <pc:grpChg chg="mod">
          <ac:chgData name="Daniel Schwarz" userId="5bb35bb8-905a-4742-88d9-33d9089732e7" providerId="ADAL" clId="{86437948-6A79-4B7B-B7E0-67C001754F77}" dt="2020-10-10T11:49:08.381" v="3946"/>
          <ac:grpSpMkLst>
            <pc:docMk/>
            <pc:sldMk cId="4095876065" sldId="281"/>
            <ac:grpSpMk id="11" creationId="{24E8041B-491D-49A4-859B-3BE8D82AED3D}"/>
          </ac:grpSpMkLst>
        </pc:grpChg>
        <pc:grpChg chg="add mod">
          <ac:chgData name="Daniel Schwarz" userId="5bb35bb8-905a-4742-88d9-33d9089732e7" providerId="ADAL" clId="{86437948-6A79-4B7B-B7E0-67C001754F77}" dt="2020-10-10T11:49:47.381" v="3960" actId="1076"/>
          <ac:grpSpMkLst>
            <pc:docMk/>
            <pc:sldMk cId="4095876065" sldId="281"/>
            <ac:grpSpMk id="23" creationId="{0CA79FF6-2735-4C2A-AC9E-E76BCB12B344}"/>
          </ac:grpSpMkLst>
        </pc:grpChg>
        <pc:inkChg chg="mod">
          <ac:chgData name="Daniel Schwarz" userId="5bb35bb8-905a-4742-88d9-33d9089732e7" providerId="ADAL" clId="{86437948-6A79-4B7B-B7E0-67C001754F77}" dt="2020-10-10T11:49:08.381" v="3946"/>
          <ac:inkMkLst>
            <pc:docMk/>
            <pc:sldMk cId="4095876065" sldId="281"/>
            <ac:inkMk id="3" creationId="{C291CE03-BEF8-4362-A84F-83CBA3A7B437}"/>
          </ac:inkMkLst>
        </pc:inkChg>
        <pc:inkChg chg="mod">
          <ac:chgData name="Daniel Schwarz" userId="5bb35bb8-905a-4742-88d9-33d9089732e7" providerId="ADAL" clId="{86437948-6A79-4B7B-B7E0-67C001754F77}" dt="2020-10-10T11:49:08.381" v="3946"/>
          <ac:inkMkLst>
            <pc:docMk/>
            <pc:sldMk cId="4095876065" sldId="281"/>
            <ac:inkMk id="4" creationId="{79C93B60-4D95-461C-8A01-30249CF513B7}"/>
          </ac:inkMkLst>
        </pc:inkChg>
        <pc:inkChg chg="mod">
          <ac:chgData name="Daniel Schwarz" userId="5bb35bb8-905a-4742-88d9-33d9089732e7" providerId="ADAL" clId="{86437948-6A79-4B7B-B7E0-67C001754F77}" dt="2020-10-10T11:49:08.381" v="3946"/>
          <ac:inkMkLst>
            <pc:docMk/>
            <pc:sldMk cId="4095876065" sldId="281"/>
            <ac:inkMk id="5" creationId="{FFDF7D3A-B5A6-454E-95F7-3CF8CB85B155}"/>
          </ac:inkMkLst>
        </pc:inkChg>
        <pc:inkChg chg="mod">
          <ac:chgData name="Daniel Schwarz" userId="5bb35bb8-905a-4742-88d9-33d9089732e7" providerId="ADAL" clId="{86437948-6A79-4B7B-B7E0-67C001754F77}" dt="2020-10-10T11:49:08.381" v="3946"/>
          <ac:inkMkLst>
            <pc:docMk/>
            <pc:sldMk cId="4095876065" sldId="281"/>
            <ac:inkMk id="6" creationId="{BCE56356-E3AD-4E05-9DD2-B5710D006F07}"/>
          </ac:inkMkLst>
        </pc:inkChg>
        <pc:inkChg chg="mod">
          <ac:chgData name="Daniel Schwarz" userId="5bb35bb8-905a-4742-88d9-33d9089732e7" providerId="ADAL" clId="{86437948-6A79-4B7B-B7E0-67C001754F77}" dt="2020-10-10T11:49:08.381" v="3946"/>
          <ac:inkMkLst>
            <pc:docMk/>
            <pc:sldMk cId="4095876065" sldId="281"/>
            <ac:inkMk id="8" creationId="{9A653DBF-875F-48AE-A957-AA7D1B84F77A}"/>
          </ac:inkMkLst>
        </pc:inkChg>
        <pc:inkChg chg="mod">
          <ac:chgData name="Daniel Schwarz" userId="5bb35bb8-905a-4742-88d9-33d9089732e7" providerId="ADAL" clId="{86437948-6A79-4B7B-B7E0-67C001754F77}" dt="2020-10-10T11:49:08.381" v="3946"/>
          <ac:inkMkLst>
            <pc:docMk/>
            <pc:sldMk cId="4095876065" sldId="281"/>
            <ac:inkMk id="12" creationId="{3D028C56-2B36-4D12-BFA2-230291371009}"/>
          </ac:inkMkLst>
        </pc:inkChg>
        <pc:inkChg chg="mod">
          <ac:chgData name="Daniel Schwarz" userId="5bb35bb8-905a-4742-88d9-33d9089732e7" providerId="ADAL" clId="{86437948-6A79-4B7B-B7E0-67C001754F77}" dt="2020-10-10T11:49:08.381" v="3946"/>
          <ac:inkMkLst>
            <pc:docMk/>
            <pc:sldMk cId="4095876065" sldId="281"/>
            <ac:inkMk id="13" creationId="{8FC5861D-B6CB-4236-A222-F438E4D69000}"/>
          </ac:inkMkLst>
        </pc:inkChg>
        <pc:inkChg chg="mod">
          <ac:chgData name="Daniel Schwarz" userId="5bb35bb8-905a-4742-88d9-33d9089732e7" providerId="ADAL" clId="{86437948-6A79-4B7B-B7E0-67C001754F77}" dt="2020-10-10T11:49:08.381" v="3946"/>
          <ac:inkMkLst>
            <pc:docMk/>
            <pc:sldMk cId="4095876065" sldId="281"/>
            <ac:inkMk id="14" creationId="{634D4753-1708-4388-8245-0846D02A2455}"/>
          </ac:inkMkLst>
        </pc:inkChg>
        <pc:inkChg chg="mod">
          <ac:chgData name="Daniel Schwarz" userId="5bb35bb8-905a-4742-88d9-33d9089732e7" providerId="ADAL" clId="{86437948-6A79-4B7B-B7E0-67C001754F77}" dt="2020-10-10T11:49:08.381" v="3946"/>
          <ac:inkMkLst>
            <pc:docMk/>
            <pc:sldMk cId="4095876065" sldId="281"/>
            <ac:inkMk id="15" creationId="{B42EF5DB-D955-4AAD-B4F3-E64E0CE39C9C}"/>
          </ac:inkMkLst>
        </pc:inkChg>
        <pc:inkChg chg="mod">
          <ac:chgData name="Daniel Schwarz" userId="5bb35bb8-905a-4742-88d9-33d9089732e7" providerId="ADAL" clId="{86437948-6A79-4B7B-B7E0-67C001754F77}" dt="2020-10-10T11:49:08.381" v="3946"/>
          <ac:inkMkLst>
            <pc:docMk/>
            <pc:sldMk cId="4095876065" sldId="281"/>
            <ac:inkMk id="16" creationId="{EF3EB91A-1449-4DDA-9760-1122B268643D}"/>
          </ac:inkMkLst>
        </pc:inkChg>
        <pc:inkChg chg="mod">
          <ac:chgData name="Daniel Schwarz" userId="5bb35bb8-905a-4742-88d9-33d9089732e7" providerId="ADAL" clId="{86437948-6A79-4B7B-B7E0-67C001754F77}" dt="2020-10-10T11:49:08.381" v="3946"/>
          <ac:inkMkLst>
            <pc:docMk/>
            <pc:sldMk cId="4095876065" sldId="281"/>
            <ac:inkMk id="17" creationId="{65D26406-BD06-4FFC-AD12-DD62A2347307}"/>
          </ac:inkMkLst>
        </pc:inkChg>
        <pc:inkChg chg="mod">
          <ac:chgData name="Daniel Schwarz" userId="5bb35bb8-905a-4742-88d9-33d9089732e7" providerId="ADAL" clId="{86437948-6A79-4B7B-B7E0-67C001754F77}" dt="2020-10-10T11:49:08.381" v="3946"/>
          <ac:inkMkLst>
            <pc:docMk/>
            <pc:sldMk cId="4095876065" sldId="281"/>
            <ac:inkMk id="18" creationId="{E38D352B-37B2-4A68-92B2-7208403E8524}"/>
          </ac:inkMkLst>
        </pc:inkChg>
        <pc:inkChg chg="mod">
          <ac:chgData name="Daniel Schwarz" userId="5bb35bb8-905a-4742-88d9-33d9089732e7" providerId="ADAL" clId="{86437948-6A79-4B7B-B7E0-67C001754F77}" dt="2020-10-10T11:49:08.381" v="3946"/>
          <ac:inkMkLst>
            <pc:docMk/>
            <pc:sldMk cId="4095876065" sldId="281"/>
            <ac:inkMk id="19" creationId="{D1D80AF7-FE25-4B83-8217-1D0F24FD197E}"/>
          </ac:inkMkLst>
        </pc:inkChg>
        <pc:inkChg chg="mod">
          <ac:chgData name="Daniel Schwarz" userId="5bb35bb8-905a-4742-88d9-33d9089732e7" providerId="ADAL" clId="{86437948-6A79-4B7B-B7E0-67C001754F77}" dt="2020-10-10T11:49:08.381" v="3946"/>
          <ac:inkMkLst>
            <pc:docMk/>
            <pc:sldMk cId="4095876065" sldId="281"/>
            <ac:inkMk id="20" creationId="{D7B293BA-9DAF-440A-9BE9-E54037C745DC}"/>
          </ac:inkMkLst>
        </pc:inkChg>
        <pc:inkChg chg="add del mod">
          <ac:chgData name="Daniel Schwarz" userId="5bb35bb8-905a-4742-88d9-33d9089732e7" providerId="ADAL" clId="{86437948-6A79-4B7B-B7E0-67C001754F77}" dt="2020-10-10T11:49:33.463" v="3955"/>
          <ac:inkMkLst>
            <pc:docMk/>
            <pc:sldMk cId="4095876065" sldId="281"/>
            <ac:inkMk id="21" creationId="{488AEEE1-BF21-48B9-9F55-5AEB95D8F80E}"/>
          </ac:inkMkLst>
        </pc:inkChg>
        <pc:inkChg chg="add mod">
          <ac:chgData name="Daniel Schwarz" userId="5bb35bb8-905a-4742-88d9-33d9089732e7" providerId="ADAL" clId="{86437948-6A79-4B7B-B7E0-67C001754F77}" dt="2020-10-10T11:49:47.381" v="3960" actId="1076"/>
          <ac:inkMkLst>
            <pc:docMk/>
            <pc:sldMk cId="4095876065" sldId="281"/>
            <ac:inkMk id="22" creationId="{926E22A4-62B0-4522-AA8F-251573CB718C}"/>
          </ac:inkMkLst>
        </pc:inkChg>
        <pc:inkChg chg="mod">
          <ac:chgData name="Daniel Schwarz" userId="5bb35bb8-905a-4742-88d9-33d9089732e7" providerId="ADAL" clId="{86437948-6A79-4B7B-B7E0-67C001754F77}" dt="2020-10-10T11:49:44.847" v="3958"/>
          <ac:inkMkLst>
            <pc:docMk/>
            <pc:sldMk cId="4095876065" sldId="281"/>
            <ac:inkMk id="24" creationId="{D5914AC5-C728-4D54-B201-27EA9F7E0368}"/>
          </ac:inkMkLst>
        </pc:inkChg>
        <pc:inkChg chg="mod">
          <ac:chgData name="Daniel Schwarz" userId="5bb35bb8-905a-4742-88d9-33d9089732e7" providerId="ADAL" clId="{86437948-6A79-4B7B-B7E0-67C001754F77}" dt="2020-10-10T11:49:44.847" v="3958"/>
          <ac:inkMkLst>
            <pc:docMk/>
            <pc:sldMk cId="4095876065" sldId="281"/>
            <ac:inkMk id="25" creationId="{9FA26B6C-A3D7-47EA-9AB7-1E0819653F0F}"/>
          </ac:inkMkLst>
        </pc:inkChg>
        <pc:inkChg chg="mod">
          <ac:chgData name="Daniel Schwarz" userId="5bb35bb8-905a-4742-88d9-33d9089732e7" providerId="ADAL" clId="{86437948-6A79-4B7B-B7E0-67C001754F77}" dt="2020-10-10T11:49:44.847" v="3958"/>
          <ac:inkMkLst>
            <pc:docMk/>
            <pc:sldMk cId="4095876065" sldId="281"/>
            <ac:inkMk id="26" creationId="{14C4FDF7-BBC7-430D-9A5E-B9D62280FB64}"/>
          </ac:inkMkLst>
        </pc:inkChg>
      </pc:sldChg>
      <pc:sldChg chg="new del">
        <pc:chgData name="Daniel Schwarz" userId="5bb35bb8-905a-4742-88d9-33d9089732e7" providerId="ADAL" clId="{86437948-6A79-4B7B-B7E0-67C001754F77}" dt="2020-10-10T12:12:07.538" v="4176" actId="47"/>
        <pc:sldMkLst>
          <pc:docMk/>
          <pc:sldMk cId="3305471958" sldId="282"/>
        </pc:sldMkLst>
      </pc:sldChg>
      <pc:sldChg chg="modSp add mod">
        <pc:chgData name="Daniel Schwarz" userId="5bb35bb8-905a-4742-88d9-33d9089732e7" providerId="ADAL" clId="{86437948-6A79-4B7B-B7E0-67C001754F77}" dt="2020-10-10T12:09:46.580" v="4173"/>
        <pc:sldMkLst>
          <pc:docMk/>
          <pc:sldMk cId="2479954791" sldId="283"/>
        </pc:sldMkLst>
        <pc:spChg chg="mod">
          <ac:chgData name="Daniel Schwarz" userId="5bb35bb8-905a-4742-88d9-33d9089732e7" providerId="ADAL" clId="{86437948-6A79-4B7B-B7E0-67C001754F77}" dt="2020-10-10T12:04:07.827" v="4019" actId="20577"/>
          <ac:spMkLst>
            <pc:docMk/>
            <pc:sldMk cId="2479954791" sldId="283"/>
            <ac:spMk id="2" creationId="{C79CC406-4DB9-4100-ABF2-A0E6A3D289C6}"/>
          </ac:spMkLst>
        </pc:spChg>
        <pc:graphicFrameChg chg="mod modGraphic">
          <ac:chgData name="Daniel Schwarz" userId="5bb35bb8-905a-4742-88d9-33d9089732e7" providerId="ADAL" clId="{86437948-6A79-4B7B-B7E0-67C001754F77}" dt="2020-10-10T12:09:46.580" v="4173"/>
          <ac:graphicFrameMkLst>
            <pc:docMk/>
            <pc:sldMk cId="2479954791" sldId="283"/>
            <ac:graphicFrameMk id="4" creationId="{19718ABA-36B6-4C2F-BBE9-2E2628727EB0}"/>
          </ac:graphicFrameMkLst>
        </pc:graphicFrameChg>
      </pc:sldChg>
      <pc:sldChg chg="addSp delSp modSp add mod modAnim">
        <pc:chgData name="Daniel Schwarz" userId="5bb35bb8-905a-4742-88d9-33d9089732e7" providerId="ADAL" clId="{86437948-6A79-4B7B-B7E0-67C001754F77}" dt="2020-10-10T18:53:22.166" v="4841"/>
        <pc:sldMkLst>
          <pc:docMk/>
          <pc:sldMk cId="889727238" sldId="284"/>
        </pc:sldMkLst>
        <pc:spChg chg="add mod">
          <ac:chgData name="Daniel Schwarz" userId="5bb35bb8-905a-4742-88d9-33d9089732e7" providerId="ADAL" clId="{86437948-6A79-4B7B-B7E0-67C001754F77}" dt="2020-10-10T18:52:30.171" v="4831" actId="1076"/>
          <ac:spMkLst>
            <pc:docMk/>
            <pc:sldMk cId="889727238" sldId="284"/>
            <ac:spMk id="2" creationId="{75CBAE0D-E54F-48E5-B175-F4D242BED87C}"/>
          </ac:spMkLst>
        </pc:spChg>
        <pc:spChg chg="add mod">
          <ac:chgData name="Daniel Schwarz" userId="5bb35bb8-905a-4742-88d9-33d9089732e7" providerId="ADAL" clId="{86437948-6A79-4B7B-B7E0-67C001754F77}" dt="2020-10-10T18:50:48.010" v="4780"/>
          <ac:spMkLst>
            <pc:docMk/>
            <pc:sldMk cId="889727238" sldId="284"/>
            <ac:spMk id="3" creationId="{9AA3B878-AD33-41E4-A84D-A0B561CAEC46}"/>
          </ac:spMkLst>
        </pc:spChg>
        <pc:spChg chg="add mod">
          <ac:chgData name="Daniel Schwarz" userId="5bb35bb8-905a-4742-88d9-33d9089732e7" providerId="ADAL" clId="{86437948-6A79-4B7B-B7E0-67C001754F77}" dt="2020-10-10T18:52:33.393" v="4832" actId="1076"/>
          <ac:spMkLst>
            <pc:docMk/>
            <pc:sldMk cId="889727238" sldId="284"/>
            <ac:spMk id="27" creationId="{EF7C9707-A061-4BA6-AD8A-26AD2D72DEC1}"/>
          </ac:spMkLst>
        </pc:spChg>
        <pc:spChg chg="del">
          <ac:chgData name="Daniel Schwarz" userId="5bb35bb8-905a-4742-88d9-33d9089732e7" providerId="ADAL" clId="{86437948-6A79-4B7B-B7E0-67C001754F77}" dt="2020-10-10T18:49:17.994" v="4773" actId="478"/>
          <ac:spMkLst>
            <pc:docMk/>
            <pc:sldMk cId="889727238" sldId="284"/>
            <ac:spMk id="28" creationId="{E1E36D66-1079-4E5F-B063-57C8F7E542C7}"/>
          </ac:spMkLst>
        </pc:spChg>
        <pc:spChg chg="add mod">
          <ac:chgData name="Daniel Schwarz" userId="5bb35bb8-905a-4742-88d9-33d9089732e7" providerId="ADAL" clId="{86437948-6A79-4B7B-B7E0-67C001754F77}" dt="2020-10-10T18:53:06.331" v="4838" actId="14100"/>
          <ac:spMkLst>
            <pc:docMk/>
            <pc:sldMk cId="889727238" sldId="284"/>
            <ac:spMk id="64" creationId="{45DDD19A-4871-40D6-A396-B46D35039A7D}"/>
          </ac:spMkLst>
        </pc:spChg>
        <pc:grpChg chg="del mod">
          <ac:chgData name="Daniel Schwarz" userId="5bb35bb8-905a-4742-88d9-33d9089732e7" providerId="ADAL" clId="{86437948-6A79-4B7B-B7E0-67C001754F77}" dt="2020-10-10T18:52:18.873" v="4828" actId="478"/>
          <ac:grpSpMkLst>
            <pc:docMk/>
            <pc:sldMk cId="889727238" sldId="284"/>
            <ac:grpSpMk id="34" creationId="{0214D3B6-7EC3-493F-9712-A6AC00E742F3}"/>
          </ac:grpSpMkLst>
        </pc:grpChg>
        <pc:grpChg chg="mod">
          <ac:chgData name="Daniel Schwarz" userId="5bb35bb8-905a-4742-88d9-33d9089732e7" providerId="ADAL" clId="{86437948-6A79-4B7B-B7E0-67C001754F77}" dt="2020-10-10T18:51:42.389" v="4797"/>
          <ac:grpSpMkLst>
            <pc:docMk/>
            <pc:sldMk cId="889727238" sldId="284"/>
            <ac:grpSpMk id="40" creationId="{F1DDECB8-1E27-4AE5-868A-7D3A444F0555}"/>
          </ac:grpSpMkLst>
        </pc:grpChg>
        <pc:grpChg chg="del mod">
          <ac:chgData name="Daniel Schwarz" userId="5bb35bb8-905a-4742-88d9-33d9089732e7" providerId="ADAL" clId="{86437948-6A79-4B7B-B7E0-67C001754F77}" dt="2020-10-10T18:51:56.937" v="4816"/>
          <ac:grpSpMkLst>
            <pc:docMk/>
            <pc:sldMk cId="889727238" sldId="284"/>
            <ac:grpSpMk id="51" creationId="{7E362ECB-39BA-4A31-8E41-FD9441DC85EA}"/>
          </ac:grpSpMkLst>
        </pc:grpChg>
        <pc:grpChg chg="add del mod">
          <ac:chgData name="Daniel Schwarz" userId="5bb35bb8-905a-4742-88d9-33d9089732e7" providerId="ADAL" clId="{86437948-6A79-4B7B-B7E0-67C001754F77}" dt="2020-10-10T18:52:08.281" v="4826"/>
          <ac:grpSpMkLst>
            <pc:docMk/>
            <pc:sldMk cId="889727238" sldId="284"/>
            <ac:grpSpMk id="55" creationId="{64893E99-6626-4E7E-A095-48BAFEFCC177}"/>
          </ac:grpSpMkLst>
        </pc:grpChg>
        <pc:grpChg chg="mod">
          <ac:chgData name="Daniel Schwarz" userId="5bb35bb8-905a-4742-88d9-33d9089732e7" providerId="ADAL" clId="{86437948-6A79-4B7B-B7E0-67C001754F77}" dt="2020-10-10T18:52:04.341" v="4824"/>
          <ac:grpSpMkLst>
            <pc:docMk/>
            <pc:sldMk cId="889727238" sldId="284"/>
            <ac:grpSpMk id="61" creationId="{FF9E9B2E-76F1-4180-8B3E-7EF137B53C74}"/>
          </ac:grpSpMkLst>
        </pc:grpChg>
        <pc:grpChg chg="mod">
          <ac:chgData name="Daniel Schwarz" userId="5bb35bb8-905a-4742-88d9-33d9089732e7" providerId="ADAL" clId="{86437948-6A79-4B7B-B7E0-67C001754F77}" dt="2020-10-10T18:52:24.002" v="4829" actId="1076"/>
          <ac:grpSpMkLst>
            <pc:docMk/>
            <pc:sldMk cId="889727238" sldId="284"/>
            <ac:grpSpMk id="63" creationId="{B15B082D-FDC6-47BA-91D4-2B4EC0074DB7}"/>
          </ac:grpSpMkLst>
        </pc:grpChg>
        <pc:inkChg chg="add mod">
          <ac:chgData name="Daniel Schwarz" userId="5bb35bb8-905a-4742-88d9-33d9089732e7" providerId="ADAL" clId="{86437948-6A79-4B7B-B7E0-67C001754F77}" dt="2020-10-10T18:51:18.367" v="4789"/>
          <ac:inkMkLst>
            <pc:docMk/>
            <pc:sldMk cId="889727238" sldId="284"/>
            <ac:inkMk id="4" creationId="{9FB9E14B-A650-447B-A11B-5FB3E8ECA8D7}"/>
          </ac:inkMkLst>
        </pc:inkChg>
        <pc:inkChg chg="add mod">
          <ac:chgData name="Daniel Schwarz" userId="5bb35bb8-905a-4742-88d9-33d9089732e7" providerId="ADAL" clId="{86437948-6A79-4B7B-B7E0-67C001754F77}" dt="2020-10-10T18:51:18.367" v="4789"/>
          <ac:inkMkLst>
            <pc:docMk/>
            <pc:sldMk cId="889727238" sldId="284"/>
            <ac:inkMk id="5" creationId="{9AE5A806-5D0A-47B9-91CE-4FBEA6E73990}"/>
          </ac:inkMkLst>
        </pc:inkChg>
        <pc:inkChg chg="add mod">
          <ac:chgData name="Daniel Schwarz" userId="5bb35bb8-905a-4742-88d9-33d9089732e7" providerId="ADAL" clId="{86437948-6A79-4B7B-B7E0-67C001754F77}" dt="2020-10-10T18:51:18.367" v="4789"/>
          <ac:inkMkLst>
            <pc:docMk/>
            <pc:sldMk cId="889727238" sldId="284"/>
            <ac:inkMk id="6" creationId="{01D40C50-B41E-41B7-9462-48F83BFBC0A8}"/>
          </ac:inkMkLst>
        </pc:inkChg>
        <pc:inkChg chg="add mod">
          <ac:chgData name="Daniel Schwarz" userId="5bb35bb8-905a-4742-88d9-33d9089732e7" providerId="ADAL" clId="{86437948-6A79-4B7B-B7E0-67C001754F77}" dt="2020-10-10T18:51:18.367" v="4789"/>
          <ac:inkMkLst>
            <pc:docMk/>
            <pc:sldMk cId="889727238" sldId="284"/>
            <ac:inkMk id="21" creationId="{07C0B79F-C650-4786-AA5C-9F508211729D}"/>
          </ac:inkMkLst>
        </pc:inkChg>
        <pc:inkChg chg="add mod">
          <ac:chgData name="Daniel Schwarz" userId="5bb35bb8-905a-4742-88d9-33d9089732e7" providerId="ADAL" clId="{86437948-6A79-4B7B-B7E0-67C001754F77}" dt="2020-10-10T18:51:18.367" v="4789"/>
          <ac:inkMkLst>
            <pc:docMk/>
            <pc:sldMk cId="889727238" sldId="284"/>
            <ac:inkMk id="30" creationId="{3AB95FEE-D3D3-4E59-A362-07E161FC57FE}"/>
          </ac:inkMkLst>
        </pc:inkChg>
        <pc:inkChg chg="add mod">
          <ac:chgData name="Daniel Schwarz" userId="5bb35bb8-905a-4742-88d9-33d9089732e7" providerId="ADAL" clId="{86437948-6A79-4B7B-B7E0-67C001754F77}" dt="2020-10-10T18:51:18.367" v="4789"/>
          <ac:inkMkLst>
            <pc:docMk/>
            <pc:sldMk cId="889727238" sldId="284"/>
            <ac:inkMk id="31" creationId="{E5A6ABA8-5D0C-4766-8341-513992AC2DA7}"/>
          </ac:inkMkLst>
        </pc:inkChg>
        <pc:inkChg chg="add mod">
          <ac:chgData name="Daniel Schwarz" userId="5bb35bb8-905a-4742-88d9-33d9089732e7" providerId="ADAL" clId="{86437948-6A79-4B7B-B7E0-67C001754F77}" dt="2020-10-10T18:51:18.367" v="4789"/>
          <ac:inkMkLst>
            <pc:docMk/>
            <pc:sldMk cId="889727238" sldId="284"/>
            <ac:inkMk id="32" creationId="{B1AF5C8F-8252-4D5B-B821-C892749C3870}"/>
          </ac:inkMkLst>
        </pc:inkChg>
        <pc:inkChg chg="add mod">
          <ac:chgData name="Daniel Schwarz" userId="5bb35bb8-905a-4742-88d9-33d9089732e7" providerId="ADAL" clId="{86437948-6A79-4B7B-B7E0-67C001754F77}" dt="2020-10-10T18:51:18.367" v="4789"/>
          <ac:inkMkLst>
            <pc:docMk/>
            <pc:sldMk cId="889727238" sldId="284"/>
            <ac:inkMk id="33" creationId="{C00F8715-D67A-49FF-A5D7-F3CE12AC9816}"/>
          </ac:inkMkLst>
        </pc:inkChg>
        <pc:inkChg chg="add del">
          <ac:chgData name="Daniel Schwarz" userId="5bb35bb8-905a-4742-88d9-33d9089732e7" providerId="ADAL" clId="{86437948-6A79-4B7B-B7E0-67C001754F77}" dt="2020-10-10T18:52:18.873" v="4828" actId="478"/>
          <ac:inkMkLst>
            <pc:docMk/>
            <pc:sldMk cId="889727238" sldId="284"/>
            <ac:inkMk id="35" creationId="{D15B5490-57C2-4043-A484-13E8BD649A86}"/>
          </ac:inkMkLst>
        </pc:inkChg>
        <pc:inkChg chg="add del mod">
          <ac:chgData name="Daniel Schwarz" userId="5bb35bb8-905a-4742-88d9-33d9089732e7" providerId="ADAL" clId="{86437948-6A79-4B7B-B7E0-67C001754F77}" dt="2020-10-10T18:51:43.300" v="4800" actId="9405"/>
          <ac:inkMkLst>
            <pc:docMk/>
            <pc:sldMk cId="889727238" sldId="284"/>
            <ac:inkMk id="36" creationId="{59E6D3CD-D41F-4E9B-8E49-57D875919A26}"/>
          </ac:inkMkLst>
        </pc:inkChg>
        <pc:inkChg chg="add del mod">
          <ac:chgData name="Daniel Schwarz" userId="5bb35bb8-905a-4742-88d9-33d9089732e7" providerId="ADAL" clId="{86437948-6A79-4B7B-B7E0-67C001754F77}" dt="2020-10-10T18:51:43.027" v="4799" actId="9405"/>
          <ac:inkMkLst>
            <pc:docMk/>
            <pc:sldMk cId="889727238" sldId="284"/>
            <ac:inkMk id="37" creationId="{6AA0419F-57B7-4CC4-9582-30296C171E67}"/>
          </ac:inkMkLst>
        </pc:inkChg>
        <pc:inkChg chg="add del mod">
          <ac:chgData name="Daniel Schwarz" userId="5bb35bb8-905a-4742-88d9-33d9089732e7" providerId="ADAL" clId="{86437948-6A79-4B7B-B7E0-67C001754F77}" dt="2020-10-10T18:51:42.698" v="4798" actId="9405"/>
          <ac:inkMkLst>
            <pc:docMk/>
            <pc:sldMk cId="889727238" sldId="284"/>
            <ac:inkMk id="38" creationId="{F544056B-450F-441B-805C-72F6A7268609}"/>
          </ac:inkMkLst>
        </pc:inkChg>
        <pc:inkChg chg="add del mod">
          <ac:chgData name="Daniel Schwarz" userId="5bb35bb8-905a-4742-88d9-33d9089732e7" providerId="ADAL" clId="{86437948-6A79-4B7B-B7E0-67C001754F77}" dt="2020-10-10T18:51:42.389" v="4797"/>
          <ac:inkMkLst>
            <pc:docMk/>
            <pc:sldMk cId="889727238" sldId="284"/>
            <ac:inkMk id="39" creationId="{521F0974-CC5B-425D-B7C8-9BDB94755315}"/>
          </ac:inkMkLst>
        </pc:inkChg>
        <pc:inkChg chg="add del">
          <ac:chgData name="Daniel Schwarz" userId="5bb35bb8-905a-4742-88d9-33d9089732e7" providerId="ADAL" clId="{86437948-6A79-4B7B-B7E0-67C001754F77}" dt="2020-10-10T18:51:48.973" v="4802" actId="9405"/>
          <ac:inkMkLst>
            <pc:docMk/>
            <pc:sldMk cId="889727238" sldId="284"/>
            <ac:inkMk id="41" creationId="{2865D158-0C9D-4DCF-929C-4F8EBF5FD802}"/>
          </ac:inkMkLst>
        </pc:inkChg>
        <pc:inkChg chg="add mod">
          <ac:chgData name="Daniel Schwarz" userId="5bb35bb8-905a-4742-88d9-33d9089732e7" providerId="ADAL" clId="{86437948-6A79-4B7B-B7E0-67C001754F77}" dt="2020-10-10T18:52:08.281" v="4826"/>
          <ac:inkMkLst>
            <pc:docMk/>
            <pc:sldMk cId="889727238" sldId="284"/>
            <ac:inkMk id="42" creationId="{8D89BDDE-9935-44C6-9935-5226E0CE817D}"/>
          </ac:inkMkLst>
        </pc:inkChg>
        <pc:inkChg chg="add mod">
          <ac:chgData name="Daniel Schwarz" userId="5bb35bb8-905a-4742-88d9-33d9089732e7" providerId="ADAL" clId="{86437948-6A79-4B7B-B7E0-67C001754F77}" dt="2020-10-10T18:52:08.281" v="4826"/>
          <ac:inkMkLst>
            <pc:docMk/>
            <pc:sldMk cId="889727238" sldId="284"/>
            <ac:inkMk id="43" creationId="{B60BDE96-37A1-44C1-A241-FDE85438476C}"/>
          </ac:inkMkLst>
        </pc:inkChg>
        <pc:inkChg chg="add mod">
          <ac:chgData name="Daniel Schwarz" userId="5bb35bb8-905a-4742-88d9-33d9089732e7" providerId="ADAL" clId="{86437948-6A79-4B7B-B7E0-67C001754F77}" dt="2020-10-10T18:52:08.281" v="4826"/>
          <ac:inkMkLst>
            <pc:docMk/>
            <pc:sldMk cId="889727238" sldId="284"/>
            <ac:inkMk id="44" creationId="{3218D964-2C91-4285-8A62-5B8E8699D8C2}"/>
          </ac:inkMkLst>
        </pc:inkChg>
        <pc:inkChg chg="add mod">
          <ac:chgData name="Daniel Schwarz" userId="5bb35bb8-905a-4742-88d9-33d9089732e7" providerId="ADAL" clId="{86437948-6A79-4B7B-B7E0-67C001754F77}" dt="2020-10-10T18:52:08.281" v="4826"/>
          <ac:inkMkLst>
            <pc:docMk/>
            <pc:sldMk cId="889727238" sldId="284"/>
            <ac:inkMk id="45" creationId="{45D3317E-6BB4-4831-99BE-7EB296D94B41}"/>
          </ac:inkMkLst>
        </pc:inkChg>
        <pc:inkChg chg="add mod">
          <ac:chgData name="Daniel Schwarz" userId="5bb35bb8-905a-4742-88d9-33d9089732e7" providerId="ADAL" clId="{86437948-6A79-4B7B-B7E0-67C001754F77}" dt="2020-10-10T18:52:08.281" v="4826"/>
          <ac:inkMkLst>
            <pc:docMk/>
            <pc:sldMk cId="889727238" sldId="284"/>
            <ac:inkMk id="46" creationId="{2A15B48C-9248-479B-B7AD-89EDA0E49671}"/>
          </ac:inkMkLst>
        </pc:inkChg>
        <pc:inkChg chg="add mod">
          <ac:chgData name="Daniel Schwarz" userId="5bb35bb8-905a-4742-88d9-33d9089732e7" providerId="ADAL" clId="{86437948-6A79-4B7B-B7E0-67C001754F77}" dt="2020-10-10T18:52:08.281" v="4826"/>
          <ac:inkMkLst>
            <pc:docMk/>
            <pc:sldMk cId="889727238" sldId="284"/>
            <ac:inkMk id="47" creationId="{0B4D1BC1-F615-4983-AEAD-D56F1465AB35}"/>
          </ac:inkMkLst>
        </pc:inkChg>
        <pc:inkChg chg="add mod">
          <ac:chgData name="Daniel Schwarz" userId="5bb35bb8-905a-4742-88d9-33d9089732e7" providerId="ADAL" clId="{86437948-6A79-4B7B-B7E0-67C001754F77}" dt="2020-10-10T18:52:08.281" v="4826"/>
          <ac:inkMkLst>
            <pc:docMk/>
            <pc:sldMk cId="889727238" sldId="284"/>
            <ac:inkMk id="48" creationId="{789D4CE9-448B-4E01-85C1-0CC8A90F10BC}"/>
          </ac:inkMkLst>
        </pc:inkChg>
        <pc:inkChg chg="add mod">
          <ac:chgData name="Daniel Schwarz" userId="5bb35bb8-905a-4742-88d9-33d9089732e7" providerId="ADAL" clId="{86437948-6A79-4B7B-B7E0-67C001754F77}" dt="2020-10-10T18:52:08.281" v="4826"/>
          <ac:inkMkLst>
            <pc:docMk/>
            <pc:sldMk cId="889727238" sldId="284"/>
            <ac:inkMk id="49" creationId="{0D9AA356-5599-42C3-B98B-326768C7C51C}"/>
          </ac:inkMkLst>
        </pc:inkChg>
        <pc:inkChg chg="add mod">
          <ac:chgData name="Daniel Schwarz" userId="5bb35bb8-905a-4742-88d9-33d9089732e7" providerId="ADAL" clId="{86437948-6A79-4B7B-B7E0-67C001754F77}" dt="2020-10-10T18:52:08.281" v="4826"/>
          <ac:inkMkLst>
            <pc:docMk/>
            <pc:sldMk cId="889727238" sldId="284"/>
            <ac:inkMk id="50" creationId="{CC49E046-F9D9-4F96-B0E4-2285B5EAE34A}"/>
          </ac:inkMkLst>
        </pc:inkChg>
        <pc:inkChg chg="add mod">
          <ac:chgData name="Daniel Schwarz" userId="5bb35bb8-905a-4742-88d9-33d9089732e7" providerId="ADAL" clId="{86437948-6A79-4B7B-B7E0-67C001754F77}" dt="2020-10-10T18:52:08.281" v="4826"/>
          <ac:inkMkLst>
            <pc:docMk/>
            <pc:sldMk cId="889727238" sldId="284"/>
            <ac:inkMk id="52" creationId="{82CA2A6A-2274-4B90-BF66-27BC71F5E821}"/>
          </ac:inkMkLst>
        </pc:inkChg>
        <pc:inkChg chg="add mod">
          <ac:chgData name="Daniel Schwarz" userId="5bb35bb8-905a-4742-88d9-33d9089732e7" providerId="ADAL" clId="{86437948-6A79-4B7B-B7E0-67C001754F77}" dt="2020-10-10T18:52:08.281" v="4826"/>
          <ac:inkMkLst>
            <pc:docMk/>
            <pc:sldMk cId="889727238" sldId="284"/>
            <ac:inkMk id="53" creationId="{0E0C3849-87C3-4121-A1CB-234C5EA5B9A9}"/>
          </ac:inkMkLst>
        </pc:inkChg>
        <pc:inkChg chg="add mod">
          <ac:chgData name="Daniel Schwarz" userId="5bb35bb8-905a-4742-88d9-33d9089732e7" providerId="ADAL" clId="{86437948-6A79-4B7B-B7E0-67C001754F77}" dt="2020-10-10T18:52:08.281" v="4826"/>
          <ac:inkMkLst>
            <pc:docMk/>
            <pc:sldMk cId="889727238" sldId="284"/>
            <ac:inkMk id="54" creationId="{3AC935F6-FB63-475A-8C4C-19113732EF1B}"/>
          </ac:inkMkLst>
        </pc:inkChg>
        <pc:inkChg chg="add mod">
          <ac:chgData name="Daniel Schwarz" userId="5bb35bb8-905a-4742-88d9-33d9089732e7" providerId="ADAL" clId="{86437948-6A79-4B7B-B7E0-67C001754F77}" dt="2020-10-10T18:52:08.281" v="4826"/>
          <ac:inkMkLst>
            <pc:docMk/>
            <pc:sldMk cId="889727238" sldId="284"/>
            <ac:inkMk id="56" creationId="{AAB27311-55B6-47BE-BF73-9D1F7D0E391C}"/>
          </ac:inkMkLst>
        </pc:inkChg>
        <pc:inkChg chg="add mod">
          <ac:chgData name="Daniel Schwarz" userId="5bb35bb8-905a-4742-88d9-33d9089732e7" providerId="ADAL" clId="{86437948-6A79-4B7B-B7E0-67C001754F77}" dt="2020-10-10T18:52:08.281" v="4826"/>
          <ac:inkMkLst>
            <pc:docMk/>
            <pc:sldMk cId="889727238" sldId="284"/>
            <ac:inkMk id="57" creationId="{DF360780-98BD-4CA2-9EA6-D4CBC1B8225A}"/>
          </ac:inkMkLst>
        </pc:inkChg>
        <pc:inkChg chg="add mod">
          <ac:chgData name="Daniel Schwarz" userId="5bb35bb8-905a-4742-88d9-33d9089732e7" providerId="ADAL" clId="{86437948-6A79-4B7B-B7E0-67C001754F77}" dt="2020-10-10T18:52:08.281" v="4826"/>
          <ac:inkMkLst>
            <pc:docMk/>
            <pc:sldMk cId="889727238" sldId="284"/>
            <ac:inkMk id="58" creationId="{34820F4A-1B02-4448-BD92-5847C3B5326F}"/>
          </ac:inkMkLst>
        </pc:inkChg>
        <pc:inkChg chg="add mod">
          <ac:chgData name="Daniel Schwarz" userId="5bb35bb8-905a-4742-88d9-33d9089732e7" providerId="ADAL" clId="{86437948-6A79-4B7B-B7E0-67C001754F77}" dt="2020-10-10T18:52:08.281" v="4826"/>
          <ac:inkMkLst>
            <pc:docMk/>
            <pc:sldMk cId="889727238" sldId="284"/>
            <ac:inkMk id="59" creationId="{E9D586F4-DE8B-496A-AF73-A0F9C0CA3CFC}"/>
          </ac:inkMkLst>
        </pc:inkChg>
        <pc:inkChg chg="add del mod">
          <ac:chgData name="Daniel Schwarz" userId="5bb35bb8-905a-4742-88d9-33d9089732e7" providerId="ADAL" clId="{86437948-6A79-4B7B-B7E0-67C001754F77}" dt="2020-10-10T18:52:04.341" v="4824"/>
          <ac:inkMkLst>
            <pc:docMk/>
            <pc:sldMk cId="889727238" sldId="284"/>
            <ac:inkMk id="60" creationId="{1BF66103-0F3D-4C98-8738-ED77EAA6D14A}"/>
          </ac:inkMkLst>
        </pc:inkChg>
        <pc:inkChg chg="add mod">
          <ac:chgData name="Daniel Schwarz" userId="5bb35bb8-905a-4742-88d9-33d9089732e7" providerId="ADAL" clId="{86437948-6A79-4B7B-B7E0-67C001754F77}" dt="2020-10-10T18:52:08.281" v="4826"/>
          <ac:inkMkLst>
            <pc:docMk/>
            <pc:sldMk cId="889727238" sldId="284"/>
            <ac:inkMk id="62" creationId="{3158E777-A678-4709-80E8-803E9422AAA8}"/>
          </ac:inkMkLst>
        </pc:inkChg>
      </pc:sldChg>
      <pc:sldChg chg="add del">
        <pc:chgData name="Daniel Schwarz" userId="5bb35bb8-905a-4742-88d9-33d9089732e7" providerId="ADAL" clId="{86437948-6A79-4B7B-B7E0-67C001754F77}" dt="2020-10-10T12:10:37.661" v="4175" actId="47"/>
        <pc:sldMkLst>
          <pc:docMk/>
          <pc:sldMk cId="2470583251" sldId="284"/>
        </pc:sldMkLst>
      </pc:sldChg>
      <pc:sldChg chg="addSp modSp new mod modClrScheme chgLayout">
        <pc:chgData name="Daniel Schwarz" userId="5bb35bb8-905a-4742-88d9-33d9089732e7" providerId="ADAL" clId="{86437948-6A79-4B7B-B7E0-67C001754F77}" dt="2020-10-10T12:20:58.308" v="4434" actId="20577"/>
        <pc:sldMkLst>
          <pc:docMk/>
          <pc:sldMk cId="2806075464" sldId="285"/>
        </pc:sldMkLst>
        <pc:spChg chg="add mod">
          <ac:chgData name="Daniel Schwarz" userId="5bb35bb8-905a-4742-88d9-33d9089732e7" providerId="ADAL" clId="{86437948-6A79-4B7B-B7E0-67C001754F77}" dt="2020-10-10T12:20:58.308" v="4434" actId="20577"/>
          <ac:spMkLst>
            <pc:docMk/>
            <pc:sldMk cId="2806075464" sldId="285"/>
            <ac:spMk id="2" creationId="{554CA5E0-BD8B-4432-A652-0853C30E1A14}"/>
          </ac:spMkLst>
        </pc:spChg>
      </pc:sldChg>
      <pc:sldChg chg="modSp add mod modNotesTx">
        <pc:chgData name="Daniel Schwarz" userId="5bb35bb8-905a-4742-88d9-33d9089732e7" providerId="ADAL" clId="{86437948-6A79-4B7B-B7E0-67C001754F77}" dt="2020-10-10T19:00:41.513" v="4861" actId="20577"/>
        <pc:sldMkLst>
          <pc:docMk/>
          <pc:sldMk cId="4231827098" sldId="286"/>
        </pc:sldMkLst>
        <pc:spChg chg="mod">
          <ac:chgData name="Daniel Schwarz" userId="5bb35bb8-905a-4742-88d9-33d9089732e7" providerId="ADAL" clId="{86437948-6A79-4B7B-B7E0-67C001754F77}" dt="2020-10-10T12:16:57.707" v="4294" actId="20577"/>
          <ac:spMkLst>
            <pc:docMk/>
            <pc:sldMk cId="4231827098" sldId="286"/>
            <ac:spMk id="3" creationId="{170F1F03-AD3B-40D4-A9A4-A23B6630DB7A}"/>
          </ac:spMkLst>
        </pc:spChg>
        <pc:spChg chg="mod">
          <ac:chgData name="Daniel Schwarz" userId="5bb35bb8-905a-4742-88d9-33d9089732e7" providerId="ADAL" clId="{86437948-6A79-4B7B-B7E0-67C001754F77}" dt="2020-10-10T12:17:07.669" v="4386" actId="1038"/>
          <ac:spMkLst>
            <pc:docMk/>
            <pc:sldMk cId="4231827098" sldId="286"/>
            <ac:spMk id="5" creationId="{91646C42-2702-45F5-A6EA-BA346C5457B4}"/>
          </ac:spMkLst>
        </pc:spChg>
      </pc:sldChg>
      <pc:sldChg chg="new del">
        <pc:chgData name="Daniel Schwarz" userId="5bb35bb8-905a-4742-88d9-33d9089732e7" providerId="ADAL" clId="{86437948-6A79-4B7B-B7E0-67C001754F77}" dt="2020-10-10T12:28:56.589" v="4542" actId="47"/>
        <pc:sldMkLst>
          <pc:docMk/>
          <pc:sldMk cId="2909246714" sldId="287"/>
        </pc:sldMkLst>
      </pc:sldChg>
      <pc:sldChg chg="addSp delSp modSp add mod modAnim">
        <pc:chgData name="Daniel Schwarz" userId="5bb35bb8-905a-4742-88d9-33d9089732e7" providerId="ADAL" clId="{86437948-6A79-4B7B-B7E0-67C001754F77}" dt="2020-10-10T19:13:40.793" v="4924" actId="20577"/>
        <pc:sldMkLst>
          <pc:docMk/>
          <pc:sldMk cId="588544016" sldId="288"/>
        </pc:sldMkLst>
        <pc:spChg chg="mod">
          <ac:chgData name="Daniel Schwarz" userId="5bb35bb8-905a-4742-88d9-33d9089732e7" providerId="ADAL" clId="{86437948-6A79-4B7B-B7E0-67C001754F77}" dt="2020-10-10T19:13:40.793" v="4924" actId="20577"/>
          <ac:spMkLst>
            <pc:docMk/>
            <pc:sldMk cId="588544016" sldId="288"/>
            <ac:spMk id="61" creationId="{F9D06B83-6F11-4BE8-82B4-10D19CCD8A35}"/>
          </ac:spMkLst>
        </pc:spChg>
        <pc:spChg chg="add mod">
          <ac:chgData name="Daniel Schwarz" userId="5bb35bb8-905a-4742-88d9-33d9089732e7" providerId="ADAL" clId="{86437948-6A79-4B7B-B7E0-67C001754F77}" dt="2020-10-10T12:26:34.942" v="4513" actId="14100"/>
          <ac:spMkLst>
            <pc:docMk/>
            <pc:sldMk cId="588544016" sldId="288"/>
            <ac:spMk id="94" creationId="{1F269552-1446-473F-88EB-B99DF9CF3AE6}"/>
          </ac:spMkLst>
        </pc:spChg>
        <pc:grpChg chg="add del">
          <ac:chgData name="Daniel Schwarz" userId="5bb35bb8-905a-4742-88d9-33d9089732e7" providerId="ADAL" clId="{86437948-6A79-4B7B-B7E0-67C001754F77}" dt="2020-10-10T12:23:15.529" v="4442" actId="165"/>
          <ac:grpSpMkLst>
            <pc:docMk/>
            <pc:sldMk cId="588544016" sldId="288"/>
            <ac:grpSpMk id="4" creationId="{6FF10DC6-281C-462D-991C-D5EE420C7CBD}"/>
          </ac:grpSpMkLst>
        </pc:grpChg>
        <pc:grpChg chg="del mod topLvl">
          <ac:chgData name="Daniel Schwarz" userId="5bb35bb8-905a-4742-88d9-33d9089732e7" providerId="ADAL" clId="{86437948-6A79-4B7B-B7E0-67C001754F77}" dt="2020-10-10T12:23:17.918" v="4443" actId="478"/>
          <ac:grpSpMkLst>
            <pc:docMk/>
            <pc:sldMk cId="588544016" sldId="288"/>
            <ac:grpSpMk id="8" creationId="{3704B438-2766-4155-BCDD-C8F06E4EE7B2}"/>
          </ac:grpSpMkLst>
        </pc:grpChg>
        <pc:grpChg chg="del">
          <ac:chgData name="Daniel Schwarz" userId="5bb35bb8-905a-4742-88d9-33d9089732e7" providerId="ADAL" clId="{86437948-6A79-4B7B-B7E0-67C001754F77}" dt="2020-10-10T12:23:02.109" v="4437" actId="478"/>
          <ac:grpSpMkLst>
            <pc:docMk/>
            <pc:sldMk cId="588544016" sldId="288"/>
            <ac:grpSpMk id="38" creationId="{CE045107-2559-48EF-AE5A-FB85D7A2C2E7}"/>
          </ac:grpSpMkLst>
        </pc:grpChg>
        <pc:grpChg chg="del mod">
          <ac:chgData name="Daniel Schwarz" userId="5bb35bb8-905a-4742-88d9-33d9089732e7" providerId="ADAL" clId="{86437948-6A79-4B7B-B7E0-67C001754F77}" dt="2020-10-10T12:23:47.049" v="4457"/>
          <ac:grpSpMkLst>
            <pc:docMk/>
            <pc:sldMk cId="588544016" sldId="288"/>
            <ac:grpSpMk id="52" creationId="{BB4CE625-F5D6-4248-8206-75FCA8C56FA3}"/>
          </ac:grpSpMkLst>
        </pc:grpChg>
        <pc:grpChg chg="del">
          <ac:chgData name="Daniel Schwarz" userId="5bb35bb8-905a-4742-88d9-33d9089732e7" providerId="ADAL" clId="{86437948-6A79-4B7B-B7E0-67C001754F77}" dt="2020-10-10T12:23:04.974" v="4438" actId="478"/>
          <ac:grpSpMkLst>
            <pc:docMk/>
            <pc:sldMk cId="588544016" sldId="288"/>
            <ac:grpSpMk id="60" creationId="{5C87D7C6-4619-4EE4-809D-EED20BEBEF7B}"/>
          </ac:grpSpMkLst>
        </pc:grpChg>
        <pc:grpChg chg="mod">
          <ac:chgData name="Daniel Schwarz" userId="5bb35bb8-905a-4742-88d9-33d9089732e7" providerId="ADAL" clId="{86437948-6A79-4B7B-B7E0-67C001754F77}" dt="2020-10-10T12:23:47.049" v="4457"/>
          <ac:grpSpMkLst>
            <pc:docMk/>
            <pc:sldMk cId="588544016" sldId="288"/>
            <ac:grpSpMk id="67" creationId="{1E8F4D01-682E-4566-ABE4-036A83B4BAEB}"/>
          </ac:grpSpMkLst>
        </pc:grpChg>
        <pc:grpChg chg="add mod">
          <ac:chgData name="Daniel Schwarz" userId="5bb35bb8-905a-4742-88d9-33d9089732e7" providerId="ADAL" clId="{86437948-6A79-4B7B-B7E0-67C001754F77}" dt="2020-10-10T12:27:35.909" v="4538" actId="208"/>
          <ac:grpSpMkLst>
            <pc:docMk/>
            <pc:sldMk cId="588544016" sldId="288"/>
            <ac:grpSpMk id="68" creationId="{50F5DB4C-6BB4-4120-BABD-031DDC2F0D9D}"/>
          </ac:grpSpMkLst>
        </pc:grpChg>
        <pc:grpChg chg="add mod">
          <ac:chgData name="Daniel Schwarz" userId="5bb35bb8-905a-4742-88d9-33d9089732e7" providerId="ADAL" clId="{86437948-6A79-4B7B-B7E0-67C001754F77}" dt="2020-10-10T12:27:44.254" v="4539" actId="208"/>
          <ac:grpSpMkLst>
            <pc:docMk/>
            <pc:sldMk cId="588544016" sldId="288"/>
            <ac:grpSpMk id="78" creationId="{04850D2B-A7E1-45F4-BC8A-D4FC5A3DCCC8}"/>
          </ac:grpSpMkLst>
        </pc:grpChg>
        <pc:grpChg chg="mod">
          <ac:chgData name="Daniel Schwarz" userId="5bb35bb8-905a-4742-88d9-33d9089732e7" providerId="ADAL" clId="{86437948-6A79-4B7B-B7E0-67C001754F77}" dt="2020-10-10T12:24:14.419" v="4462"/>
          <ac:grpSpMkLst>
            <pc:docMk/>
            <pc:sldMk cId="588544016" sldId="288"/>
            <ac:grpSpMk id="80" creationId="{875AB6A1-3103-48D8-976D-9B4C32514419}"/>
          </ac:grpSpMkLst>
        </pc:grpChg>
        <pc:grpChg chg="mod">
          <ac:chgData name="Daniel Schwarz" userId="5bb35bb8-905a-4742-88d9-33d9089732e7" providerId="ADAL" clId="{86437948-6A79-4B7B-B7E0-67C001754F77}" dt="2020-10-10T12:24:14.419" v="4462"/>
          <ac:grpSpMkLst>
            <pc:docMk/>
            <pc:sldMk cId="588544016" sldId="288"/>
            <ac:grpSpMk id="81" creationId="{09F1278F-770D-4616-85F6-E802396F9EFC}"/>
          </ac:grpSpMkLst>
        </pc:grpChg>
        <pc:grpChg chg="mod">
          <ac:chgData name="Daniel Schwarz" userId="5bb35bb8-905a-4742-88d9-33d9089732e7" providerId="ADAL" clId="{86437948-6A79-4B7B-B7E0-67C001754F77}" dt="2020-10-10T12:24:14.419" v="4462"/>
          <ac:grpSpMkLst>
            <pc:docMk/>
            <pc:sldMk cId="588544016" sldId="288"/>
            <ac:grpSpMk id="82" creationId="{0076D2D6-DCBB-4257-8F41-9E9C1CDA6E60}"/>
          </ac:grpSpMkLst>
        </pc:grpChg>
        <pc:grpChg chg="del mod">
          <ac:chgData name="Daniel Schwarz" userId="5bb35bb8-905a-4742-88d9-33d9089732e7" providerId="ADAL" clId="{86437948-6A79-4B7B-B7E0-67C001754F77}" dt="2020-10-10T12:27:03.221" v="4533"/>
          <ac:grpSpMkLst>
            <pc:docMk/>
            <pc:sldMk cId="588544016" sldId="288"/>
            <ac:grpSpMk id="103" creationId="{050B8E3D-F928-478C-AE79-35418169AD87}"/>
          </ac:grpSpMkLst>
        </pc:grpChg>
        <pc:grpChg chg="del mod">
          <ac:chgData name="Daniel Schwarz" userId="5bb35bb8-905a-4742-88d9-33d9089732e7" providerId="ADAL" clId="{86437948-6A79-4B7B-B7E0-67C001754F77}" dt="2020-10-10T12:27:03.221" v="4533"/>
          <ac:grpSpMkLst>
            <pc:docMk/>
            <pc:sldMk cId="588544016" sldId="288"/>
            <ac:grpSpMk id="109" creationId="{19465DD5-E5FA-4698-8F20-54E64E9B4E39}"/>
          </ac:grpSpMkLst>
        </pc:grpChg>
        <pc:grpChg chg="del mod">
          <ac:chgData name="Daniel Schwarz" userId="5bb35bb8-905a-4742-88d9-33d9089732e7" providerId="ADAL" clId="{86437948-6A79-4B7B-B7E0-67C001754F77}" dt="2020-10-10T12:27:07.042" v="4535"/>
          <ac:grpSpMkLst>
            <pc:docMk/>
            <pc:sldMk cId="588544016" sldId="288"/>
            <ac:grpSpMk id="114" creationId="{B7BD0A87-FFC5-4A36-89B8-421F17641C0B}"/>
          </ac:grpSpMkLst>
        </pc:grpChg>
        <pc:grpChg chg="mod">
          <ac:chgData name="Daniel Schwarz" userId="5bb35bb8-905a-4742-88d9-33d9089732e7" providerId="ADAL" clId="{86437948-6A79-4B7B-B7E0-67C001754F77}" dt="2020-10-10T12:27:07.042" v="4535"/>
          <ac:grpSpMkLst>
            <pc:docMk/>
            <pc:sldMk cId="588544016" sldId="288"/>
            <ac:grpSpMk id="116" creationId="{950BD054-9C8E-46CC-BA1F-4BF36DD1CD07}"/>
          </ac:grpSpMkLst>
        </pc:grpChg>
        <pc:picChg chg="add del mod">
          <ac:chgData name="Daniel Schwarz" userId="5bb35bb8-905a-4742-88d9-33d9089732e7" providerId="ADAL" clId="{86437948-6A79-4B7B-B7E0-67C001754F77}" dt="2020-10-10T18:57:01.186" v="4860" actId="478"/>
          <ac:picMkLst>
            <pc:docMk/>
            <pc:sldMk cId="588544016" sldId="288"/>
            <ac:picMk id="2" creationId="{8882CB8C-9E2E-4ED2-B14E-AD34347D969F}"/>
          </ac:picMkLst>
        </pc:picChg>
        <pc:picChg chg="add del mod">
          <ac:chgData name="Daniel Schwarz" userId="5bb35bb8-905a-4742-88d9-33d9089732e7" providerId="ADAL" clId="{86437948-6A79-4B7B-B7E0-67C001754F77}" dt="2020-10-10T18:56:59.074" v="4859" actId="478"/>
          <ac:picMkLst>
            <pc:docMk/>
            <pc:sldMk cId="588544016" sldId="288"/>
            <ac:picMk id="4" creationId="{3192AC5E-4A3F-461B-AD74-4A232BB17E05}"/>
          </ac:picMkLst>
        </pc:picChg>
        <pc:picChg chg="add del mod">
          <ac:chgData name="Daniel Schwarz" userId="5bb35bb8-905a-4742-88d9-33d9089732e7" providerId="ADAL" clId="{86437948-6A79-4B7B-B7E0-67C001754F77}" dt="2020-10-10T18:56:17.269" v="4858" actId="478"/>
          <ac:picMkLst>
            <pc:docMk/>
            <pc:sldMk cId="588544016" sldId="288"/>
            <ac:picMk id="8" creationId="{369297E5-16C1-4A6C-9A0A-A481CA23C184}"/>
          </ac:picMkLst>
        </pc:picChg>
        <pc:inkChg chg="add del">
          <ac:chgData name="Daniel Schwarz" userId="5bb35bb8-905a-4742-88d9-33d9089732e7" providerId="ADAL" clId="{86437948-6A79-4B7B-B7E0-67C001754F77}" dt="2020-10-10T12:23:28.996" v="4445" actId="9405"/>
          <ac:inkMkLst>
            <pc:docMk/>
            <pc:sldMk cId="588544016" sldId="288"/>
            <ac:inkMk id="2" creationId="{62E30396-1A90-4985-8B8C-ACD19830906D}"/>
          </ac:inkMkLst>
        </pc:inkChg>
        <pc:inkChg chg="mod topLvl">
          <ac:chgData name="Daniel Schwarz" userId="5bb35bb8-905a-4742-88d9-33d9089732e7" providerId="ADAL" clId="{86437948-6A79-4B7B-B7E0-67C001754F77}" dt="2020-10-10T12:23:15.529" v="4442" actId="165"/>
          <ac:inkMkLst>
            <pc:docMk/>
            <pc:sldMk cId="588544016" sldId="288"/>
            <ac:inkMk id="5" creationId="{15A2F184-14BE-4E60-876C-79322543583C}"/>
          </ac:inkMkLst>
        </pc:inkChg>
        <pc:inkChg chg="mod topLvl">
          <ac:chgData name="Daniel Schwarz" userId="5bb35bb8-905a-4742-88d9-33d9089732e7" providerId="ADAL" clId="{86437948-6A79-4B7B-B7E0-67C001754F77}" dt="2020-10-10T12:23:15.529" v="4442" actId="165"/>
          <ac:inkMkLst>
            <pc:docMk/>
            <pc:sldMk cId="588544016" sldId="288"/>
            <ac:inkMk id="6" creationId="{FE5674AF-B9D1-4EA9-959B-D86966B8DE75}"/>
          </ac:inkMkLst>
        </pc:inkChg>
        <pc:inkChg chg="mod topLvl">
          <ac:chgData name="Daniel Schwarz" userId="5bb35bb8-905a-4742-88d9-33d9089732e7" providerId="ADAL" clId="{86437948-6A79-4B7B-B7E0-67C001754F77}" dt="2020-10-10T12:23:15.529" v="4442" actId="165"/>
          <ac:inkMkLst>
            <pc:docMk/>
            <pc:sldMk cId="588544016" sldId="288"/>
            <ac:inkMk id="7" creationId="{E6D25749-C5AA-451C-B9E9-40613AB2B871}"/>
          </ac:inkMkLst>
        </pc:inkChg>
        <pc:inkChg chg="mod">
          <ac:chgData name="Daniel Schwarz" userId="5bb35bb8-905a-4742-88d9-33d9089732e7" providerId="ADAL" clId="{86437948-6A79-4B7B-B7E0-67C001754F77}" dt="2020-10-10T12:23:15.529" v="4442" actId="165"/>
          <ac:inkMkLst>
            <pc:docMk/>
            <pc:sldMk cId="588544016" sldId="288"/>
            <ac:inkMk id="9" creationId="{29FBBBF8-8685-42F7-A9A1-E2AA7BF773BD}"/>
          </ac:inkMkLst>
        </pc:inkChg>
        <pc:inkChg chg="del">
          <ac:chgData name="Daniel Schwarz" userId="5bb35bb8-905a-4742-88d9-33d9089732e7" providerId="ADAL" clId="{86437948-6A79-4B7B-B7E0-67C001754F77}" dt="2020-10-10T12:23:08.280" v="4439" actId="478"/>
          <ac:inkMkLst>
            <pc:docMk/>
            <pc:sldMk cId="588544016" sldId="288"/>
            <ac:inkMk id="10" creationId="{6527E0E1-A86B-41EC-B947-B097AE2F5757}"/>
          </ac:inkMkLst>
        </pc:inkChg>
        <pc:inkChg chg="mod">
          <ac:chgData name="Daniel Schwarz" userId="5bb35bb8-905a-4742-88d9-33d9089732e7" providerId="ADAL" clId="{86437948-6A79-4B7B-B7E0-67C001754F77}" dt="2020-10-10T12:23:15.529" v="4442" actId="165"/>
          <ac:inkMkLst>
            <pc:docMk/>
            <pc:sldMk cId="588544016" sldId="288"/>
            <ac:inkMk id="11" creationId="{443CD2A4-01E7-42EF-99F1-4AE77640F2AE}"/>
          </ac:inkMkLst>
        </pc:inkChg>
        <pc:inkChg chg="mod">
          <ac:chgData name="Daniel Schwarz" userId="5bb35bb8-905a-4742-88d9-33d9089732e7" providerId="ADAL" clId="{86437948-6A79-4B7B-B7E0-67C001754F77}" dt="2020-10-10T12:23:15.529" v="4442" actId="165"/>
          <ac:inkMkLst>
            <pc:docMk/>
            <pc:sldMk cId="588544016" sldId="288"/>
            <ac:inkMk id="12" creationId="{78F684E1-A664-47F0-AB80-294D46A0646B}"/>
          </ac:inkMkLst>
        </pc:inkChg>
        <pc:inkChg chg="mod">
          <ac:chgData name="Daniel Schwarz" userId="5bb35bb8-905a-4742-88d9-33d9089732e7" providerId="ADAL" clId="{86437948-6A79-4B7B-B7E0-67C001754F77}" dt="2020-10-10T12:23:15.529" v="4442" actId="165"/>
          <ac:inkMkLst>
            <pc:docMk/>
            <pc:sldMk cId="588544016" sldId="288"/>
            <ac:inkMk id="13" creationId="{32C55C70-46F5-4DA3-AE28-8CE47D3CE188}"/>
          </ac:inkMkLst>
        </pc:inkChg>
        <pc:inkChg chg="mod">
          <ac:chgData name="Daniel Schwarz" userId="5bb35bb8-905a-4742-88d9-33d9089732e7" providerId="ADAL" clId="{86437948-6A79-4B7B-B7E0-67C001754F77}" dt="2020-10-10T12:23:15.529" v="4442" actId="165"/>
          <ac:inkMkLst>
            <pc:docMk/>
            <pc:sldMk cId="588544016" sldId="288"/>
            <ac:inkMk id="14" creationId="{EB432BE0-FE4D-45C7-B017-FF8979501A0D}"/>
          </ac:inkMkLst>
        </pc:inkChg>
        <pc:inkChg chg="mod">
          <ac:chgData name="Daniel Schwarz" userId="5bb35bb8-905a-4742-88d9-33d9089732e7" providerId="ADAL" clId="{86437948-6A79-4B7B-B7E0-67C001754F77}" dt="2020-10-10T12:23:15.529" v="4442" actId="165"/>
          <ac:inkMkLst>
            <pc:docMk/>
            <pc:sldMk cId="588544016" sldId="288"/>
            <ac:inkMk id="15" creationId="{9AE3E6E8-D56C-4A7E-9B9C-50CDCE78482C}"/>
          </ac:inkMkLst>
        </pc:inkChg>
        <pc:inkChg chg="mod">
          <ac:chgData name="Daniel Schwarz" userId="5bb35bb8-905a-4742-88d9-33d9089732e7" providerId="ADAL" clId="{86437948-6A79-4B7B-B7E0-67C001754F77}" dt="2020-10-10T12:23:15.529" v="4442" actId="165"/>
          <ac:inkMkLst>
            <pc:docMk/>
            <pc:sldMk cId="588544016" sldId="288"/>
            <ac:inkMk id="16" creationId="{1F539855-FE94-4D5A-AC8E-0A4BDE5A7C8B}"/>
          </ac:inkMkLst>
        </pc:inkChg>
        <pc:inkChg chg="mod">
          <ac:chgData name="Daniel Schwarz" userId="5bb35bb8-905a-4742-88d9-33d9089732e7" providerId="ADAL" clId="{86437948-6A79-4B7B-B7E0-67C001754F77}" dt="2020-10-10T12:23:15.529" v="4442" actId="165"/>
          <ac:inkMkLst>
            <pc:docMk/>
            <pc:sldMk cId="588544016" sldId="288"/>
            <ac:inkMk id="17" creationId="{A8404F3A-1CAE-4880-B5C9-56BA68D48286}"/>
          </ac:inkMkLst>
        </pc:inkChg>
        <pc:inkChg chg="mod">
          <ac:chgData name="Daniel Schwarz" userId="5bb35bb8-905a-4742-88d9-33d9089732e7" providerId="ADAL" clId="{86437948-6A79-4B7B-B7E0-67C001754F77}" dt="2020-10-10T12:23:15.529" v="4442" actId="165"/>
          <ac:inkMkLst>
            <pc:docMk/>
            <pc:sldMk cId="588544016" sldId="288"/>
            <ac:inkMk id="18" creationId="{D8F00DCF-775C-4AFA-8966-D34DAE7E2E5D}"/>
          </ac:inkMkLst>
        </pc:inkChg>
        <pc:inkChg chg="mod">
          <ac:chgData name="Daniel Schwarz" userId="5bb35bb8-905a-4742-88d9-33d9089732e7" providerId="ADAL" clId="{86437948-6A79-4B7B-B7E0-67C001754F77}" dt="2020-10-10T12:23:15.529" v="4442" actId="165"/>
          <ac:inkMkLst>
            <pc:docMk/>
            <pc:sldMk cId="588544016" sldId="288"/>
            <ac:inkMk id="19" creationId="{12B653A7-9E40-42D6-8F37-C4A0EFCD334F}"/>
          </ac:inkMkLst>
        </pc:inkChg>
        <pc:inkChg chg="mod">
          <ac:chgData name="Daniel Schwarz" userId="5bb35bb8-905a-4742-88d9-33d9089732e7" providerId="ADAL" clId="{86437948-6A79-4B7B-B7E0-67C001754F77}" dt="2020-10-10T12:23:15.529" v="4442" actId="165"/>
          <ac:inkMkLst>
            <pc:docMk/>
            <pc:sldMk cId="588544016" sldId="288"/>
            <ac:inkMk id="20" creationId="{3C5827DC-494F-4858-BBE8-9ED0D5A0F3F2}"/>
          </ac:inkMkLst>
        </pc:inkChg>
        <pc:inkChg chg="add mod">
          <ac:chgData name="Daniel Schwarz" userId="5bb35bb8-905a-4742-88d9-33d9089732e7" providerId="ADAL" clId="{86437948-6A79-4B7B-B7E0-67C001754F77}" dt="2020-10-10T12:23:47.049" v="4457"/>
          <ac:inkMkLst>
            <pc:docMk/>
            <pc:sldMk cId="588544016" sldId="288"/>
            <ac:inkMk id="31" creationId="{DF254CEC-2CF5-4634-AD21-4BD99C0C0FCE}"/>
          </ac:inkMkLst>
        </pc:inkChg>
        <pc:inkChg chg="add mod">
          <ac:chgData name="Daniel Schwarz" userId="5bb35bb8-905a-4742-88d9-33d9089732e7" providerId="ADAL" clId="{86437948-6A79-4B7B-B7E0-67C001754F77}" dt="2020-10-10T12:23:47.049" v="4457"/>
          <ac:inkMkLst>
            <pc:docMk/>
            <pc:sldMk cId="588544016" sldId="288"/>
            <ac:inkMk id="35" creationId="{547825D5-74E2-4B21-81B8-3C90395A0AC2}"/>
          </ac:inkMkLst>
        </pc:inkChg>
        <pc:inkChg chg="add mod">
          <ac:chgData name="Daniel Schwarz" userId="5bb35bb8-905a-4742-88d9-33d9089732e7" providerId="ADAL" clId="{86437948-6A79-4B7B-B7E0-67C001754F77}" dt="2020-10-10T12:23:47.049" v="4457"/>
          <ac:inkMkLst>
            <pc:docMk/>
            <pc:sldMk cId="588544016" sldId="288"/>
            <ac:inkMk id="46" creationId="{F19A6C1B-1122-4377-909A-9A30274CA039}"/>
          </ac:inkMkLst>
        </pc:inkChg>
        <pc:inkChg chg="add mod">
          <ac:chgData name="Daniel Schwarz" userId="5bb35bb8-905a-4742-88d9-33d9089732e7" providerId="ADAL" clId="{86437948-6A79-4B7B-B7E0-67C001754F77}" dt="2020-10-10T12:23:47.049" v="4457"/>
          <ac:inkMkLst>
            <pc:docMk/>
            <pc:sldMk cId="588544016" sldId="288"/>
            <ac:inkMk id="49" creationId="{A5EA948C-08B9-4C74-A8BA-F5EB1E161662}"/>
          </ac:inkMkLst>
        </pc:inkChg>
        <pc:inkChg chg="add mod">
          <ac:chgData name="Daniel Schwarz" userId="5bb35bb8-905a-4742-88d9-33d9089732e7" providerId="ADAL" clId="{86437948-6A79-4B7B-B7E0-67C001754F77}" dt="2020-10-10T12:23:47.049" v="4457"/>
          <ac:inkMkLst>
            <pc:docMk/>
            <pc:sldMk cId="588544016" sldId="288"/>
            <ac:inkMk id="57" creationId="{1AB1BD72-34A7-4215-9A20-C842DDCE2116}"/>
          </ac:inkMkLst>
        </pc:inkChg>
        <pc:inkChg chg="add mod">
          <ac:chgData name="Daniel Schwarz" userId="5bb35bb8-905a-4742-88d9-33d9089732e7" providerId="ADAL" clId="{86437948-6A79-4B7B-B7E0-67C001754F77}" dt="2020-10-10T12:23:47.049" v="4457"/>
          <ac:inkMkLst>
            <pc:docMk/>
            <pc:sldMk cId="588544016" sldId="288"/>
            <ac:inkMk id="62" creationId="{D9EA65FE-7BE8-48A5-A51E-C87485A7336D}"/>
          </ac:inkMkLst>
        </pc:inkChg>
        <pc:inkChg chg="add mod">
          <ac:chgData name="Daniel Schwarz" userId="5bb35bb8-905a-4742-88d9-33d9089732e7" providerId="ADAL" clId="{86437948-6A79-4B7B-B7E0-67C001754F77}" dt="2020-10-10T12:23:47.049" v="4457"/>
          <ac:inkMkLst>
            <pc:docMk/>
            <pc:sldMk cId="588544016" sldId="288"/>
            <ac:inkMk id="63" creationId="{A7155FD2-497E-4E70-BEE4-9DA90752051F}"/>
          </ac:inkMkLst>
        </pc:inkChg>
        <pc:inkChg chg="add mod">
          <ac:chgData name="Daniel Schwarz" userId="5bb35bb8-905a-4742-88d9-33d9089732e7" providerId="ADAL" clId="{86437948-6A79-4B7B-B7E0-67C001754F77}" dt="2020-10-10T12:23:47.049" v="4457"/>
          <ac:inkMkLst>
            <pc:docMk/>
            <pc:sldMk cId="588544016" sldId="288"/>
            <ac:inkMk id="64" creationId="{03BF95A6-D1B8-4C88-B82C-2F69A0EF2AD4}"/>
          </ac:inkMkLst>
        </pc:inkChg>
        <pc:inkChg chg="add mod">
          <ac:chgData name="Daniel Schwarz" userId="5bb35bb8-905a-4742-88d9-33d9089732e7" providerId="ADAL" clId="{86437948-6A79-4B7B-B7E0-67C001754F77}" dt="2020-10-10T12:23:47.049" v="4457"/>
          <ac:inkMkLst>
            <pc:docMk/>
            <pc:sldMk cId="588544016" sldId="288"/>
            <ac:inkMk id="65" creationId="{B0CCE380-4793-454F-B1B9-D6EB935A957A}"/>
          </ac:inkMkLst>
        </pc:inkChg>
        <pc:inkChg chg="add mod">
          <ac:chgData name="Daniel Schwarz" userId="5bb35bb8-905a-4742-88d9-33d9089732e7" providerId="ADAL" clId="{86437948-6A79-4B7B-B7E0-67C001754F77}" dt="2020-10-10T12:23:47.049" v="4457"/>
          <ac:inkMkLst>
            <pc:docMk/>
            <pc:sldMk cId="588544016" sldId="288"/>
            <ac:inkMk id="66" creationId="{1F6BDD11-5AB8-41D8-BB23-1B9076922ACB}"/>
          </ac:inkMkLst>
        </pc:inkChg>
        <pc:inkChg chg="mod">
          <ac:chgData name="Daniel Schwarz" userId="5bb35bb8-905a-4742-88d9-33d9089732e7" providerId="ADAL" clId="{86437948-6A79-4B7B-B7E0-67C001754F77}" dt="2020-10-10T12:24:00.500" v="4458"/>
          <ac:inkMkLst>
            <pc:docMk/>
            <pc:sldMk cId="588544016" sldId="288"/>
            <ac:inkMk id="69" creationId="{D0BAFD10-94AC-40B0-B5DE-A73CBC961358}"/>
          </ac:inkMkLst>
        </pc:inkChg>
        <pc:inkChg chg="mod">
          <ac:chgData name="Daniel Schwarz" userId="5bb35bb8-905a-4742-88d9-33d9089732e7" providerId="ADAL" clId="{86437948-6A79-4B7B-B7E0-67C001754F77}" dt="2020-10-10T12:24:00.500" v="4458"/>
          <ac:inkMkLst>
            <pc:docMk/>
            <pc:sldMk cId="588544016" sldId="288"/>
            <ac:inkMk id="70" creationId="{C6529287-1560-463D-814C-DEB21D85F23F}"/>
          </ac:inkMkLst>
        </pc:inkChg>
        <pc:inkChg chg="mod">
          <ac:chgData name="Daniel Schwarz" userId="5bb35bb8-905a-4742-88d9-33d9089732e7" providerId="ADAL" clId="{86437948-6A79-4B7B-B7E0-67C001754F77}" dt="2020-10-10T12:24:00.500" v="4458"/>
          <ac:inkMkLst>
            <pc:docMk/>
            <pc:sldMk cId="588544016" sldId="288"/>
            <ac:inkMk id="71" creationId="{8209FF75-8FA1-42F5-AD3F-31481E02A499}"/>
          </ac:inkMkLst>
        </pc:inkChg>
        <pc:inkChg chg="mod">
          <ac:chgData name="Daniel Schwarz" userId="5bb35bb8-905a-4742-88d9-33d9089732e7" providerId="ADAL" clId="{86437948-6A79-4B7B-B7E0-67C001754F77}" dt="2020-10-10T12:24:00.500" v="4458"/>
          <ac:inkMkLst>
            <pc:docMk/>
            <pc:sldMk cId="588544016" sldId="288"/>
            <ac:inkMk id="72" creationId="{6A3BC534-FED0-4B1C-BD02-1F1D202BB451}"/>
          </ac:inkMkLst>
        </pc:inkChg>
        <pc:inkChg chg="mod">
          <ac:chgData name="Daniel Schwarz" userId="5bb35bb8-905a-4742-88d9-33d9089732e7" providerId="ADAL" clId="{86437948-6A79-4B7B-B7E0-67C001754F77}" dt="2020-10-10T12:24:00.500" v="4458"/>
          <ac:inkMkLst>
            <pc:docMk/>
            <pc:sldMk cId="588544016" sldId="288"/>
            <ac:inkMk id="73" creationId="{B5BE5FBB-3525-43E0-960F-372F7DFF5B5D}"/>
          </ac:inkMkLst>
        </pc:inkChg>
        <pc:inkChg chg="mod">
          <ac:chgData name="Daniel Schwarz" userId="5bb35bb8-905a-4742-88d9-33d9089732e7" providerId="ADAL" clId="{86437948-6A79-4B7B-B7E0-67C001754F77}" dt="2020-10-10T12:24:00.500" v="4458"/>
          <ac:inkMkLst>
            <pc:docMk/>
            <pc:sldMk cId="588544016" sldId="288"/>
            <ac:inkMk id="74" creationId="{A64DCCAC-3D04-404F-8D4F-D7B75A14E623}"/>
          </ac:inkMkLst>
        </pc:inkChg>
        <pc:inkChg chg="mod">
          <ac:chgData name="Daniel Schwarz" userId="5bb35bb8-905a-4742-88d9-33d9089732e7" providerId="ADAL" clId="{86437948-6A79-4B7B-B7E0-67C001754F77}" dt="2020-10-10T12:24:00.500" v="4458"/>
          <ac:inkMkLst>
            <pc:docMk/>
            <pc:sldMk cId="588544016" sldId="288"/>
            <ac:inkMk id="75" creationId="{A4ECF43E-6AAD-4853-AAD2-FBAA0A39F2C1}"/>
          </ac:inkMkLst>
        </pc:inkChg>
        <pc:inkChg chg="mod">
          <ac:chgData name="Daniel Schwarz" userId="5bb35bb8-905a-4742-88d9-33d9089732e7" providerId="ADAL" clId="{86437948-6A79-4B7B-B7E0-67C001754F77}" dt="2020-10-10T12:24:00.500" v="4458"/>
          <ac:inkMkLst>
            <pc:docMk/>
            <pc:sldMk cId="588544016" sldId="288"/>
            <ac:inkMk id="76" creationId="{876627B0-8A58-41BC-997E-FECA944E16F7}"/>
          </ac:inkMkLst>
        </pc:inkChg>
        <pc:inkChg chg="mod">
          <ac:chgData name="Daniel Schwarz" userId="5bb35bb8-905a-4742-88d9-33d9089732e7" providerId="ADAL" clId="{86437948-6A79-4B7B-B7E0-67C001754F77}" dt="2020-10-10T12:24:00.500" v="4458"/>
          <ac:inkMkLst>
            <pc:docMk/>
            <pc:sldMk cId="588544016" sldId="288"/>
            <ac:inkMk id="77" creationId="{6416651D-68F7-4864-92C9-DCFFE785A85F}"/>
          </ac:inkMkLst>
        </pc:inkChg>
        <pc:inkChg chg="mod">
          <ac:chgData name="Daniel Schwarz" userId="5bb35bb8-905a-4742-88d9-33d9089732e7" providerId="ADAL" clId="{86437948-6A79-4B7B-B7E0-67C001754F77}" dt="2020-10-10T12:24:14.419" v="4462"/>
          <ac:inkMkLst>
            <pc:docMk/>
            <pc:sldMk cId="588544016" sldId="288"/>
            <ac:inkMk id="79" creationId="{76D2EA02-5F22-4088-8209-A9DCF18ECD3C}"/>
          </ac:inkMkLst>
        </pc:inkChg>
        <pc:inkChg chg="mod">
          <ac:chgData name="Daniel Schwarz" userId="5bb35bb8-905a-4742-88d9-33d9089732e7" providerId="ADAL" clId="{86437948-6A79-4B7B-B7E0-67C001754F77}" dt="2020-10-10T12:24:14.419" v="4462"/>
          <ac:inkMkLst>
            <pc:docMk/>
            <pc:sldMk cId="588544016" sldId="288"/>
            <ac:inkMk id="83" creationId="{D694726F-B657-493A-8F07-5371004CFF20}"/>
          </ac:inkMkLst>
        </pc:inkChg>
        <pc:inkChg chg="mod">
          <ac:chgData name="Daniel Schwarz" userId="5bb35bb8-905a-4742-88d9-33d9089732e7" providerId="ADAL" clId="{86437948-6A79-4B7B-B7E0-67C001754F77}" dt="2020-10-10T12:24:14.419" v="4462"/>
          <ac:inkMkLst>
            <pc:docMk/>
            <pc:sldMk cId="588544016" sldId="288"/>
            <ac:inkMk id="84" creationId="{F4C2D616-81A0-4D31-AF2C-2A1A7F793FD5}"/>
          </ac:inkMkLst>
        </pc:inkChg>
        <pc:inkChg chg="mod">
          <ac:chgData name="Daniel Schwarz" userId="5bb35bb8-905a-4742-88d9-33d9089732e7" providerId="ADAL" clId="{86437948-6A79-4B7B-B7E0-67C001754F77}" dt="2020-10-10T12:24:14.419" v="4462"/>
          <ac:inkMkLst>
            <pc:docMk/>
            <pc:sldMk cId="588544016" sldId="288"/>
            <ac:inkMk id="85" creationId="{048E46B7-1F29-4008-BEAE-5D60741C9EF4}"/>
          </ac:inkMkLst>
        </pc:inkChg>
        <pc:inkChg chg="mod">
          <ac:chgData name="Daniel Schwarz" userId="5bb35bb8-905a-4742-88d9-33d9089732e7" providerId="ADAL" clId="{86437948-6A79-4B7B-B7E0-67C001754F77}" dt="2020-10-10T12:24:14.419" v="4462"/>
          <ac:inkMkLst>
            <pc:docMk/>
            <pc:sldMk cId="588544016" sldId="288"/>
            <ac:inkMk id="86" creationId="{1F2C6ABF-16E4-4BEA-8F8F-C5726490D8A0}"/>
          </ac:inkMkLst>
        </pc:inkChg>
        <pc:inkChg chg="mod">
          <ac:chgData name="Daniel Schwarz" userId="5bb35bb8-905a-4742-88d9-33d9089732e7" providerId="ADAL" clId="{86437948-6A79-4B7B-B7E0-67C001754F77}" dt="2020-10-10T12:24:14.419" v="4462"/>
          <ac:inkMkLst>
            <pc:docMk/>
            <pc:sldMk cId="588544016" sldId="288"/>
            <ac:inkMk id="87" creationId="{8E448ED1-347D-490F-B0EA-E6D86C2E32F9}"/>
          </ac:inkMkLst>
        </pc:inkChg>
        <pc:inkChg chg="mod">
          <ac:chgData name="Daniel Schwarz" userId="5bb35bb8-905a-4742-88d9-33d9089732e7" providerId="ADAL" clId="{86437948-6A79-4B7B-B7E0-67C001754F77}" dt="2020-10-10T12:24:14.419" v="4462"/>
          <ac:inkMkLst>
            <pc:docMk/>
            <pc:sldMk cId="588544016" sldId="288"/>
            <ac:inkMk id="88" creationId="{CB54B549-FD48-4708-AED7-6EB241074F88}"/>
          </ac:inkMkLst>
        </pc:inkChg>
        <pc:inkChg chg="mod">
          <ac:chgData name="Daniel Schwarz" userId="5bb35bb8-905a-4742-88d9-33d9089732e7" providerId="ADAL" clId="{86437948-6A79-4B7B-B7E0-67C001754F77}" dt="2020-10-10T12:24:14.419" v="4462"/>
          <ac:inkMkLst>
            <pc:docMk/>
            <pc:sldMk cId="588544016" sldId="288"/>
            <ac:inkMk id="89" creationId="{3B246D2D-871F-41BF-899F-55FDE7A83667}"/>
          </ac:inkMkLst>
        </pc:inkChg>
        <pc:inkChg chg="mod">
          <ac:chgData name="Daniel Schwarz" userId="5bb35bb8-905a-4742-88d9-33d9089732e7" providerId="ADAL" clId="{86437948-6A79-4B7B-B7E0-67C001754F77}" dt="2020-10-10T12:24:14.419" v="4462"/>
          <ac:inkMkLst>
            <pc:docMk/>
            <pc:sldMk cId="588544016" sldId="288"/>
            <ac:inkMk id="90" creationId="{D77F6895-A076-4FF5-8BE9-9893D2D69C58}"/>
          </ac:inkMkLst>
        </pc:inkChg>
        <pc:inkChg chg="mod">
          <ac:chgData name="Daniel Schwarz" userId="5bb35bb8-905a-4742-88d9-33d9089732e7" providerId="ADAL" clId="{86437948-6A79-4B7B-B7E0-67C001754F77}" dt="2020-10-10T12:24:14.419" v="4462"/>
          <ac:inkMkLst>
            <pc:docMk/>
            <pc:sldMk cId="588544016" sldId="288"/>
            <ac:inkMk id="91" creationId="{6BFCC4D3-E65F-489A-B2AC-9F7F14F02257}"/>
          </ac:inkMkLst>
        </pc:inkChg>
        <pc:inkChg chg="add">
          <ac:chgData name="Daniel Schwarz" userId="5bb35bb8-905a-4742-88d9-33d9089732e7" providerId="ADAL" clId="{86437948-6A79-4B7B-B7E0-67C001754F77}" dt="2020-10-10T12:25:15.531" v="4505" actId="9405"/>
          <ac:inkMkLst>
            <pc:docMk/>
            <pc:sldMk cId="588544016" sldId="288"/>
            <ac:inkMk id="92" creationId="{E8E9AD1A-F046-4170-989E-478029E23BE9}"/>
          </ac:inkMkLst>
        </pc:inkChg>
        <pc:inkChg chg="add del">
          <ac:chgData name="Daniel Schwarz" userId="5bb35bb8-905a-4742-88d9-33d9089732e7" providerId="ADAL" clId="{86437948-6A79-4B7B-B7E0-67C001754F77}" dt="2020-10-10T12:25:21.021" v="4507" actId="9405"/>
          <ac:inkMkLst>
            <pc:docMk/>
            <pc:sldMk cId="588544016" sldId="288"/>
            <ac:inkMk id="93" creationId="{B557F0A9-06F7-4D59-B27F-4D167CC7E3A7}"/>
          </ac:inkMkLst>
        </pc:inkChg>
        <pc:inkChg chg="add mod">
          <ac:chgData name="Daniel Schwarz" userId="5bb35bb8-905a-4742-88d9-33d9089732e7" providerId="ADAL" clId="{86437948-6A79-4B7B-B7E0-67C001754F77}" dt="2020-10-10T12:27:07.042" v="4535"/>
          <ac:inkMkLst>
            <pc:docMk/>
            <pc:sldMk cId="588544016" sldId="288"/>
            <ac:inkMk id="95" creationId="{0CEE2D88-FDF7-4262-9FFA-7853C895B3E4}"/>
          </ac:inkMkLst>
        </pc:inkChg>
        <pc:inkChg chg="add mod">
          <ac:chgData name="Daniel Schwarz" userId="5bb35bb8-905a-4742-88d9-33d9089732e7" providerId="ADAL" clId="{86437948-6A79-4B7B-B7E0-67C001754F77}" dt="2020-10-10T12:27:07.042" v="4535"/>
          <ac:inkMkLst>
            <pc:docMk/>
            <pc:sldMk cId="588544016" sldId="288"/>
            <ac:inkMk id="96" creationId="{DCF1B453-B19C-4069-B088-0EF0D18EC1EB}"/>
          </ac:inkMkLst>
        </pc:inkChg>
        <pc:inkChg chg="add mod">
          <ac:chgData name="Daniel Schwarz" userId="5bb35bb8-905a-4742-88d9-33d9089732e7" providerId="ADAL" clId="{86437948-6A79-4B7B-B7E0-67C001754F77}" dt="2020-10-10T12:27:07.042" v="4535"/>
          <ac:inkMkLst>
            <pc:docMk/>
            <pc:sldMk cId="588544016" sldId="288"/>
            <ac:inkMk id="97" creationId="{6A46BE8B-BE91-4EB9-AC87-3FAC1C2CF440}"/>
          </ac:inkMkLst>
        </pc:inkChg>
        <pc:inkChg chg="add mod">
          <ac:chgData name="Daniel Schwarz" userId="5bb35bb8-905a-4742-88d9-33d9089732e7" providerId="ADAL" clId="{86437948-6A79-4B7B-B7E0-67C001754F77}" dt="2020-10-10T12:27:07.042" v="4535"/>
          <ac:inkMkLst>
            <pc:docMk/>
            <pc:sldMk cId="588544016" sldId="288"/>
            <ac:inkMk id="98" creationId="{C2668CDD-0674-494E-8B40-0E6ACBEF35FC}"/>
          </ac:inkMkLst>
        </pc:inkChg>
        <pc:inkChg chg="add mod">
          <ac:chgData name="Daniel Schwarz" userId="5bb35bb8-905a-4742-88d9-33d9089732e7" providerId="ADAL" clId="{86437948-6A79-4B7B-B7E0-67C001754F77}" dt="2020-10-10T12:27:07.042" v="4535"/>
          <ac:inkMkLst>
            <pc:docMk/>
            <pc:sldMk cId="588544016" sldId="288"/>
            <ac:inkMk id="99" creationId="{64884AD3-D79F-445A-84A6-A47892634993}"/>
          </ac:inkMkLst>
        </pc:inkChg>
        <pc:inkChg chg="add mod">
          <ac:chgData name="Daniel Schwarz" userId="5bb35bb8-905a-4742-88d9-33d9089732e7" providerId="ADAL" clId="{86437948-6A79-4B7B-B7E0-67C001754F77}" dt="2020-10-10T12:27:07.042" v="4535"/>
          <ac:inkMkLst>
            <pc:docMk/>
            <pc:sldMk cId="588544016" sldId="288"/>
            <ac:inkMk id="100" creationId="{82F30759-55C5-4FBB-870C-D7968EF15AEF}"/>
          </ac:inkMkLst>
        </pc:inkChg>
        <pc:inkChg chg="add mod">
          <ac:chgData name="Daniel Schwarz" userId="5bb35bb8-905a-4742-88d9-33d9089732e7" providerId="ADAL" clId="{86437948-6A79-4B7B-B7E0-67C001754F77}" dt="2020-10-10T12:27:07.042" v="4535"/>
          <ac:inkMkLst>
            <pc:docMk/>
            <pc:sldMk cId="588544016" sldId="288"/>
            <ac:inkMk id="101" creationId="{69A3194C-0C3A-4C3B-A450-B9EFAD2CA152}"/>
          </ac:inkMkLst>
        </pc:inkChg>
        <pc:inkChg chg="add mod">
          <ac:chgData name="Daniel Schwarz" userId="5bb35bb8-905a-4742-88d9-33d9089732e7" providerId="ADAL" clId="{86437948-6A79-4B7B-B7E0-67C001754F77}" dt="2020-10-10T12:27:07.042" v="4535"/>
          <ac:inkMkLst>
            <pc:docMk/>
            <pc:sldMk cId="588544016" sldId="288"/>
            <ac:inkMk id="102" creationId="{02D68F07-0C37-4714-B9C1-C4FDEB4202FD}"/>
          </ac:inkMkLst>
        </pc:inkChg>
        <pc:inkChg chg="add mod">
          <ac:chgData name="Daniel Schwarz" userId="5bb35bb8-905a-4742-88d9-33d9089732e7" providerId="ADAL" clId="{86437948-6A79-4B7B-B7E0-67C001754F77}" dt="2020-10-10T12:27:07.042" v="4535"/>
          <ac:inkMkLst>
            <pc:docMk/>
            <pc:sldMk cId="588544016" sldId="288"/>
            <ac:inkMk id="104" creationId="{E23CE902-6EA7-49F9-918C-CBB3D978E4F1}"/>
          </ac:inkMkLst>
        </pc:inkChg>
        <pc:inkChg chg="add mod">
          <ac:chgData name="Daniel Schwarz" userId="5bb35bb8-905a-4742-88d9-33d9089732e7" providerId="ADAL" clId="{86437948-6A79-4B7B-B7E0-67C001754F77}" dt="2020-10-10T12:27:07.042" v="4535"/>
          <ac:inkMkLst>
            <pc:docMk/>
            <pc:sldMk cId="588544016" sldId="288"/>
            <ac:inkMk id="105" creationId="{84544FB7-2753-4AA6-AD1C-497BA7D91EF2}"/>
          </ac:inkMkLst>
        </pc:inkChg>
        <pc:inkChg chg="add mod">
          <ac:chgData name="Daniel Schwarz" userId="5bb35bb8-905a-4742-88d9-33d9089732e7" providerId="ADAL" clId="{86437948-6A79-4B7B-B7E0-67C001754F77}" dt="2020-10-10T12:27:07.042" v="4535"/>
          <ac:inkMkLst>
            <pc:docMk/>
            <pc:sldMk cId="588544016" sldId="288"/>
            <ac:inkMk id="106" creationId="{8405F078-FF2B-4F9F-AD30-A87A95E2E2D2}"/>
          </ac:inkMkLst>
        </pc:inkChg>
        <pc:inkChg chg="add mod">
          <ac:chgData name="Daniel Schwarz" userId="5bb35bb8-905a-4742-88d9-33d9089732e7" providerId="ADAL" clId="{86437948-6A79-4B7B-B7E0-67C001754F77}" dt="2020-10-10T12:27:07.042" v="4535"/>
          <ac:inkMkLst>
            <pc:docMk/>
            <pc:sldMk cId="588544016" sldId="288"/>
            <ac:inkMk id="107" creationId="{42CE77BB-6F9B-4F14-85E9-03A611ADEFB1}"/>
          </ac:inkMkLst>
        </pc:inkChg>
        <pc:inkChg chg="add mod">
          <ac:chgData name="Daniel Schwarz" userId="5bb35bb8-905a-4742-88d9-33d9089732e7" providerId="ADAL" clId="{86437948-6A79-4B7B-B7E0-67C001754F77}" dt="2020-10-10T12:27:07.042" v="4535"/>
          <ac:inkMkLst>
            <pc:docMk/>
            <pc:sldMk cId="588544016" sldId="288"/>
            <ac:inkMk id="108" creationId="{1F023FF7-50A1-4911-A0A2-CF361C7F16B2}"/>
          </ac:inkMkLst>
        </pc:inkChg>
        <pc:inkChg chg="add mod">
          <ac:chgData name="Daniel Schwarz" userId="5bb35bb8-905a-4742-88d9-33d9089732e7" providerId="ADAL" clId="{86437948-6A79-4B7B-B7E0-67C001754F77}" dt="2020-10-10T12:27:07.042" v="4535"/>
          <ac:inkMkLst>
            <pc:docMk/>
            <pc:sldMk cId="588544016" sldId="288"/>
            <ac:inkMk id="110" creationId="{CB05124C-8468-4678-8D52-9653CA00EC96}"/>
          </ac:inkMkLst>
        </pc:inkChg>
        <pc:inkChg chg="add mod">
          <ac:chgData name="Daniel Schwarz" userId="5bb35bb8-905a-4742-88d9-33d9089732e7" providerId="ADAL" clId="{86437948-6A79-4B7B-B7E0-67C001754F77}" dt="2020-10-10T12:27:07.042" v="4535"/>
          <ac:inkMkLst>
            <pc:docMk/>
            <pc:sldMk cId="588544016" sldId="288"/>
            <ac:inkMk id="111" creationId="{C8C34106-F7B0-48EA-80F8-F0CA9915C412}"/>
          </ac:inkMkLst>
        </pc:inkChg>
        <pc:inkChg chg="add mod">
          <ac:chgData name="Daniel Schwarz" userId="5bb35bb8-905a-4742-88d9-33d9089732e7" providerId="ADAL" clId="{86437948-6A79-4B7B-B7E0-67C001754F77}" dt="2020-10-10T12:27:07.042" v="4535"/>
          <ac:inkMkLst>
            <pc:docMk/>
            <pc:sldMk cId="588544016" sldId="288"/>
            <ac:inkMk id="112" creationId="{0EDC8B51-AE1E-4CE2-A1F7-F63D198F47EA}"/>
          </ac:inkMkLst>
        </pc:inkChg>
        <pc:inkChg chg="add mod">
          <ac:chgData name="Daniel Schwarz" userId="5bb35bb8-905a-4742-88d9-33d9089732e7" providerId="ADAL" clId="{86437948-6A79-4B7B-B7E0-67C001754F77}" dt="2020-10-10T12:27:07.042" v="4535"/>
          <ac:inkMkLst>
            <pc:docMk/>
            <pc:sldMk cId="588544016" sldId="288"/>
            <ac:inkMk id="113" creationId="{8AD4978D-635F-4797-A9CA-970D0A92D5E3}"/>
          </ac:inkMkLst>
        </pc:inkChg>
        <pc:inkChg chg="add mod">
          <ac:chgData name="Daniel Schwarz" userId="5bb35bb8-905a-4742-88d9-33d9089732e7" providerId="ADAL" clId="{86437948-6A79-4B7B-B7E0-67C001754F77}" dt="2020-10-10T12:27:07.042" v="4535"/>
          <ac:inkMkLst>
            <pc:docMk/>
            <pc:sldMk cId="588544016" sldId="288"/>
            <ac:inkMk id="115" creationId="{FD31DEE0-491B-4289-A835-0D028AFE9DD2}"/>
          </ac:inkMkLst>
        </pc:inkChg>
      </pc:sldChg>
      <pc:sldChg chg="modSp add mod modNotesTx">
        <pc:chgData name="Daniel Schwarz" userId="5bb35bb8-905a-4742-88d9-33d9089732e7" providerId="ADAL" clId="{86437948-6A79-4B7B-B7E0-67C001754F77}" dt="2020-10-10T19:15:02.500" v="4984" actId="20577"/>
        <pc:sldMkLst>
          <pc:docMk/>
          <pc:sldMk cId="2101057785" sldId="289"/>
        </pc:sldMkLst>
        <pc:spChg chg="mod">
          <ac:chgData name="Daniel Schwarz" userId="5bb35bb8-905a-4742-88d9-33d9089732e7" providerId="ADAL" clId="{86437948-6A79-4B7B-B7E0-67C001754F77}" dt="2020-10-10T12:29:23.022" v="4585" actId="404"/>
          <ac:spMkLst>
            <pc:docMk/>
            <pc:sldMk cId="2101057785" sldId="289"/>
            <ac:spMk id="3" creationId="{170F1F03-AD3B-40D4-A9A4-A23B6630DB7A}"/>
          </ac:spMkLst>
        </pc:spChg>
        <pc:spChg chg="mod">
          <ac:chgData name="Daniel Schwarz" userId="5bb35bb8-905a-4742-88d9-33d9089732e7" providerId="ADAL" clId="{86437948-6A79-4B7B-B7E0-67C001754F77}" dt="2020-10-10T19:15:02.500" v="4984" actId="20577"/>
          <ac:spMkLst>
            <pc:docMk/>
            <pc:sldMk cId="2101057785" sldId="289"/>
            <ac:spMk id="4" creationId="{478AB046-1B68-488D-AE60-8F01F95A10E4}"/>
          </ac:spMkLst>
        </pc:spChg>
        <pc:spChg chg="mod">
          <ac:chgData name="Daniel Schwarz" userId="5bb35bb8-905a-4742-88d9-33d9089732e7" providerId="ADAL" clId="{86437948-6A79-4B7B-B7E0-67C001754F77}" dt="2020-10-10T12:29:27.379" v="4586" actId="1076"/>
          <ac:spMkLst>
            <pc:docMk/>
            <pc:sldMk cId="2101057785" sldId="289"/>
            <ac:spMk id="5" creationId="{91646C42-2702-45F5-A6EA-BA346C5457B4}"/>
          </ac:spMkLst>
        </pc:spChg>
      </pc:sldChg>
      <pc:sldChg chg="modSp new mod modNotesTx">
        <pc:chgData name="Daniel Schwarz" userId="5bb35bb8-905a-4742-88d9-33d9089732e7" providerId="ADAL" clId="{86437948-6A79-4B7B-B7E0-67C001754F77}" dt="2020-10-10T19:35:01.611" v="5678" actId="20577"/>
        <pc:sldMkLst>
          <pc:docMk/>
          <pc:sldMk cId="1862711636" sldId="290"/>
        </pc:sldMkLst>
        <pc:spChg chg="mod">
          <ac:chgData name="Daniel Schwarz" userId="5bb35bb8-905a-4742-88d9-33d9089732e7" providerId="ADAL" clId="{86437948-6A79-4B7B-B7E0-67C001754F77}" dt="2020-10-10T12:30:39.548" v="4699" actId="20577"/>
          <ac:spMkLst>
            <pc:docMk/>
            <pc:sldMk cId="1862711636" sldId="290"/>
            <ac:spMk id="2" creationId="{99BE28C4-77E7-446D-82E1-1F1246C7D06E}"/>
          </ac:spMkLst>
        </pc:spChg>
        <pc:spChg chg="mod">
          <ac:chgData name="Daniel Schwarz" userId="5bb35bb8-905a-4742-88d9-33d9089732e7" providerId="ADAL" clId="{86437948-6A79-4B7B-B7E0-67C001754F77}" dt="2020-10-10T19:35:01.611" v="5678" actId="20577"/>
          <ac:spMkLst>
            <pc:docMk/>
            <pc:sldMk cId="1862711636" sldId="290"/>
            <ac:spMk id="3" creationId="{E159E379-3A4D-4DFB-AA57-B1EAF62DBDD9}"/>
          </ac:spMkLst>
        </pc:spChg>
      </pc:sldChg>
      <pc:sldChg chg="addSp delSp modSp add mod modAnim">
        <pc:chgData name="Daniel Schwarz" userId="5bb35bb8-905a-4742-88d9-33d9089732e7" providerId="ADAL" clId="{86437948-6A79-4B7B-B7E0-67C001754F77}" dt="2020-10-10T19:33:00.462" v="5636"/>
        <pc:sldMkLst>
          <pc:docMk/>
          <pc:sldMk cId="2682076118" sldId="291"/>
        </pc:sldMkLst>
        <pc:spChg chg="del">
          <ac:chgData name="Daniel Schwarz" userId="5bb35bb8-905a-4742-88d9-33d9089732e7" providerId="ADAL" clId="{86437948-6A79-4B7B-B7E0-67C001754F77}" dt="2020-10-10T19:31:38.858" v="5597" actId="478"/>
          <ac:spMkLst>
            <pc:docMk/>
            <pc:sldMk cId="2682076118" sldId="291"/>
            <ac:spMk id="28" creationId="{46FBFC2C-156B-4867-BA2C-8521D7C9C022}"/>
          </ac:spMkLst>
        </pc:spChg>
        <pc:spChg chg="add del">
          <ac:chgData name="Daniel Schwarz" userId="5bb35bb8-905a-4742-88d9-33d9089732e7" providerId="ADAL" clId="{86437948-6A79-4B7B-B7E0-67C001754F77}" dt="2020-10-10T19:32:49.909" v="5634" actId="34122"/>
          <ac:spMkLst>
            <pc:docMk/>
            <pc:sldMk cId="2682076118" sldId="291"/>
            <ac:spMk id="367" creationId="{6BCB2AB3-BC03-47C2-AA9D-CD4D3318BAB1}"/>
          </ac:spMkLst>
        </pc:spChg>
        <pc:grpChg chg="add del mod">
          <ac:chgData name="Daniel Schwarz" userId="5bb35bb8-905a-4742-88d9-33d9089732e7" providerId="ADAL" clId="{86437948-6A79-4B7B-B7E0-67C001754F77}" dt="2020-10-10T19:32:15.426" v="5608"/>
          <ac:grpSpMkLst>
            <pc:docMk/>
            <pc:sldMk cId="2682076118" sldId="291"/>
            <ac:grpSpMk id="33" creationId="{8B78C5D9-A726-4FC3-B98F-44EE8CDF3180}"/>
          </ac:grpSpMkLst>
        </pc:grpChg>
        <pc:grpChg chg="mod">
          <ac:chgData name="Daniel Schwarz" userId="5bb35bb8-905a-4742-88d9-33d9089732e7" providerId="ADAL" clId="{86437948-6A79-4B7B-B7E0-67C001754F77}" dt="2020-10-10T19:32:13.771" v="5606"/>
          <ac:grpSpMkLst>
            <pc:docMk/>
            <pc:sldMk cId="2682076118" sldId="291"/>
            <ac:grpSpMk id="40" creationId="{F4D08E31-F360-46D8-857D-440979A783D8}"/>
          </ac:grpSpMkLst>
        </pc:grpChg>
        <pc:grpChg chg="del mod">
          <ac:chgData name="Daniel Schwarz" userId="5bb35bb8-905a-4742-88d9-33d9089732e7" providerId="ADAL" clId="{86437948-6A79-4B7B-B7E0-67C001754F77}" dt="2020-10-10T19:32:28.311" v="5616"/>
          <ac:grpSpMkLst>
            <pc:docMk/>
            <pc:sldMk cId="2682076118" sldId="291"/>
            <ac:grpSpMk id="50" creationId="{B3EF8852-2708-418D-A133-E1EF734FE79B}"/>
          </ac:grpSpMkLst>
        </pc:grpChg>
        <pc:grpChg chg="mod">
          <ac:chgData name="Daniel Schwarz" userId="5bb35bb8-905a-4742-88d9-33d9089732e7" providerId="ADAL" clId="{86437948-6A79-4B7B-B7E0-67C001754F77}" dt="2020-10-10T19:32:53.302" v="5635" actId="164"/>
          <ac:grpSpMkLst>
            <pc:docMk/>
            <pc:sldMk cId="2682076118" sldId="291"/>
            <ac:grpSpMk id="63" creationId="{EA2A9698-DD54-460D-8149-E52313FBEA9E}"/>
          </ac:grpSpMkLst>
        </pc:grpChg>
        <pc:grpChg chg="add mod">
          <ac:chgData name="Daniel Schwarz" userId="5bb35bb8-905a-4742-88d9-33d9089732e7" providerId="ADAL" clId="{86437948-6A79-4B7B-B7E0-67C001754F77}" dt="2020-10-10T19:32:53.302" v="5635" actId="164"/>
          <ac:grpSpMkLst>
            <pc:docMk/>
            <pc:sldMk cId="2682076118" sldId="291"/>
            <ac:grpSpMk id="65" creationId="{46D6DDB6-811B-49C1-A7B6-AE6AAB97B5F9}"/>
          </ac:grpSpMkLst>
        </pc:grpChg>
        <pc:inkChg chg="add del mod">
          <ac:chgData name="Daniel Schwarz" userId="5bb35bb8-905a-4742-88d9-33d9089732e7" providerId="ADAL" clId="{86437948-6A79-4B7B-B7E0-67C001754F77}" dt="2020-10-10T19:32:53.302" v="5635" actId="164"/>
          <ac:inkMkLst>
            <pc:docMk/>
            <pc:sldMk cId="2682076118" sldId="291"/>
            <ac:inkMk id="29" creationId="{08D1F9E1-0A80-4AA0-8D69-57EC85BD3D09}"/>
          </ac:inkMkLst>
        </pc:inkChg>
        <pc:inkChg chg="add del mod">
          <ac:chgData name="Daniel Schwarz" userId="5bb35bb8-905a-4742-88d9-33d9089732e7" providerId="ADAL" clId="{86437948-6A79-4B7B-B7E0-67C001754F77}" dt="2020-10-10T19:32:17.224" v="5610" actId="9405"/>
          <ac:inkMkLst>
            <pc:docMk/>
            <pc:sldMk cId="2682076118" sldId="291"/>
            <ac:inkMk id="30" creationId="{613B79A0-AFA1-4FB4-9A5C-64EB5A8B198E}"/>
          </ac:inkMkLst>
        </pc:inkChg>
        <pc:inkChg chg="add del mod">
          <ac:chgData name="Daniel Schwarz" userId="5bb35bb8-905a-4742-88d9-33d9089732e7" providerId="ADAL" clId="{86437948-6A79-4B7B-B7E0-67C001754F77}" dt="2020-10-10T19:32:16.259" v="5609" actId="9405"/>
          <ac:inkMkLst>
            <pc:docMk/>
            <pc:sldMk cId="2682076118" sldId="291"/>
            <ac:inkMk id="31" creationId="{49E80FC0-5B25-4D54-AD2B-03F1C09A5E5D}"/>
          </ac:inkMkLst>
        </pc:inkChg>
        <pc:inkChg chg="add del mod">
          <ac:chgData name="Daniel Schwarz" userId="5bb35bb8-905a-4742-88d9-33d9089732e7" providerId="ADAL" clId="{86437948-6A79-4B7B-B7E0-67C001754F77}" dt="2020-10-10T19:32:15.426" v="5608"/>
          <ac:inkMkLst>
            <pc:docMk/>
            <pc:sldMk cId="2682076118" sldId="291"/>
            <ac:inkMk id="32" creationId="{40BD94E0-4F61-42A3-9C87-A142F0F6D30B}"/>
          </ac:inkMkLst>
        </pc:inkChg>
        <pc:inkChg chg="add del mod">
          <ac:chgData name="Daniel Schwarz" userId="5bb35bb8-905a-4742-88d9-33d9089732e7" providerId="ADAL" clId="{86437948-6A79-4B7B-B7E0-67C001754F77}" dt="2020-10-10T19:32:13.771" v="5606"/>
          <ac:inkMkLst>
            <pc:docMk/>
            <pc:sldMk cId="2682076118" sldId="291"/>
            <ac:inkMk id="34" creationId="{DC3A25BE-9EA7-4F59-A146-F2F7BA943545}"/>
          </ac:inkMkLst>
        </pc:inkChg>
        <pc:inkChg chg="add mod">
          <ac:chgData name="Daniel Schwarz" userId="5bb35bb8-905a-4742-88d9-33d9089732e7" providerId="ADAL" clId="{86437948-6A79-4B7B-B7E0-67C001754F77}" dt="2020-10-10T19:32:28.311" v="5616"/>
          <ac:inkMkLst>
            <pc:docMk/>
            <pc:sldMk cId="2682076118" sldId="291"/>
            <ac:inkMk id="45" creationId="{312DCD1B-D94D-451B-AE52-6308CBF4661A}"/>
          </ac:inkMkLst>
        </pc:inkChg>
        <pc:inkChg chg="add mod">
          <ac:chgData name="Daniel Schwarz" userId="5bb35bb8-905a-4742-88d9-33d9089732e7" providerId="ADAL" clId="{86437948-6A79-4B7B-B7E0-67C001754F77}" dt="2020-10-10T19:32:28.311" v="5616"/>
          <ac:inkMkLst>
            <pc:docMk/>
            <pc:sldMk cId="2682076118" sldId="291"/>
            <ac:inkMk id="47" creationId="{8C003693-1652-4959-AC65-D600941D23A9}"/>
          </ac:inkMkLst>
        </pc:inkChg>
        <pc:inkChg chg="add mod">
          <ac:chgData name="Daniel Schwarz" userId="5bb35bb8-905a-4742-88d9-33d9089732e7" providerId="ADAL" clId="{86437948-6A79-4B7B-B7E0-67C001754F77}" dt="2020-10-10T19:32:28.311" v="5616"/>
          <ac:inkMkLst>
            <pc:docMk/>
            <pc:sldMk cId="2682076118" sldId="291"/>
            <ac:inkMk id="52" creationId="{CCD0D2BC-B546-4991-8F88-5EBAF4BB4A19}"/>
          </ac:inkMkLst>
        </pc:inkChg>
        <pc:inkChg chg="add mod">
          <ac:chgData name="Daniel Schwarz" userId="5bb35bb8-905a-4742-88d9-33d9089732e7" providerId="ADAL" clId="{86437948-6A79-4B7B-B7E0-67C001754F77}" dt="2020-10-10T19:32:28.311" v="5616"/>
          <ac:inkMkLst>
            <pc:docMk/>
            <pc:sldMk cId="2682076118" sldId="291"/>
            <ac:inkMk id="57" creationId="{0595A5DA-10CC-4292-8274-3A4DDBF77E39}"/>
          </ac:inkMkLst>
        </pc:inkChg>
        <pc:inkChg chg="del">
          <ac:chgData name="Daniel Schwarz" userId="5bb35bb8-905a-4742-88d9-33d9089732e7" providerId="ADAL" clId="{86437948-6A79-4B7B-B7E0-67C001754F77}" dt="2020-10-10T19:31:36.373" v="5595" actId="478"/>
          <ac:inkMkLst>
            <pc:docMk/>
            <pc:sldMk cId="2682076118" sldId="291"/>
            <ac:inkMk id="414" creationId="{33AF8FC9-ACDE-4335-91C0-B3D84EF29648}"/>
          </ac:inkMkLst>
        </pc:inkChg>
        <pc:inkChg chg="del">
          <ac:chgData name="Daniel Schwarz" userId="5bb35bb8-905a-4742-88d9-33d9089732e7" providerId="ADAL" clId="{86437948-6A79-4B7B-B7E0-67C001754F77}" dt="2020-10-10T19:31:35.268" v="5594" actId="478"/>
          <ac:inkMkLst>
            <pc:docMk/>
            <pc:sldMk cId="2682076118" sldId="291"/>
            <ac:inkMk id="415" creationId="{50F494F9-0B9A-479A-A08A-8D2187D9FB47}"/>
          </ac:inkMkLst>
        </pc:inkChg>
        <pc:inkChg chg="del">
          <ac:chgData name="Daniel Schwarz" userId="5bb35bb8-905a-4742-88d9-33d9089732e7" providerId="ADAL" clId="{86437948-6A79-4B7B-B7E0-67C001754F77}" dt="2020-10-10T19:31:37.615" v="5596" actId="478"/>
          <ac:inkMkLst>
            <pc:docMk/>
            <pc:sldMk cId="2682076118" sldId="291"/>
            <ac:inkMk id="416" creationId="{8E7CF1F8-4FA1-4B32-BFF2-5D79BCD3A0D9}"/>
          </ac:inkMkLst>
        </pc:inkChg>
      </pc:sldChg>
      <pc:sldChg chg="addSp delSp modSp new del mod setBg setClrOvrMap">
        <pc:chgData name="Daniel Schwarz" userId="5bb35bb8-905a-4742-88d9-33d9089732e7" providerId="ADAL" clId="{86437948-6A79-4B7B-B7E0-67C001754F77}" dt="2020-10-10T19:49:11.803" v="5690" actId="47"/>
        <pc:sldMkLst>
          <pc:docMk/>
          <pc:sldMk cId="729040437" sldId="292"/>
        </pc:sldMkLst>
        <pc:spChg chg="add del">
          <ac:chgData name="Daniel Schwarz" userId="5bb35bb8-905a-4742-88d9-33d9089732e7" providerId="ADAL" clId="{86437948-6A79-4B7B-B7E0-67C001754F77}" dt="2020-10-10T19:38:52.127" v="5685" actId="26606"/>
          <ac:spMkLst>
            <pc:docMk/>
            <pc:sldMk cId="729040437" sldId="292"/>
            <ac:spMk id="71" creationId="{F3060C83-F051-4F0E-ABAD-AA0DFC48B218}"/>
          </ac:spMkLst>
        </pc:spChg>
        <pc:spChg chg="add del">
          <ac:chgData name="Daniel Schwarz" userId="5bb35bb8-905a-4742-88d9-33d9089732e7" providerId="ADAL" clId="{86437948-6A79-4B7B-B7E0-67C001754F77}" dt="2020-10-10T19:38:52.127" v="5685" actId="26606"/>
          <ac:spMkLst>
            <pc:docMk/>
            <pc:sldMk cId="729040437" sldId="292"/>
            <ac:spMk id="73" creationId="{83C98ABE-055B-441F-B07E-44F97F083C39}"/>
          </ac:spMkLst>
        </pc:spChg>
        <pc:spChg chg="add del">
          <ac:chgData name="Daniel Schwarz" userId="5bb35bb8-905a-4742-88d9-33d9089732e7" providerId="ADAL" clId="{86437948-6A79-4B7B-B7E0-67C001754F77}" dt="2020-10-10T19:38:52.127" v="5685" actId="26606"/>
          <ac:spMkLst>
            <pc:docMk/>
            <pc:sldMk cId="729040437" sldId="292"/>
            <ac:spMk id="75" creationId="{29FDB030-9B49-4CED-8CCD-4D99382388AC}"/>
          </ac:spMkLst>
        </pc:spChg>
        <pc:spChg chg="add del">
          <ac:chgData name="Daniel Schwarz" userId="5bb35bb8-905a-4742-88d9-33d9089732e7" providerId="ADAL" clId="{86437948-6A79-4B7B-B7E0-67C001754F77}" dt="2020-10-10T19:38:52.127" v="5685" actId="26606"/>
          <ac:spMkLst>
            <pc:docMk/>
            <pc:sldMk cId="729040437" sldId="292"/>
            <ac:spMk id="77" creationId="{3783CA14-24A1-485C-8B30-D6A5D87987AD}"/>
          </ac:spMkLst>
        </pc:spChg>
        <pc:spChg chg="add del">
          <ac:chgData name="Daniel Schwarz" userId="5bb35bb8-905a-4742-88d9-33d9089732e7" providerId="ADAL" clId="{86437948-6A79-4B7B-B7E0-67C001754F77}" dt="2020-10-10T19:38:52.127" v="5685" actId="26606"/>
          <ac:spMkLst>
            <pc:docMk/>
            <pc:sldMk cId="729040437" sldId="292"/>
            <ac:spMk id="79" creationId="{9A97C86A-04D6-40F7-AE84-31AB43E6A846}"/>
          </ac:spMkLst>
        </pc:spChg>
        <pc:spChg chg="add del">
          <ac:chgData name="Daniel Schwarz" userId="5bb35bb8-905a-4742-88d9-33d9089732e7" providerId="ADAL" clId="{86437948-6A79-4B7B-B7E0-67C001754F77}" dt="2020-10-10T19:38:52.127" v="5685" actId="26606"/>
          <ac:spMkLst>
            <pc:docMk/>
            <pc:sldMk cId="729040437" sldId="292"/>
            <ac:spMk id="81" creationId="{FF9F2414-84E8-453E-B1F3-389FDE8192D9}"/>
          </ac:spMkLst>
        </pc:spChg>
        <pc:spChg chg="add del">
          <ac:chgData name="Daniel Schwarz" userId="5bb35bb8-905a-4742-88d9-33d9089732e7" providerId="ADAL" clId="{86437948-6A79-4B7B-B7E0-67C001754F77}" dt="2020-10-10T19:38:52.127" v="5685" actId="26606"/>
          <ac:spMkLst>
            <pc:docMk/>
            <pc:sldMk cId="729040437" sldId="292"/>
            <ac:spMk id="83" creationId="{3ECA69A1-7536-43AC-85EF-C7106179F5ED}"/>
          </ac:spMkLst>
        </pc:spChg>
        <pc:picChg chg="add del mod">
          <ac:chgData name="Daniel Schwarz" userId="5bb35bb8-905a-4742-88d9-33d9089732e7" providerId="ADAL" clId="{86437948-6A79-4B7B-B7E0-67C001754F77}" dt="2020-10-10T19:49:07.609" v="5689" actId="478"/>
          <ac:picMkLst>
            <pc:docMk/>
            <pc:sldMk cId="729040437" sldId="292"/>
            <ac:picMk id="1026" creationId="{5DEE2F76-573F-443A-9F6F-B0ED5ED0E23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5.022"/>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9.141"/>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1.158"/>
    </inkml:context>
    <inkml:brush xml:id="br0">
      <inkml:brushProperty name="width" value="0.05" units="cm"/>
      <inkml:brushProperty name="height" value="0.05" units="cm"/>
      <inkml:brushProperty name="color" value="#FFFFFF"/>
    </inkml:brush>
  </inkml:definitions>
  <inkml:trace contextRef="#ctx0" brushRef="#br0">55 0 716,'-21'7'4246,"19"-8"-3944,0 1-1,0 0 0,0 0 0,1 0 0,-1 1 0,0-1 1,0 0-1,0 1 0,1-1 0,-1 1 0,0 9 8338,-2-4-7892,3-6-714,1 1 0,0-1 0,-1 0-1,1 0 1,-1 0 0,1 1 0,0-1-1,-1 0 1,1 0 0,0 1 0,-1-1 0,1 0-1,0 1 1,0-1 0,-1 0 0,1 1-1,0-1 1,0 0 0,0 1 0,-1-1-1,1 0 1,0 1 0,0-1 0,0 1 0,0-1-1,0 0 1,0 1 0,0-1 0,0 1-1,0-1 1,0 0 0,0 1 0,0-1 0,0 1-1,0 0 1,0 156 3350,11-108-3112,-11-40-217,1 0-1,-1 0 0,2 0 0,-1-1 1,4 13-1,-3-14-12,0 0 0,-1 0 0,0 0-1,-1 1 1,1 9 0,3 28 123,-2-36-133,0 1-1,-1-1 0,0 1 1,-2 19-1,1-19-9,0-1-1,0 1 0,1-1 1,4 19-1,5 28 63,1 4 82,-9-53-128,-1 1 0,1-1 1,-2 0-1,1 1 1,-1-1-1,0 0 1,-1 1-1,0-1 0,0 1 1,-4 13-1,3-13-15,0 0 0,1 0 0,-1 0 0,2 0-1,-1 1 1,1-1 0,0 0 0,3 14 0,0-4 2,0 0 0,0 27 0,-2-27-10,0 0-1,6 27 1,-5-33-13,0 1 0,-1 0-1,0 0 1,-1 1 0,-2 12 0,1-15 0,0 0 0,1-1 0,0 1 0,1-1 0,0 1 0,1 0 0,3 10 0,-4-14 8,0-1 1,0 1 0,0-1 0,-1 1 0,0 0-1,0-1 1,0 1 0,-3 10 0,2-12-5,0 1 1,0 0 0,0 0-1,1 0 1,0 0 0,1-1-1,-1 1 1,1 0 0,0 0 0,2 7-1,1-1 28,-1 1 0,-1-1 0,0 1 0,-1 0 0,0-1 0,-1 1-1,-3 18 1,2 6 157,-9 31 65,10-57-240,0 4 3,0 0 1,-1 0 0,0-1 0,-6 25-1,5-29-11,0 0 0,2 0 0,-1 0-1,1 0 1,2 14 0,-1 6 31,10 36-49,-11 122 51,10-127-47,-10 320-18,11-350-111,-11 78 197,11-79-85,-11 159 23,3-184 1,2-2 6,-2 19 20,-3-21-27,0 0 0,0 0 1,0 0-1,0 0 0,0-1 0,0 1 0,0 0 0,0 0 0,0 0 0,0 0 0,0 0 0,-1-1 0,1 1 0,0 0 0,-1 0 0,1 0 1,0-1-1,-1 1 0,1 0 0,-1 0 0,1-1 0,-1 1 0,1 0 0,-1-1 0,0 1 0,1-1 0,-2 2 0,1-2 2,1 1 0,0-1 0,-1 1 0,1-1 0,0 1-1,-1-1 1,1 1 0,0 0 0,0-1 0,0 1 0,-1 0-1,1-1 1,0 1 0,0-1 0,0 1 0,0 0 0,0-1-1,0 1 1,0 0 0,0-1 0,1 1 0,-1 0 0,0-1-1,1 2 1,-3 12 1,1-12 4,-1 0 0,1 0 0,0 0 0,0 1 0,0-1 0,0 0 0,0 0 0,1 1 0,-1-1 0,1 1-1,-1-1 1,1 1 0,0-1 0,0 1 0,0-1 0,0 1 0,1-1 0,0 4 0,-1 6 26,0-11 616,-3 2-1289,1-1-573,-5-9-1152,4 3 1376,0-1 0,1 1 1,0-1-1,0 0 0,1 0 1,-1 0-1,1 0 0,0 0 1,0-1-1,1 1 0,0-6 1,-4-17-3627,-5 2 505</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4.028"/>
    </inkml:context>
    <inkml:brush xml:id="br0">
      <inkml:brushProperty name="width" value="0.05" units="cm"/>
      <inkml:brushProperty name="height" value="0.05" units="cm"/>
      <inkml:brushProperty name="color" value="#FFFFFF"/>
    </inkml:brush>
  </inkml:definitions>
  <inkml:trace contextRef="#ctx0" brushRef="#br0">7 285 140,'-7'-7'11487,"14"14"-7482,36-8-1663,79-24-648,-70 15-1303,-7 4-39,48-1 0,6 0-66,9-3-112,-28 3-23,84-17 0,-99 11-94,0 3 0,1 2 0,83 2 0,-9-6 4,11 0-41,-123 11 9,0-2-1,52-11 1,-53 8-19,1 1 1,54-2 0,45 13 238,-21-18 407,49 6-360,-8 6-291,-97-3 78,1-2-1,73-18 1,-69 12-72,-4 5 11,-1 2-1,1 2 0,52 5 0,-1-1-1,-17 4-45,69 0 552,-137-5-501,0-2 0,0 0 0,0-1 0,21-6 0,16 1-29,88-5 31,-118 6-40,-21 5 20,1 0 0,-1 0 1,0 0-1,0 1 0,0-1 1,1 1-1,-1-1 0,0 1 1,0 0-1,6 1 0,24 6 195,-7-2-60,0 0-1,38 1 1,-60-6-143,1 1 0,-1 0 0,1 0 0,-1 0 1,0 0-1,0 0 0,1 1 0,-1 0 0,0 0 0,5 3 0,27-3-58,-33 0 65,0-1 0,1-1 0,-1 1 0,1 0 0,-1-1 0,1 1 0,-1-1 0,5-1 0,-4 1-5,0 0 0,-1 0 0,1 0 0,-1 1 0,1-1 0,-1 1 0,0 0 0,6 1 0,36 8-7,-20-6-1,68 21 4,-18 3-11,-65-28 17,-8 0-2,0 0-1,0 1 0,-1-1 1,1 0-1,0 0 0,0 1 1,-1-1-1,1 1 0,0-1 1,0 1-1,-1 0 1,1 0-1,-1 0 0,1 0 1,-1 0-1,1 0 0,1 1 1,6 1-4,0 0 1,0-1-1,1 0 0,-1 0 1,11-1-1,97 12-29,-42-1-93,-73-12 71,11 0-46,-6 0 88,70 0 53,-75 0-42,0 0 0,0 1 0,1-1 0,-1 0 0,0 0 0,0 0 0,0-1-1,0 1 1,0-1 0,0 1 0,1-1 0,-1 1 0,0-1 0,2-1 0,10-3-2,46 3 1,-51 2 1,-6 0-3,69 0 23,-70 0-13,0-1-6,0 0-1,0 1 1,0 0-1,0-1 1,-1 1-1,1 0 1,0 0-1,0 0 1,0 0-1,0 0 1,0 1-1,3 0 1,1 0-12,25-1 35,-25-2-19,-4 2-4,0-1 1,0 1-1,0 0 1,0 0 0,0 0-1,0 0 1,0 0-1,0 0 1,0 0-1,0 1 1,0-1-1,0 0 1,0 1 0,0 0-1,-1 0 1,1-1-1,0 1 1,2 2-1,-4-3-1,1 0 0,-1 1 0,1-1 0,-1 0 1,1 1-1,0-1 0,-1 0 0,1 1 0,0-1 0,-1 0 0,1 0 0,0 0 0,-1 0 0,1 0 0,0 0 0,-1 0 0,1 0 0,0 0 0,-1 0 0,1 0 0,0 0 0,-1 0 1,1-1-1,0 1 0,-1 0 0,2-1 0,-1 6 3,-1-4-9,2-1 1,5 0 1,-5 0 13,39-6 619,-39 6-585,32 0 291,-34 1-446,-1 1 0,1-1 1,-1 1-1,1-1 0,-1 1 0,0-1 1,0 1-1,0-1 0,0 0 0,0 0 1,0 1-1,0-1 0,-1 0 0,1 0 1,0 0-1,0 0 0,-2 1 1,-2 2-1166,0 0 1,1 0-1,-1-1 1,0 0-1,-1 1 1,1-2-1,-8 4 1,-30 6-7409,21-6 4453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8.025"/>
    </inkml:context>
    <inkml:brush xml:id="br0">
      <inkml:brushProperty name="width" value="0.05" units="cm"/>
      <inkml:brushProperty name="height" value="0.05" units="cm"/>
      <inkml:brushProperty name="color" value="#FFFFFF"/>
    </inkml:brush>
  </inkml:definitions>
  <inkml:trace contextRef="#ctx0" brushRef="#br0">46 6 56,'0'0'699,"-1"12"2483,-7-10-2542,7-1-563,1-1 0,-1 0-1,1 0 1,-1 0 0,1 0 0,-1 0-1,1 1 1,-1-1 0,0 0 0,1 0-1,0 1 1,-1-1 0,1 0-1,-1 1 1,1-1 0,-1 1 0,1-1-1,0 0 1,-1 1 0,1-1-1,0 1 1,-1-1 0,1 1 0,0-1-1,0 1 1,-1-1 0,1 1 0,0 0-1,0-1 1,0 1 0,0-1-1,0 1 1,0-1 0,0 1 0,0 1-1,-20 12 4731,20-14-4716,0 0-1,-1 0 1,1 0-1,0 0 1,0 1-1,-1-1 0,1 0 1,0 0-1,0 0 1,-1 0-1,1 1 0,0-1 1,0 0-1,0 0 1,0 1-1,-1-1 1,1 0-1,0 0 0,0 1 1,0-1-1,0 0 1,0 0-1,0 1 0,0-1 1,0 0-1,0 1 1,0-1-1,0 0 1,0 0-1,0 1 0,0-1 1,0 0-1,0 1 1,0-1-1,0 0 0,0 0 1,0 1-1,0-1 1,0 0-1,0 1 1,1-1-1,-1 0 0,0 0 1,0 0-1,0 1 1,0-1-1,1 0 0,-1 0 1,0 0-1,0 1 1,1-1-1,-1 0 0,0 0 1,0 0-1,1 0 1,-1 0-1,0 1 1,0-1-1,1 0 0,18 8 53,-17-7 319,7 3-123,1 0 1,0-1-1,0 0 0,18 3 0,20 5 280,-7 2-234,1-2 0,0-2 0,84 7-1,-83-11-233,17-1 245,109-8 1,-31-1-246,234-10-122,10 0-237,-179 33 327,25-12-248,-25 6 128,-175-14 40,-1-1-1,54-12 1,-2 0-53,1 13-18,-61 2 51,0 0 0,0 0 0,19-4 0,-20 1 7,0 2 0,30 0 0,-32 2-16,0-1 0,0-1 0,0 0 0,28-7 0,204-51-52,-238 57 32,0 0-1,1 1 0,-1 1 0,1 0 0,-1 0 1,11 2-1,46-1 57,-32-6-45,-1-1 28,48 0-1,-45 3-66,-29 2 30,0 0 1,0 0 0,0 1 0,0 0 0,0 1 0,15 3-1,-8-2 8,-1 1 0,1-2-1,0 0 1,17-1-1,-15 0 1,7-2-4,-20 1 4,0 0-1,0 1 1,0 0-1,0 0 1,0 0-1,0 0 1,0 1-1,4 1 1,20 4-28,1-1 0,-1-1-1,0-2 1,32 0 0,80-20-1,-22 12 40,-42 6-63,23-6 69,-76 5 24,-11 0-106,1 1 1,0 0-1,-1 0 0,1 2 1,16 3-1,-28-4 67,8-2 8,-7 1-8,0 0 0,-1-1 1,1 1-1,0 0 0,0 0 0,0 0 0,0 0 0,0 0 0,-1 0 0,1 1 0,0-1 0,0 1 1,-1-1-1,1 1 0,0 0 0,0-1 0,2 3 0,40-2 78,28-7-74,-68 5-14,0-1 11,0 1-1,0-1 1,1 1 0,-1 0-1,0 1 1,0-1-1,1 1 1,-1 0 0,1 0-1,-1 0 1,6 2-1,7-1 5,28-9 19,-35 5-19,0 1 0,0 0-1,1 0 1,19 0-1,-28 2-13,43 0 34,-13 0-39,-14 0-10,-16 0 570,8 8 213,2 1 372,-12-9-1145,0 1-1,0-1 1,-1 0 0,1 1-1,0-1 1,0 0 0,0 1-1,0-1 1,0 1 0,0-1-1,0 0 1,-1 1 0,1-1-1,0 0 1,0 0 0,-1 1-1,1-1 1,0 0 0,0 1-1,-1-1 1,1 0 0,0 0 0,-1 1-1,1-1 1,0 0 0,-1 0-1,1 0 1,0 0 0,-1 0-1,1 1 1,0-1 0,-1 0-1,1 0 1,0 0 0,-1 0-1,1 0 1,-1 0 0,1 0-1,0 0 1,-1 0 0,-20 11-2167,20-9 1799,-1-1-1,1 0 1,-1 0 0,1 0 0,-1 0-1,0 0 1,1 0 0,-1 0 0,0-1-1,0 1 1,1-1 0,-1 1-1,0-1 1,0 1 0,0-1 0,0 0-1,0 0 1,0 0 0,0 0 0,1 0-1,-1-1 1,0 1 0,-2-1 0,-28-16-8159,10 5 4351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40.757"/>
    </inkml:context>
    <inkml:brush xml:id="br0">
      <inkml:brushProperty name="width" value="0.05" units="cm"/>
      <inkml:brushProperty name="height" value="0.05" units="cm"/>
      <inkml:brushProperty name="color" value="#FFFFFF"/>
    </inkml:brush>
  </inkml:definitions>
  <inkml:trace contextRef="#ctx0" brushRef="#br0">22 0 224,'9'1'600,"-12"2"1401,0-1-564,9-2-1623,-4 0 420,-2 16 778,0-15-867,-1 0 0,1 0 0,0 0 1,0 0-1,0 0 0,0 0 1,0 0-1,0 0 0,0 0 0,0 1 1,0-1-1,0 0 0,0 0 1,1 0-1,-1 0 0,1 2 0,1-1 96,-1 0 0,1 0-1,-1 0 1,0 0-1,0 1 1,0-1 0,-1 0-1,1 1 1,0-1-1,-1 1 1,0-1-1,1 0 1,-1 1 0,0-1-1,-1 5 1,0 55 2173,0-38-1959,1 165 1553,11-116-1663,-12-19-109,0-19-79,1 0 1,2-1-1,7 44 1,2 62 40,-10-133-190,0 0-1,-1 1 1,0-1-1,0 0 1,-1 1-1,0-1 1,-2 10-1,-3 30 138,-5 19 283,11-57-347,-1-1-1,-1 0 1,1 0-1,-6 14 1,5-14 11,0 0 0,0 0 0,0 0 1,0 14-1,-1 6 68,3-24-138,-1 0 0,1 0-1,-1 0 1,1 0 0,0 0 0,1 0-1,-1 0 1,2 4 0,-1 1-5,0 0 1,0 0-1,-1 0 0,0 0 1,-1 0-1,0 0 1,-3 14-1,-2 29 38,-5 40 74,0-3-85,22 69 1508,-8-122-1189,-2-30-325,0 0 1,-1 0-1,0 0 1,0 0-1,0 0 1,-1 0-1,-1 7 0,1-6-26,0 1-1,0-1 0,1 0 0,0 1 1,1-1-1,-1 1 0,1-1 1,3 9-1,2 31-12,-6-13-11,-1-13 68,1 1 0,1 0 0,1 0 1,5 22-1,4 23 106,-1-21-117,-8-43-42,-2 0 1,1-1-1,0 1 0,0 0 1,-1 0-1,0 0 1,0 0-1,1 0 0,-2 0 1,1 0-1,0 0 0,-1 0 1,1 0-1,-1 0 0,0-1 1,0 1-1,-2 4 0,-4 24 4,2-1-11,4-28 10,1 1 0,-1-1 0,0 1 0,1-1 0,-1 1 0,1 0-1,0-1 1,0 1 0,0-1 0,0 1 0,0 0 0,1-1 0,-1 1-1,1-1 1,-1 1 0,1-1 0,0 1 0,3 4 0,-3-4-11,0 0 1,0 0-1,0 1 1,-1-1-1,1 0 1,-1 1-1,0-1 1,1 1-1,-2-1 1,1 1-1,0-1 1,-2 5-1,2 30-6,6-18 96,-1 0 0,-1 0-1,1 28 1,6 14-5,-7-47-64,3 12 6,3 3-339,-14-7 535,3-22-212,1 1-1,-1-1 1,1 1-1,-1-1 0,1 1 1,0 0-1,-1-1 1,1 1-1,0-1 1,0 1-1,0 0 1,0-1-1,1 1 1,-1-1-1,0 1 1,1 0-1,-1-1 1,1 1-1,-1-1 1,1 1-1,2 2 0,-2-2-3,0 1-1,-1 0 0,1 0 0,0-1 0,-1 1 1,1 0-1,-1 0 0,0 0 0,0 0 0,0-1 1,-1 1-1,0 4 0,-1 25-21,13 6 50,-11 151 272,4-184-320,-4-5 12,1 0 0,-1 0 0,1 0-1,-1 1 1,1-1 0,-1 0 0,0 0 0,1 1 0,-1-1 0,0 0-1,1 1 1,-1-1 0,0 1 0,1-1 0,-1 0 0,0 1 0,0-1-1,0 1 1,1-1 0,-1 0 0,0 1 0,0-1 0,0 1-1,0-1 1,0 1 0,0-1 0,0 1 0,0-1 0,0 1 0,0-1-1,0 1 1,0 0 0,0 11-33,1-10 44,-1 0 0,0 0 1,1 0-1,-1 0 1,0 0-1,0 0 1,0 1-1,-1-1 0,1 0 1,-1 0-1,1 0 1,-1 0-1,1 0 0,-1 0 1,0 0-1,0 0 1,0-1-1,0 1 0,-2 2 1,0 9-58,4 15 62,-2-28-1,1 0 0,-1 1 0,1-1 0,-1 0 0,0 1 0,1-1 0,-1 1 0,1-1 0,-1 1 1,1-1-1,-1 1 0,1-1 0,-1 1 0,1-1 0,0 1 0,-1 0 0,1-1 0,0 1 0,-1-1 0,1 1 0,0 0 0,0 0 0,0-1 0,-1 2 1,1 26 1139,0-26-6,0-3-1179,2 12-379,-1-11-59,0 0-1,0 0 1,0-1-1,-1 1 0,1 0 1,0-1-1,0 1 1,0-1-1,-1 1 1,1-1-1,0 0 1,-1 1-1,1-1 1,0 1-1,-1-1 1,1 0-1,-1 0 1,1 1-1,-1-1 1,1 0-1,-1 0 1,0 0-1,1 0 1,-1 1-1,0-1 1,0-1-1,13-29-7240,-13 31 7657,2-17-3716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4"/>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5"/>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6"/>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7"/>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8"/>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9"/>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4.57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0"/>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7.677"/>
    </inkml:context>
    <inkml:brush xml:id="br0">
      <inkml:brushProperty name="width" value="0.05" units="cm"/>
      <inkml:brushProperty name="height" value="0.05" units="cm"/>
      <inkml:brushProperty name="color" value="#FFFFFF"/>
    </inkml:brush>
  </inkml:definitions>
  <inkml:trace contextRef="#ctx0" brushRef="#br0">163 76 620,'0'0'3390,"11"-18"-657,-11 17-2517,0-34 3679,0 35-3882,0 0 0,0 0 0,0 1 1,0-1-1,0 0 0,0 0 0,0 0 1,0 0-1,0 0 0,0 0 1,0 1-1,0-1 0,0 0 0,0 0 1,0 0-1,0 0 0,0 0 0,0 1 1,0-1-1,-1 0 0,1 0 0,0 0 1,0 0-1,0 0 0,0 0 0,0 1 1,0-1-1,0 0 0,0 0 0,0 0 1,-1 0-1,1 0 0,0 0 1,0 0-1,0 0 0,0 0 0,0 0 1,0 0-1,-1 0 0,1 1 0,0-1 1,0 0-1,0 0 0,0 0 0,0 0 1,0 0-1,-1 0 0,1 0 0,0 0 1,0 0-1,0-1 0,0 1 0,0 0 1,-1 0-1,1 0 0,0 0 1,0 0-1,0 0 0,-9-7 985,3 3-728,4 4-185,2-1-45,0 1 1,0 0-1,0-1 0,0 1 1,0-1-1,0 1 0,0-1 1,0 1-1,0-1 0,0 1 0,0-1 1,0 1-1,-1-1 0,1 1 1,0 0-1,0-1 0,-1 1 0,1-1 1,0 1-1,0 0 0,-1-1 1,1 1-1,0 0 0,-1-1 1,1 1-1,0 0 0,-1-1 0,1 1 1,-1 0-1,1 0 0,-1 0 1,1-1-1,0 1 0,-1 0 0,1 0 1,-1 0-1,1 0 0,-1 0 1,1 0-1,-1 0 0,1 0 1,-1 0-1,1 0 0,-1 0 0,1 0 1,-1 0-1,1 0 0,-1 1 1,-4-1 126,3 0 71,-1 0-112,0 0-1,0 0 1,0 0-1,-1 0 1,1 1-1,0-1 0,0 1 1,-6 2-1,0 4-26,-1 0-1,1 0 0,-13 15 1,8 15 55,11-34-150,1 0 1,0 0-1,0 0 1,0 0-1,1 0 1,-1 1-1,1-1 1,0 1-1,0-1 1,0 1-1,0-1 1,0 6-1,-10 33 110,11-34-89,0-5-18,-1-1 0,1 0 0,0 1 0,0-1 0,0 1 0,1-1 0,-1 0 0,1 1 0,-1-1 0,1 0 0,0 1 0,-1-1 0,1 0 0,1 0 0,1 4 0,2 5-12,1-3-17,39 22-21,8-9-11,-50-20 53,0-1 1,1 1 0,-1 0 0,0-1 0,1 0 0,-1 0-1,0 0 1,1 0 0,-1 0 0,1-1 0,-1 1 0,0-1 0,0 0-1,6-2 1,12-8 6,-18 10-4,0 0 1,0 0-1,0 0 1,0-1-1,-1 1 0,1-1 1,0 0-1,-1 0 1,1 0-1,-1 0 1,0 0-1,0 0 0,0-1 1,0 1-1,0-1 1,0 0-1,1-3 1,36-54 77,-31 44-59,-6 14-16,-1 0 0,0 0 0,0 0-1,0 0 1,0 0 0,0 0 0,0 0-1,0 0 1,-1-1 0,1 1 0,-1 0-1,1 0 1,-1-1 0,0 1 0,0 0-1,0 0 1,0-1 0,0 1 0,-1 0 0,1 0-1,-1-1 1,0 1 0,1 0 0,-2-2-1,-10-24 14,11 26-17,0-1-1,0 1 1,0-1-1,0 1 0,0 0 1,0 0-1,0-1 1,-1 1-1,1 0 1,-1 0-1,0 0 0,0 0 1,0 1-1,0-1 1,0 0-1,0 1 0,0 0 1,-4-3-1,-18-11-21,-17-7 116,39 21-70,0 0-10,-1 0 0,1 0 0,0 0 0,0 1 0,-1-1 0,1 0 0,0 1 0,-1 0 0,1-1 0,-1 1 0,1 0 0,0 1 0,-1-1 0,1 0 1,-1 0-1,1 1 0,0 0 0,-1-1 0,1 1 0,0 0 0,0 0 0,0 0 0,-1 0 0,1 1 0,0-1 0,-2 3 0,-2 2-30,4-4-33,-1 0 0,1 0-1,0 1 1,0-1 0,0 1 0,0-1 0,0 1-1,1-1 1,-1 1 0,1 0 0,0 0 0,-2 4 0,-7 30-3142,8-32 1922,1 0 0,0 0 0,-1 1 0,0-1-1,0 0 1,-1-1 0,-4 9 0,5-2-1397</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8.295"/>
    </inkml:context>
    <inkml:brush xml:id="br0">
      <inkml:brushProperty name="width" value="0.05" units="cm"/>
      <inkml:brushProperty name="height" value="0.05" units="cm"/>
      <inkml:brushProperty name="color" value="#FFFFFF"/>
    </inkml:brush>
  </inkml:definitions>
  <inkml:trace contextRef="#ctx0" brushRef="#br0">226 1 328,'1'0'304,"0"0"0,0 0 0,0 0 0,-1-1 0,1 1 0,0 0 0,0 0 0,0 0 0,0 0-1,-1 0 1,1 1 0,0-1 0,0 0 0,0 0 0,-1 0 0,1 1 0,0-1 0,0 0 0,-1 1 0,1-1 0,0 1 0,-1-1 0,1 1 0,0-1 0,-1 1 0,1-1 0,-1 1-1,1 0 1,-1-1 0,1 1 0,-1 0 0,1 0 0,-1-1 0,0 1 0,1 1 0,5 9-1210,3 24 2213,-4-8-604,2-8-377,-1-1 1,-1 1 0,-1 0-1,-1 0 1,0 0-1,-2 0 1,0 1-1,-1-1 1,-1 0 0,-6 38-1,3-31-87,4-23-213,0 0-1,0 0 1,0 0 0,-1 0-1,1 0 1,-1-1-1,0 1 1,0 0 0,0 0-1,-3 3 1,-17 42 321,20-43-294,0-1 0,-1 1 0,0 0 0,1-1 0,-2 1-1,1-1 1,0 0 0,-1 1 0,0-1 0,0 0 0,0-1-1,-1 1 1,1-1 0,-1 1 0,0-1 0,0 0-1,0 0 1,0-1 0,-6 4 0,2-4-86,0 1 0,0-1 1,0-1-1,0 1 0,-1-1 0,1-1 0,0 0 1,-1 0-1,1 0 0,0-1 0,0-1 0,0 1 1,-1-1-1,1 0 0,-9-5 0,4 4-473,-6-4-2388,-3-10-6392,20 11 6322</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0.314"/>
    </inkml:context>
    <inkml:brush xml:id="br0">
      <inkml:brushProperty name="width" value="0.05" units="cm"/>
      <inkml:brushProperty name="height" value="0.05" units="cm"/>
      <inkml:brushProperty name="color" value="#FFFFFF"/>
    </inkml:brush>
  </inkml:definitions>
  <inkml:trace contextRef="#ctx0" brushRef="#br0">11 198 268,'0'0'11560,"-10"5"-10700,16-11-620,-11 7 160,4-1 480,13 6-847,60-12-2,-65 2-27,-6 3-5,1 0 0,-1 0 0,1 0 0,0 0 0,-1 1 0,1-1 0,0 0 0,-1 1 1,1-1-1,0 1 0,0 0 0,-1 0 0,1-1 0,0 1 0,2 0 0,35-12 12,-37 12-14,52-30 11,-52 29-18,0 0-1,-1 0 1,1 0-1,0 0 0,0 0 1,-1-1-1,1 1 1,-1 0-1,0-1 1,1 1-1,-1-1 1,2-2-1,4-8 81,-6 11-65,1-1 1,-1 0 0,0 1 0,0-1-1,1 0 1,-1 0 0,0 0 0,-1 0-1,1 0 1,0 0 0,0 0 0,-1 0-1,1 0 1,-1-3 0,11-31 163,-11 36-171,0-1 0,0 1 1,-1 0-1,1-1 0,0 1 1,0 0-1,0-1 0,0 1 1,0 0-1,0-1 0,0 1 1,0 0-1,0-1 0,0 1 1,1 0-1,-1-1 0,0 1 1,0 0-1,0-1 0,0 1 1,0 0-1,1-1 0,-1 1 0,0 0 1,0 0-1,0-1 0,1 1 1,-1 0-1,0 0 0,0-1 1,1 1-1,-1 0 0,0 0 1,1 0-1,-1-1 0,0 1 1,1 0-1,-1 0 0,0 0 1,1 0-1,-1 0 0,0 0 1,1 0-1,-1 0 0,0 0 1,1 0-1,-1 0 0,1 0 1,1 0-11,-11 0 352,-6-18 574,4 13-772,11 5-131,0-1 1,-1 1-1,1-1 0,-1 1 0,1 0 0,0-1 1,-1 1-1,1 0 0,-1-1 0,1 1 0,-1 0 1,1 0-1,-1-1 0,1 1 0,-1 0 0,1 0 1,-1 0-1,0 0 0,1 0 0,-1-1 0,1 1 1,-1 0-1,1 0 0,-1 1 0,0-1 0,1 0 1,-1 0-1,1 0 0,-1 0 0,1 0 0,-1 1 1,1-1-1,-1 0 0,1 0 0,-1 1 0,1-1 1,-1 1-1,1 0 55,-20-6 309,18 4-343,-9-2 12,-1 5 4,-38 6 561,28 9-679,18-14 63,-1 0 0,1 0 0,0 1 1,0 0-1,1 0 0,-1 0 0,-4 6 0,5-8 7,1 0-1,-1 0 1,1 1-1,0-1 1,-1 1 0,1-1-1,0 1 1,0-1-1,1 1 1,-1 0-1,0 0 1,1 0-1,0 0 1,-1 4 0,1-4-4,0 0 1,0 0-1,0 0 1,0 0 0,-1 0-1,1 0 1,-1 0-1,0-1 1,1 1 0,-1 0-1,-3 2 1,4-1 1,0 1 1,0-1-1,0 1 1,0-1-1,1 1 0,0-1 1,0 1-1,0 0 1,2 6-1,-1 4 0,-1-8 0,0-4 3,-1-1-1,1 1 0,0-1 1,0 1-1,1-1 0,-1 0 1,0 1-1,1-1 0,-1 1 1,1-1-1,0 0 0,0 1 1,0-1-1,0 0 1,2 3-1,20 18 25,53-2-49,-50-14 40,-9-3-17,0 0-1,32 15 1,-45-18-299,-1 1 0,0-1 0,1 0 1,-1 0-1,0-1 0,1 1 0,-1-1 0,1 0 1,5 0-1,5-18-9582,-5 6 6804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279"/>
    </inkml:context>
    <inkml:brush xml:id="br0">
      <inkml:brushProperty name="width" value="0.05" units="cm"/>
      <inkml:brushProperty name="height" value="0.05" units="cm"/>
      <inkml:brushProperty name="color" value="#FFFFFF"/>
    </inkml:brush>
  </inkml:definitions>
  <inkml:trace contextRef="#ctx0" brushRef="#br0">1 31 952,'0'0'138,"0"1"1,0-1-1,-1 0 0,1 1 1,0-1-1,0 0 1,0 1-1,0-1 0,0 0 1,0 1-1,0-1 0,0 1 1,0-1-1,0 0 0,0 1 1,0-1-1,0 0 0,0 1 1,1-1-1,-1 0 0,0 1 1,0-1-1,0 0 1,0 1-1,1-1 0,-1 0 1,0 0-1,0 1 0,1-1 1,-1 0-1,0 0 0,0 1 1,1-1-1,-1 0 0,0 0 1,1 0-1,-1 1 0,0-1 1,1 0-1,-1 0 1,0 0-1,1 0 0,-1 0 1,0 0-1,1 0 0,-1 0 1,1 0-1,-1 0 0,0 0 1,1 0-1,-1 0-55,0 0 0,1 1 0,-1-1 0,0 0 0,0 0 0,0 0 1,0 1-1,0-1 0,1 0 0,-1 0 0,0 0 0,0 1 0,0-1 0,0 0 0,0 0 0,0 1 0,0-1 0,0 0 0,0 0 0,0 1 0,0-1 0,0 0 1,0 0-1,0 1 0,0-1 0,0 0 0,0 0 0,0 1 0,0-1 0,-1 0 0,1 0 0,0 0 0,0 1 0,0-1 0,0 0 0,0 0 0,-1 0 1,1 1-1,0-1 0,0 0 0,0 0 0,0 0 0,-1 0 0,1 0 0,-1 1 0,-6 8 124,18 63 1248,-12-49-1267,1-14-83,-1 0-1,1 0 1,1 0 0,0 0 0,0 0-1,0 0 1,6 14 0,-6-16 52,1 1 1,-1-1-1,-1 0 1,1 1 0,-1-1-1,0 0 1,-2 9-1,1 7 817,-1-23-885,1 0 1,-1-1 0,1 1-1,0 0 1,-1-1-1,1 1 1,0-1 0,-1 0-1,1 1 1,0-1-1,0 0 1,-1 0 0,1 0-1,0 0 1,-1-1-1,2-5-37,0-1 0,0 1 1,0-1-1,1 1 0,0 0 0,1-1 0,0 1 0,0 0 0,0 0 0,1 0 0,6-10 0,10-20-48,-16 29-9,0 0-1,1 1 1,0 0 0,1-1 0,-1 2-1,1-1 1,1 0 0,-1 1 0,10-8-1,28-29-16,-14 17-15,-26 22 35,-1 1-1,1 0 0,0 0 0,0 0 1,0 0-1,1 1 0,-1-1 0,0 1 1,1 0-1,0 0 0,0 0 0,-1 0 1,1 1-1,0 0 0,0-1 0,0 2 1,1-1-1,4 0 0,-8 2 9,0-1 0,1 1 0,-1 0 0,0 1 0,0-1 0,0 0 0,0 0 0,0 0 0,-1 1 0,1-1 1,0 0-1,0 1 0,-1-1 0,1 1 0,-1-1 0,1 0 0,-1 1 0,0-1 0,0 1 0,1-1 0,-1 1 0,0 2 0,4 42 187,-15 94-54,0-67-189,7-57 41,4-16 8,0 0 0,0 1-1,-1-1 1,1 1 0,0-1-1,0 1 1,0-1 0,0 0-1,-1 1 1,1-1 0,0 1-1,0-1 1,0 1 0,0-1-1,0 1 1,0-1 0,0 0 0,1 1-1,-1-1 1,0 1 0,0-1-1,0 1 1,0-1 0,0 0-1,1 1 1,-1-1 0,0 1-1,0-1 1,1 0 0,-1 1-1,0-1 1,1 0 0,-1 1-1,4 17-435,-4-10-3436</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775"/>
    </inkml:context>
    <inkml:brush xml:id="br0">
      <inkml:brushProperty name="width" value="0.05" units="cm"/>
      <inkml:brushProperty name="height" value="0.05" units="cm"/>
      <inkml:brushProperty name="color" value="#FFFFFF"/>
    </inkml:brush>
  </inkml:definitions>
  <inkml:trace contextRef="#ctx0" brushRef="#br0">22 14 2172,'-13'-10'5740,"6"6"-796,6 18-5202,6-5-694</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3.178"/>
    </inkml:context>
    <inkml:brush xml:id="br0">
      <inkml:brushProperty name="width" value="0.05" units="cm"/>
      <inkml:brushProperty name="height" value="0.05" units="cm"/>
      <inkml:brushProperty name="color" value="#FFFFFF"/>
    </inkml:brush>
  </inkml:definitions>
  <inkml:trace contextRef="#ctx0" brushRef="#br0">486 52 836,'0'0'2900,"-2"-17"2341,1 16-5198,0 0 95,1 1 0,-1 0 1,1 0-1,-1-1 0,1 1 1,-1 0-1,1-1 0,-1 1 1,1-1-1,0 1 0,-1 0 1,1-1-1,0 1 0,-1-1 1,1 1-1,0-1 0,0 1 1,-1-1-1,1 1 0,0-1 1,0 1-1,0-1 0,0 0 1,-1 1-1,1-1 0,0 1 1,0-1-1,0 1 0,1-1 1,-1 0-1,0 1 0,0-1 1,0 1-1,0-2 0,-4 0 405,-1 0 0,1 1-1,-1-1 1,0 1-1,0-1 1,-8 1 0,11 0-625,-5 0 261,0 0 1,-1 0-1,1 0 0,0 1 0,-1 0 0,1 1 0,-1 0 1,1 0-1,0 0 0,0 1 0,0 0 0,-7 3 1,-11 5 204,-43 25 1,60-30-295,0 1 1,1 0 0,-1 1-1,1 0 1,1 0 0,-9 11-1,1-1-7,13-16-83,0 0 1,1 1 0,-1-1-1,1 0 1,0 1-1,-1-1 1,1 1-1,0-1 1,0 1-1,0-1 1,0 1-1,0-1 1,0 1-1,0-1 1,1 1-1,-1-1 1,0 1 0,1-1-1,-1 0 1,1 1-1,0-1 1,-1 0-1,1 1 1,0-1-1,1 2 1,24 31 14,14 1-4,-32-30-10,-1 1 0,0 0-1,0 1 1,10 12-1,48 54-54,-59-66 55,0 0 0,-1 0 1,0 0-1,0 1 0,-1 0 0,0 0 1,0 0-1,-1 1 0,0-1 1,-1 1-1,0 0 0,0 0 0,-1 0 1,0 0-1,0 15 0,-2-20 3,0 0 0,0 0 0,-1 0 0,1 0 0,-1 0 0,0-1 1,0 1-1,0-1 0,-1 1 0,1-1 0,-1 0 0,0 0 0,1 0 0,-1 0 0,-1-1 0,1 1 0,0-1 0,-1 0 0,-4 3 0,-22 9 43,25-11-47,-1 0 0,1-1 1,-1 0-1,0 0 1,1 0-1,-9 1 0,-40 3-90,-63-1 0,91-6-247,20 1 215,0-1 0,0 1-1,0 0 1,0 1 0,1-1-1,-11 4 1,14-4-166,1 1 0,-1 0 0,1 0 0,0-1 0,-1 1 0,1 0 0,0 0 0,0 1 0,0-1 0,0 0 0,0 0 0,0 0 0,0 1 0,0-1 1,1 1-1,-1-1 0,0 0 0,1 1 0,-1-1 0,1 1 0,0-1 0,-1 1 0,1 0 0,0-1 0,0 1 0,0-1 0,0 1 0,0 2 0,11-9-8886,0-1 6555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4.203"/>
    </inkml:context>
    <inkml:brush xml:id="br0">
      <inkml:brushProperty name="width" value="0.05" units="cm"/>
      <inkml:brushProperty name="height" value="0.05" units="cm"/>
      <inkml:brushProperty name="color" value="#FFFFFF"/>
    </inkml:brush>
  </inkml:definitions>
  <inkml:trace contextRef="#ctx0" brushRef="#br0">33 5 516,'0'0'4466,"-20"-5"-2794,20 6-1516,-1-1 1,1 1-1,0-1 1,-1 1-1,1-1 1,0 1-1,0 0 1,-1-1-1,1 1 1,0 0-1,0-1 1,0 1-1,0-1 0,0 1 1,0 0-1,0-1 1,0 1-1,0 0 1,0-1-1,0 1 1,0 0-1,1-1 1,-1 1-1,0-1 1,0 1-1,1 0 0,-1-1 1,0 1-1,1-1 1,-1 1-1,1-1 1,-1 1-1,1-1 1,-1 1-1,1-1 1,-1 0-1,1 1 1,-1-1-1,1 0 1,-1 1-1,1-1 0,0 0 1,-1 0-90,-1 1 0,1-1 1,-1 0-1,0 0 0,1 0 0,-1 1 1,1-1-1,0 0 0,-1 1 0,1-1 1,-1 0-1,1 1 0,-1-1 0,1 0 0,0 1 1,-1-1-1,1 1 0,0-1 0,-1 1 1,1-1-1,0 1 0,0-1 0,-1 1 1,1-1-1,0 1 0,0-1 0,0 1 1,0-1-1,0 1 0,0 0 0,0-1 1,0 1-1,0-1 0,0 1 0,0-1 1,0 1-1,0-1 0,0 1 0,1-1 0,-1 2 1,0 3-87,0-4 523,2 48 2574,8-10-2663,-2-6-240,-6-25-166,-1 0 1,1 1-1,-2-1 0,1 0 1,-1 1-1,0-1 0,-3 13 1,2 8-17,1-13 12,-1-5 28,1 0-1,0 0 1,1-1 0,1 1 0,-1 0-1,5 11 1,-4-12 6,0 0 0,-1 0 1,0 1-1,-1-1 0,0 0 1,-2 20-1,-1 8 57,4-32-85,-1 1 0,-1-1 0,1 0 0,-1 0 0,0 0 0,0 0 0,-4 11 0,4-14-7,0 0 1,0 0-1,0 1 0,1-1 0,0 0 0,0 0 0,0 1 1,0-1-1,0 0 0,1 5 0,0-4 8,-1-1 0,1 1 0,-1 0 0,0 0 0,0 0 0,-1-1 0,1 1 0,-2 6 0,-2 5 111,2 1 0,-1-1 0,2 1 0,0 0 1,2 24-1,0-9 9,-1-30-124,0 3 21,0-7-24,-13 1-335,4-3 22</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093"/>
    </inkml:context>
    <inkml:brush xml:id="br0">
      <inkml:brushProperty name="width" value="0.05" units="cm"/>
      <inkml:brushProperty name="height" value="0.05" units="cm"/>
      <inkml:brushProperty name="color" value="#FFFFFF"/>
    </inkml:brush>
  </inkml:definitions>
  <inkml:trace contextRef="#ctx0" brushRef="#br0">97 0 896,'0'0'3080,"1"19"7719,-3-13-10608,-2 2 11,1 0-1,0 0 1,0 0 0,1 0-1,0 0 1,-1 16-1,-8 62 141,0-3-63,1-9 91,-1 60 918,11-130-1266,0 0 1,0 0-1,-1 0 1,1 0-1,-1 0 1,0 0-1,0 0 0,0 0 1,-3 7-1,2 11 60,3-21-111,-1-1 0,0 1 0,1 0 1,-1 0-1,0-1 0,0 1 0,0 0 0,1 0 0,-1 0 0,0-1 0,0 1 0,0 0 0,0 0 0,0 0 1,-1-1-1,1 1 0,0 0 0,0 0 0,0-1 0,-1 1 0,1 0 0,0 0 0,-1-1 0,1 1 0,-1 0 1,1-1-1,-1 1 0,1 0 0,-1-1 0,1 1 0,-1-1 0,1 1 0,-1-1 0,0 1 0,1-1 0,-1 1 1,0-1-1,1 0 0,-1 0 0,-1 1 0,-7-31-13056,7 18 9797</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682"/>
    </inkml:context>
    <inkml:brush xml:id="br0">
      <inkml:brushProperty name="width" value="0.05" units="cm"/>
      <inkml:brushProperty name="height" value="0.05" units="cm"/>
      <inkml:brushProperty name="color" value="#FFFFFF"/>
    </inkml:brush>
  </inkml:definitions>
  <inkml:trace contextRef="#ctx0" brushRef="#br0">8 1 1264,'23'12'6790,"-22"-12"-6723,-1 0-1,1 1 1,-1-1 0,1 0 0,-1 0-1,1 1 1,0-1 0,-1 0-1,1 1 1,-1-1 0,0 1-1,1-1 1,-1 0 0,1 1-1,-1-1 1,0 1 0,1-1-1,-1 1 1,0 0 0,1-1 0,-1 1-1,0-1 1,0 1 0,0 0-1,1-1 1,-1 1 0,0-1-1,0 1 1,0 0 0,0-1-1,0 1 1,0-1 0,0 1 0,0 0-1,-1-1 1,1 1 0,0 1-1,-7 35 1979,2-15-965,5-14-804,-1 0 1,-1-1 0,1 1 0,-5 13 0,3-13-94,1 0 1,0 1-1,0-1 1,0 16-1,-2 12 133,3-32-283,0 0 1,0 1-1,1-1 0,0 0 1,0 0-1,0 0 0,0 1 1,1-1-1,-1 0 1,1 0-1,2 6 0,-1-2 34,-1 0 0,0 1 0,-1-1 1,1 1-1,-2-1 0,0 10 0,0 10 109,1-26-172,1-1 0,-1 1-1,1-1 1,0 1-1,0-1 1,0 1 0,0-1-1,0 1 1,0-1 0,0 0-1,0 1 1,1-1 0,-1 0-1,0 0 1,1 0 0,1 1-1,-1-2-42,-7-6-1970,5 6 1913,0 0 0,-1 0 0,1 0 0,0 0 0,0 0-1,-1 0 1,1 0 0,0 0 0,0 0 0,-1 0 0,1 0 0,0 0 0,0-1 0,0 1 0,-1 0 0,1 0 0,0 0 0,0 0 0,0-1 0,0 1 0,-1 0 0,1 0 0,0 0 0,0-1 0,0 1 0,0 0 0,0 0 0,0 0 0,-1-1 0,1 1 0,0 0 0,0 0 0,0-1 0,0 1 0,0 0 0,0 0 0,0-1 0,0 1 0,0 0 0,0 0 0,0-1 0,-6-14-4661,3 13 3834,2-4-2198</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6.275"/>
    </inkml:context>
    <inkml:brush xml:id="br0">
      <inkml:brushProperty name="width" value="0.05" units="cm"/>
      <inkml:brushProperty name="height" value="0.05" units="cm"/>
      <inkml:brushProperty name="color" value="#FFFFFF"/>
    </inkml:brush>
  </inkml:definitions>
  <inkml:trace contextRef="#ctx0" brushRef="#br0">0 43 904,'3'0'401,"-1"-1"1,0 0-1,0 1 1,0-1-1,0 0 0,0 0 1,0 0-1,0-1 1,0 1-1,3-3 0,23-12 2321,-15 12-1935,1 1 0,-1 1 0,19-2 0,-28 4-593,0 0 1,0 0-1,1 0 1,-1 0-1,0 1 1,1 0-1,-1 0 1,0 0-1,0 0 1,0 1-1,0-1 1,0 1-1,0 0 0,6 5 1,21 17 945,55 35 1,-86-59-1140,21 11 320,-1 1 0,32 26 0,-48-35-283,0 1-1,0 0 1,0 0-1,-1 0 1,1 0-1,-1 0 1,0 1-1,0-1 1,0 1-1,-1 0 1,0 0-1,0 0 1,0 0-1,0 0 1,-1 0-1,0 1 1,1 8-1,-3-8 15,1 0 0,-1-1 0,-1 1 0,1-1 0,-1 1 0,0-1 0,0 0 0,0 0 1,-1 0-1,0 0 0,0 0 0,0-1 0,0 1 0,-1-1 0,0 0 0,-6 6 0,-9 6 107,0 0 1,-31 18-1,22-16-164,18-10 10,0-1-1,-1 0 1,0-1 0,0-1 0,0 1 0,-1-2 0,0 1-1,0-2 1,0 1 0,0-2 0,-24 3 0,-3 4-373,7 0-2146,30-9 2220,1 1-1,0-1 1,0 0 0,0 0-1,-1 0 1,1 0 0,0-1-1,0 1 1,0 0 0,0 0-1,-1-1 1,1 1 0,0-1-1,0 1 1,0-1 0,0 0-1,0 1 1,0-1 0,0 0-1,-2-1 1,0-15-6026,-6 6 3157</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5.444"/>
    </inkml:context>
    <inkml:brush xml:id="br0">
      <inkml:brushProperty name="width" value="0.05" units="cm"/>
      <inkml:brushProperty name="height" value="0.05" units="cm"/>
      <inkml:brushProperty name="color" value="#FFFFFF"/>
    </inkml:brush>
  </inkml:definitions>
  <inkml:trace contextRef="#ctx0" brushRef="#br0">1 868 332,'0'0'2320,"9"12"5454,-9-12-7683,0 0 0,-1 0 0,1 0 0,0 0 1,-1 0-1,1 0 0,-1-1 0,1 1 0,0 0 1,-1 0-1,1 0 0,0 0 0,-1 0 0,1 0 1,0-1-1,-1 1 0,1 0 0,0 0 0,-1-1 1,1 1-1,0 0 0,0 0 0,-1-1 0,1 1 1,0 0-1,0-1 0,0 1 0,-1 0 0,1-1 1,0 1-1,0 0 0,0-1 0,0 1 0,0 0 1,0-1-1,0 1 0,0-1 0,0 1 0,0 0 1,0-1-1,0 1 0,0 0 0,0-1 0,0 1 1,0-1-1,0 1 64,11-8 100,-7 3-200,-3 5-52,-1 0 0,1-1 0,-1 1 0,0 0 0,1 0 0,-1 0 0,0-1 0,1 1 0,-1 0 0,0 0 0,1-1 0,-1 1 0,0 0 0,0 0 0,1-1 0,-1 1 0,0 0 0,0-1 0,0 1 0,1-1 0,-1 1 0,0 0 0,0-1 0,0 1 0,0 0 0,0-1 0,0 1 0,0-1 0,0 1 0,0 0 0,0-1 0,0 1 0,0-1 0,0 0 0,13-28 161,-6 28-152,7-16 204,40-34 422,-15 17-235,26-9-193,-33 19 314,47-24-185,18-9-230,-81 48-38,-8 4-2,-1 0 1,1 1-1,0 1 1,0-1-1,11-2 1,78-35 502,-66 34-431,-21 5-96,-1-1-1,0 1 1,0-2 0,0 1 0,9-6 0,-16 8-29,43-17 66,-43 18-81,0 0 1,1 0-1,-1 0 0,0 0 0,0-1 0,0 1 0,0-1 0,1 0 0,-1 1 0,0-1 0,0 0 0,0 0 0,0 0 0,-1 0 0,1-1 0,0 1 0,3-3 0,7-4-4,96-35-86,-79 32 31,-25 9 45,1-1 1,0 1-1,0 1 1,0-1-1,0 1 1,0 0 0,7-1-1,44-16 132,-22 9-123,40-6 287,-48 12-204,0-1-1,28-9 1,-1-4-36,34-7 55,-60 15-105,10-5 7,-6 1 27,-29 13-22,41-18 112,-11 10-123,11-8 29,22-2-22,-50 14-8,0 1 1,0 0-1,24 0 0,28-9 6,62-6 4,-21 11-22,-11-11-70,-31 6 54,51 6 211,-98 5-187,-1-1 1,1-1-1,33-10 0,-44 11 12,0 1 0,0 1 0,0-1 0,1 1-1,14 2 1,31 1-47,26-11 35,-55 4 8,0 0 0,27 2 0,-49 3-4,2 1 8,0 0 0,0-1-1,0 1 1,1-1 0,-1 0 0,0 0-1,0-1 1,8 1 0,72 5 14,-77-6-10,0 0-1,1 1 1,-1 0 0,0 0-1,1 1 1,-1 0-1,11 4 1,63-2 28,-78-3-33,1 0-1,-1 0 0,0 0 1,0-1-1,0 0 1,1 1-1,-1-2 0,0 1 1,0 0-1,0-1 1,0 0-1,7-2 1,16-1-9,16 3 6,-25 0 11,0 0 0,-1 1 0,1 1 1,30 6-1,92 19 1091,-105-14-1080,-7-6-9,-12 0 17,34 12-33,-43-17 15,-1 0 1,1 0-1,-1 1 0,0-1 1,0 2-1,0-1 0,0 1 1,10 6-1,26 9-144,12 2 133,-13 4 87,27 7 570,-50-22-442,1 0 0,29 9 0,-19-3-161,-17-7-43,-4-2-40,18 13-25,-17-9 42,-8-10 13,-1 1 0,0-1 0,0 1 0,1-1 0,-1 1 1,0-1-1,1 1 0,-1-1 0,1 0 0,-1 1 0,1-1 0,-1 1 0,1-1 0,-1 0 1,1 0-1,-1 1 0,1-1 0,-1 0 0,1 0 0,-1 1 0,1-1 0,-1 0 0,1 0 1,0 0-1,-1 0 0,1 0 0,-1 0 0,2 0 0,0 1 1,1-1 1,0 1-1,-1 0 0,1 1 1,-1-1-1,0 0 0,1 1 1,-1-1-1,0 1 0,0 0 1,0-1-1,0 1 0,0 0 1,0 0-1,-1 0 0,1 1 1,-1-1-1,3 4 0,18 20-146,-18-25 85,-1 0 67,-1 0 1,1 1-1,0-1 1,-1 0-1,1 1 1,-1-1-1,0 1 1,1 0 0,-1 0-1,0 0 1,0 0-1,0 0 1,0 0-1,-1 0 1,3 4-1,15 11-41,-17-11 49,-2-6-13,0 0-1,0 1 1,0-1 0,-1 1 0,1-1-1,0 0 1,0 1 0,0-1 0,0 1-1,0-1 1,0 0 0,0 1 0,0-1-1,0 1 1,0-1 0,0 0 0,0 1-1,0-1 1,1 1 0,-1-1-1,0 0 1,0 1 0,0-1 0,1 0-1,-1 1 1,0-1 0,0 0 0,1 1-1,-1-1 1,0 0 0,0 0 0,1 1-1,-1-1 1,0 0 0,1 0 0,-1 1-1,0-1 1,1 0 0,-1 0-1,1 0 1,-1 0 0,0 0 0,1 0-1,-1 0 1,1 0 0,-1 0 0,0 1-1,1-2 1,-1 1 0,1 0 0,-1 0-1,0 0 1,1 0 0,-1 0-1,1 0 1,-1 0 0,1-1 0,3 1 4,1 5-4,-5-4-7,30 17-4,-17-13 172,-4 1-1076,-7 14-1811,-45-21-7176,32-4 6480,0-1-9</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7.108"/>
    </inkml:context>
    <inkml:brush xml:id="br0">
      <inkml:brushProperty name="width" value="0.05" units="cm"/>
      <inkml:brushProperty name="height" value="0.05" units="cm"/>
      <inkml:brushProperty name="color" value="#FFFFFF"/>
    </inkml:brush>
  </inkml:definitions>
  <inkml:trace contextRef="#ctx0" brushRef="#br0">1 418 300,'0'0'3895,"9"0"3950,-9 0-7759,0 1-1,0-1 0,0 0 0,0 0 1,0 0-1,0 0 0,1 0 0,-1 1 1,0-1-1,0 0 0,0 0 0,0 0 1,0 0-1,0 1 0,0-1 0,0 0 1,0 0-1,0 0 0,0 0 0,0 1 1,0-1-1,0 0 0,0 0 0,0 0 1,0 1-1,0-1 0,0 0 0,0 0 1,0 0-1,0 1 0,0-1 0,0 0 1,0 0-1,0 0 0,0 0 0,0 1 1,-1-1-1,1 0 0,0 0 0,0 0 1,0 0-1,0 0 0,0 0 0,-1 1 1,1-1-1,0 0 0,0 0 0,0 0 1,0 0-1,-1 0 0,1 0 0,0 0 1,0 0-1,0 0 0,-1 0 0,1 0 1,0 0-1,0 0 0,0 0 0,0 0 1,-1 0-1,1 0 0,0 0 0,0 0 1,5 16 514,-3-15-587,0 1-1,0 0 1,0 0-1,0 0 1,0-1-1,0 1 1,0-1-1,0 0 0,1 1 1,-1-1-1,4 1 1,-4-1 11,86 46 265,-81-42-250,0-1 0,0 0 0,0 0 0,1-1-1,-1 0 1,1 0 0,0-1 0,0 0 0,0-1 0,0 1 0,0-1 0,0-1-1,1 0 1,-1 0 0,16-2 0,22 4-56,-17 1-68,-18-3 86,60-5 75,-66 4-58,-1 0 1,0 0 0,0 0-1,0-1 1,0 0-1,0 0 1,0 0 0,-1 0-1,1-1 1,-1 1 0,1-1-1,-1 0 1,4-4-1,-5 3 59,0 1 0,0-1 0,0 0 0,0 0 0,-1-1 0,0 1 0,0 0 0,0 0 0,0-1-1,0 1 1,-1-1 0,0-4 0,-2-68 534,0 38-179,-9-27 176,10 44-375,-1 0 0,-2 1-1,0-1 1,-1 1 0,-9-23 0,3 1-46,9 38-142,0-1 1,0 1 0,0 0-1,1-1 1,0 1-1,0-1 1,0-6 0,0 11-87,0-1 0,1 0 0,-1 1 1,0-1-1,0 1 0,0-1 0,0 1 1,0-1-1,-1 1 0,1 0 0,0 0 0,-1-1 1,1 1-1,-1 0 0,-1-1 0,-6 14-2302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1.512"/>
    </inkml:context>
    <inkml:brush xml:id="br0">
      <inkml:brushProperty name="width" value="0.05" units="cm"/>
      <inkml:brushProperty name="height" value="0.05" units="cm"/>
      <inkml:brushProperty name="color" value="#FFFFFF"/>
    </inkml:brush>
  </inkml:definitions>
  <inkml:trace contextRef="#ctx0" brushRef="#br0">3944 1 448,'22'0'7423,"-25"1"-6793,-5 4 6314,7-5-6918,0 0 0,0 0 1,0 0-1,0 0 0,0 1 1,0-1-1,1 0 0,-1 1 1,0-1-1,0 0 0,0 1 0,0-1 1,1 1-1,-1-1 0,0 1 1,1-1-1,-1 1 0,0 0 1,1-1-1,-1 1 0,1 0 1,-1 0-1,1-1 0,-1 1 0,1 0 1,-1 0-1,1 0 0,-1 1 1,-12 13 297,5-10-253,0 1 0,0 0 0,1 0 0,-13 13 1,8-3 106,-8 5 140,-5 3 139,17-18-383,1-1 0,0 1 0,0 0-1,-9 10 1,-13 12 198,-1 0 147,-17 5 294,-46 27 298,6-11-57,71-36-682,15-11-258,0-1 0,-1 0 0,1 1 0,-1-1 0,1 0 0,-1 0 0,1 0 0,-1 0 0,0 0 0,1 0 0,-1 0 0,0-1 0,0 1 0,-3 0 0,4-1-4,-1 1-6,1 0 0,0 0 0,-1 0 1,1 0-1,-1-1 0,1 1 0,-1 0 1,0-1-1,1 1 0,-1-1 0,1 0 1,-1 1-1,0-1 0,-3 0 0,-13 4 117,-42 19 288,45-19-279,0 1 0,0 1 1,-17 9-1,24-12-100,0 1-1,0-2 1,-1 1 0,-16 2 0,-5 2 49,-34 17 224,22-12-129,39-10-127,-1-1 1,1 0 0,-1-1 0,0 1-1,1-1 1,-1 1 0,0-1-1,1 0 1,-5-1 0,-18 2-42,-60 18 103,65-14 1,1 0 0,0-2 0,-1 0 0,-27 0 0,-103 15 765,56-12-654,93-6-207,-30-6 52,15 7-54,1 2 1,-1 0 0,1 0-1,-23 9 1,15-5 63,8-4 10,0 0-1,0-2 1,0 0-1,-23-1 1,14-1-15,19 1-41,0-1-1,0 0 0,1 0 0,-1 0 0,0-1 1,-10-4-1,11 4-23,0 0 0,-1 0 0,0 0 0,1 1 0,-1 0 0,-10-1 0,-4-1 3,17 3-7,1-1 0,-1 1 0,1-1 0,-1 1 0,0 0 0,1 0 1,-1 0-1,1 0 0,-1 0 0,1 0 0,-1 1 0,1-1 1,-1 1-1,-2 1 0,2-1 2,0 0 0,1 0 0,-1 0 0,0-1-1,0 0 1,0 1 0,0-1 0,1 0 0,-6 0 0,-15 1-4,14 2 19,0-1 0,-1 0 0,1-1 0,-1 0 0,1-1 0,-1 0 0,1 0 0,-1-1-1,1 0 1,-1 0 0,1-1 0,-16-6 0,22 7-15,-1 0 0,1 0-1,0 0 1,0 1 0,-1 0 0,1-1-1,0 1 1,-5 0 0,-14-1 21,-8-1 8,28 3-23,-1-1-1,1 0 1,-1 0 0,0 0-1,1 0 1,-1-1 0,1 1-1,-1-1 1,1 1 0,-1-1 0,-2-1-1,0 1 40,-1-1 1,1 2-1,0-1 0,-1 0 0,1 1 1,-1 0-1,1 1 0,-10 1 0,-4-1-27,-17-1-28,1-2 0,-43-7 1,58 6 17,-1 1 1,-26 0 0,-61-16-7,54 5-21,-34-5 2,2 6 10,23 12-11,49-2-3,11-1 19,-34 2 18,-5-7-27,35 6 6,0 0 0,0 0 0,0 0 0,0 1-1,-13 0 1,9-3 3,10 3-2,-1 1 1,1-1-1,-1 0 0,1 1 1,-1-1-1,1 1 0,-1 0 1,1-1-1,-1 1 0,1 0 1,-1 0-1,1 0 1,-1 0-1,0 0 0,1 1 1,-1-1-1,1 0 0,-1 1 1,1-1-1,-1 1 0,1-1 1,0 1-1,-1 0 0,1-1 1,-3 3-1,3-3-1,-1 0 0,0 1 0,1-1 0,-1 0-1,1 0 1,-1 0 0,0-1 0,1 1 0,-1 0 0,1 0 0,-1-1 0,0 1 0,1-1 0,-1 0-1,1 1 1,-3-2 0,-13-4 22,-102 12-52,97-15 39,22 9-8,0 0 0,0 0 1,0 1-1,0-1 1,0 0-1,0 0 1,0 0-1,0 1 0,0-1 1,0 0-1,0 0 1,0 0-1,0 1 1,0-1-1,0 0 1,0 0-1,-1 0 0,1 0 1,0 1-1,0-1 1,0 0-1,0 0 1,0 0-1,-1 0 0,1 0 1,0 1-1,0-1 1,0 0-1,0 0 1,-1 0-1,1 0 0,0 0 1,0 0-1,0 0 1,-1 0-1,1 0 1,0 0-1,0 0 0,0 0 1,-1 0-1,1 0 1,0 0-1,0 0 1,0 0-1,-1 0 1,1 0-1,0 0 0,0 0 1,0 0-1,-1 0 1,1 0-1,0-1 1,0 1-1,0 0 0,0 0 1,-1 0-1,1 0 1,0 0-1,0-1 1,0 1-1,0 0 0,-1 0 1,0 0 3,-7 0-4,-15 6-10,12-4 4,-19-15-7,-17 1 10,43 10 4,1 1-1,-1 0 1,0 0 0,0 1-1,0-1 1,0 1 0,0 0-1,0 0 1,0 0 0,0 1-1,-6 1 1,6-1-2,0-1 1,0 1-1,0-1 0,0 0 1,0 0-1,0 0 0,0 0 1,0-1-1,0 1 0,0-1 1,-7-2-1,-28-5-69,-29-28 165,52 24-86,13 11-10,0-1-1,0 0 1,0 0-1,0 0 1,0 0 0,1-1-1,-1 1 1,1-1-1,0 1 1,0-1 0,0 0-1,-3-5 1,3 5 0,0 0-1,0 1 1,-1-1 0,1 1 0,0-1-1,-1 1 1,1 0 0,-1 0 0,-3-2-1,-2-2-1,2-1 2,3 3 0,0 1-1,0 0 0,0-1 0,0 1 0,-1 0 1,1 1-1,-1-1 0,0 1 0,0-1 0,-5-1 1,-26-15-2,-17-5-3,50 21 7,-7-6 2,7 5-42,2-4 26,0 7 26,-1 0-11,0 1 0,1-1 0,-1 0 0,0 0 0,0 0 0,0 0 0,1 0 0,-1 0 0,1-1 1,-1 1-1,1 0 0,-1 0 0,1 0 0,-1 0 0,1-1 0,0 1 0,0 0 0,0 0 0,0-2 0,0 2 10,0 0-2,0-3-6,-5-3-2310,-12 9-5994,-5 1 1178,1-19 761,10 9 3229</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3.013"/>
    </inkml:context>
    <inkml:brush xml:id="br0">
      <inkml:brushProperty name="width" value="0.05" units="cm"/>
      <inkml:brushProperty name="height" value="0.05" units="cm"/>
      <inkml:brushProperty name="color" value="#FFFFFF"/>
    </inkml:brush>
  </inkml:definitions>
  <inkml:trace contextRef="#ctx0" brushRef="#br0">1 400 500,'11'1'14457,"-11"-2"-13969,1-42 1509,2 38-1881,-2-1 1,1 1 0,0-1-1,-1 1 1,0-1 0,0 0-1,-1-10 1,7-32 206,4 6-293,-9 34 41,0-1-1,-1 1 0,0-1 1,-1 0-1,1 1 0,-2-1 1,-1-14-1,0-9 237,2 21-368,-1 9 94,1 0 0,0 0 0,0 0 0,0 0 0,0 0 1,0 0-1,1 0 0,-1 0 0,0 0 0,1 0 0,0 0 0,-1 0 1,1 0-1,0 0 0,0 1 0,0-1 0,2-2 0,-2-1 191,0 1-1,0 0 1,-1-1-1,1 1 1,-1-1 0,0 1-1,0-1 1,-2-8-1,34 26-171,-5-3 21,-21-8-46,1 1 1,-1-1 0,1 0 0,0-1 0,0 1-1,12 0 1,55 10 209,-18-5-191,-4 4 10,-51-9-51,0 1 0,11-2-3,42 11-52,63-6-3389,-110-6 3782,1 2-4650,-23 8-8551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5.031"/>
    </inkml:context>
    <inkml:brush xml:id="br0">
      <inkml:brushProperty name="width" value="0.05" units="cm"/>
      <inkml:brushProperty name="height" value="0.05" units="cm"/>
      <inkml:brushProperty name="color" value="#FFFFFF"/>
    </inkml:brush>
  </inkml:definitions>
  <inkml:trace contextRef="#ctx0" brushRef="#br0">1 0 20166</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8.240"/>
    </inkml:context>
    <inkml:brush xml:id="br0">
      <inkml:brushProperty name="width" value="0.05" units="cm"/>
      <inkml:brushProperty name="height" value="0.05" units="cm"/>
      <inkml:brushProperty name="color" value="#FFFFFF"/>
    </inkml:brush>
  </inkml:definitions>
  <inkml:trace contextRef="#ctx0" brushRef="#br0">1 24 100,'11'-7'2123,"-11"-10"8010,0 47-7016,10 0-2321,1 8-399,0-3-260,0 26 316,-1-1-61,-20 32-52,-1-45-367,11-44 40,-1 0 0,1-1 1,-1 1-1,0 0 0,0 0 0,0 0 0,0 0 1,0-1-1,-3 5 0,3-4 11,-1 0 0,1-1 0,0 1 0,-1 0 1,1 0-1,1 1 0,-1-1 0,0 0 0,0 5 0,1 76 190,0-83 502,0-1-715,-1 0-1,0 1 1,1-1-1,-1 0 1,1 0-1,-1 0 1,1 1-1,-1-1 1,0 0-1,1 1 0,-1-1 1,1 0-1,0 1 1,-1-1-1,1 1 1,-1-1-1,1 1 1,-1-1-1,1 1 1,0-1-1,0 1 1,-1-1-1,1 1 0,0 0 1,0-1-1,-1 1 1,1-1-1,0 1 1,0 0-1,0-1 1,0 1-1,0 0 1,0-1-1,0 1 0,0-1 1,0 1-1,0 0 1,1-1-1,-1 1 1,0-1-1,1 2 1,-1 0-7,0-1 70,0-49 118,0 46-182,-1-8-6,1 1-1,1-1 1,-1 1-1,2-1 1,-1 1 0,5-12-1,8-56-32,-3 50 16,-7 20 15,-1 1 0,-1-1-1,1 0 1,-1 0 0,0 0 0,-1-1-1,1-7 1,0 8 6,0 0-1,0-1 1,1 1-1,0 0 0,0 0 1,1 0-1,-1 1 1,1-1-1,5-5 1,1-4 18,26-14 23,-20 18-34,-8 6-12,0 0 0,0 1-1,1 0 1,0 0 0,14-5 0,-9 7 1,-14 3 7,1-1 0,0 1 0,0 0-1,0 0 1,0-1 0,0 1 0,0 0-1,0 0 1,-1 0 0,1 0 0,0 0 0,0 0-1,0 0 1,0 1 0,0-1 0,0 0 0,0 0-1,0 1 1,-1-1 0,1 0 0,1 2-1,50 11-44,-7 4-222,-43-16 275,0 0-1,0 0 1,0 0-1,-1 0 0,1 0 1,0 0-1,-1 0 0,1 1 1,-1-1-1,1 1 0,-1-1 1,0 1-1,1 0 1,-1-1-1,0 1 0,0 0 1,0 0-1,0 0 0,-1 0 1,1 0-1,-1 0 1,1 0-1,-1 0 0,1 0 1,-1 0-1,0 0 0,0 0 1,0 2-1,2 16 22,-1-19-28,-1 0 1,0 0-1,1 1 1,-1-1-1,0 1 1,0-1-1,0 0 1,0 1-1,0-1 0,0 0 1,-1 1-1,1-1 1,0 0-1,-2 3 1,0 6 7,1 0 0,-1 1 0,1-1 1,1 1-1,0-1 0,3 19 0,-1 8-39,-2-31 27,0-1-1,0 0 1,0 1 0,-1-1-1,1 0 1,-1 0 0,-1 1 0,1-1-1,-3 7 1,-7 26 8,7-25-10,4-12 2,0-1 0,0 1 1,0-1-1,0 1 0,0-1 1,0 1-1,0-1 0,0 1 1,0-1-1,-1 0 0,1 1 1,0-1-1,0 1 0,-1-1 1,1 1-1,0-1 0,0 0 0,-1 1 1,1-1-1,0 0 0,-1 1 1,1-1-1,-1 0 0,1 0 1,0 1-1,-1-1 0,0 0 1,-4 18-968,0-13-1678,3-17-656,-7-29-5853,7 28 6047</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358"/>
    </inkml:context>
    <inkml:brush xml:id="br0">
      <inkml:brushProperty name="width" value="0.05" units="cm"/>
      <inkml:brushProperty name="height" value="0.05" units="cm"/>
      <inkml:brushProperty name="color" value="#FFFFFF"/>
    </inkml:brush>
  </inkml:definitions>
  <inkml:trace contextRef="#ctx0" brushRef="#br0">1 1 720,'12'-1'6505,"-4"14"-4747,-8-12-1705,1-1-1,-1 1 0,0 0 0,1 0 0,-1-1 1,0 1-1,0 0 0,1 0 0,-1 0 1,0 0-1,0 0 0,0-1 0,0 1 0,0 0 1,0 0-1,0 0 0,0 0 0,0-1 0,-1 3 1,2 16 769,2-13-561,-1 0 0,0 0 0,-1 0 0,1 0 0,-1 0 0,-1 0 0,1 8 0,5 26 1048,5 62 747,-4-61-1720,-1 1 0,-3-1 0,-1 1 1,-5 57-1,1-5 606,12-45-866,-11-6-130,-2-40 52,1 1 1,0-1-1,0 1 1,0 0-1,0 0 1,0 0-1,1 0 1,0 0-1,0 0 1,0 0-1,0 7 1,-5-1 70,6-10-84,0 0-1,0 0 1,0 0 0,0 0-1,0 0 1,0-1 0,0 1-1,0 0 1,0 0 0,0 0-1,0 0 1,0 0-1,0-1 1,0 1 0,0 0-1,0 0 1,0 0 0,0 0-1,0 0 1,-1 0 0,1 0-1,0-1 1,0 1 0,0 0-1,0 0 1,0 0 0,0 0-1,-1 0 1,1 0 0,0 0-1,0 0 1,0 0 0,0 0-1,0 0 1,-1 0 0,1 0-1,0 0 1,0 0-1,0 0 1,0 0 0,0 0-1,-1 0 1,1 0 0,0 0-1,0 0 1,0 0 0,0 0-1,0 0 1,-1 0 0,1 0-1,0 0 1,0-1-526,-11-31-7012,2 4 1517,8 16 2989</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796"/>
    </inkml:context>
    <inkml:brush xml:id="br0">
      <inkml:brushProperty name="width" value="0.05" units="cm"/>
      <inkml:brushProperty name="height" value="0.05" units="cm"/>
      <inkml:brushProperty name="color" value="#FFFFFF"/>
    </inkml:brush>
  </inkml:definitions>
  <inkml:trace contextRef="#ctx0" brushRef="#br0">0 0 1288,'10'7'5510,"13"4"-3191,-5-10-1301,1 1-1,0 1 1,19 5-1,19 4 565,21 7-485,-11-2-1575,-19-12-2684,-28-12-4754,-18 2 4866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10.324"/>
    </inkml:context>
    <inkml:brush xml:id="br0">
      <inkml:brushProperty name="width" value="0.05" units="cm"/>
      <inkml:brushProperty name="height" value="0.05" units="cm"/>
      <inkml:brushProperty name="color" value="#FFFFFF"/>
    </inkml:brush>
  </inkml:definitions>
  <inkml:trace contextRef="#ctx0" brushRef="#br0">76 1 392,'4'11'12988,"1"-10"-11253,-5-1-1625,0 0 1,-1 0-1,1 0 0,0 0 1,0 0-1,0 1 1,-1-1-1,1 0 1,0 0-1,0 0 1,0 0-1,-1 1 0,1-1 1,0 0-1,0 0 1,0 0-1,0 1 1,0-1-1,0 0 1,-1 0-1,1 1 0,0-1 1,0 0-1,0 0 1,0 0-1,0 1 1,0-1-1,0 0 1,0 0-1,0 1 0,0-1 1,0 0-1,0 1 1,0-1-1,0 0 1,0 0-1,1 0 1,-1 1-1,0-1 0,0 0 1,0 0-1,0 1 1,0-1-1,0 0 1,1 0-1,-1 0 1,0 1-1,0-1 0,0 0 1,1 0-1,-1 0 1,0 0-1,0 0 1,0 1-1,1-1 1,-1 0-1,2 1 841,-2-1-870,0 1-1,0-1 1,-1 0-1,1 1 1,0-1-1,0 0 0,0 1 1,0-1-1,0 0 1,0 1-1,0-1 0,0 0 1,0 1-1,0-1 1,0 0-1,0 1 1,0-1-1,0 1 0,1-1 1,-1 0-1,0 1 1,0-1-1,0 0 1,0 0-1,1 1 0,-1-1 1,0 0-1,0 1 1,1-1-1,-1 0 1,0 0-1,0 1 0,1-1 1,-1 0-1,0 0 1,1 0-1,-1 0 1,0 1-1,1-1 0,-1 0 1,0 0-1,1 0 1,-1 0-1,0 0 1,1 0-1,-1 0 0,1 0 1,-1 0-1,0 0 1,1 0-1,-1 0-86,0 0 1,0 0-1,1 0 1,-1 0-1,0 0 0,0 0 1,0 0-1,0 0 0,1 0 1,-1 0-1,0 1 1,0-1-1,0 0 0,0 0 1,0 0-1,0 0 0,1 0 1,-1 0-1,0 0 1,0 0-1,0 1 0,0-1 1,0 0-1,0 0 0,0 0 1,0 0-1,0 0 0,0 1 1,0-1-1,0 0 1,1 0-1,-1 0 0,0 0 1,0 1-1,0-1 0,0 0 1,0 0-1,0 0 1,-1 0-1,1 0 0,0 1 1,0-1-1,0 0 0,0 0 1,0 0-1,0 0 1,0 1-1,0-1 0,0 0 1,0 0-1,0 0 0,0 0 1,-1 0-1,1 0 1,0 0-1,0 1 0,0-1 1,0 0-1,0 0 0,0 0 1,-1 0-1,1 0 0,-9 10-1008,8-9 840,-46 30-9015,19-8-993,17-16 5857</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27.475"/>
    </inkml:context>
    <inkml:brush xml:id="br0">
      <inkml:brushProperty name="width" value="0.05" units="cm"/>
      <inkml:brushProperty name="height" value="0.05" units="cm"/>
      <inkml:brushProperty name="color" value="#FFFFFF"/>
    </inkml:brush>
  </inkml:definitions>
  <inkml:trace contextRef="#ctx0" brushRef="#br0">76 0 56,'10'7'18928,"-10"31"-15667,0 19-2598,0-39-341,6 0-169,-5-17-147,0 0 0,-1 0 1,1 0-1,-1 0 0,1 0 1,-1 0-1,0 0 0,1 0 0,-1 0 1,0 0-1,0 0 0,1 0 0,-1 0 1,0 0-1,0 0 0,0 0 1,0 0-1,-1 0 0,1 0 0,0 0 1,0 0-1,-1 0 0,0 2 0,-1 5 40,-1 0 0,2 0-1,-1 0 1,1 0-1,-1 12 1,-5 29 169,2 7-35,0-3 20,2-38-111,1-1 1,1 1 0,0-1 0,1 1 0,3 22 0,-1 12 74,-2-34-116,-1 1 1,0 0-1,-6 28 0,5-34 6,1 0-1,0 1 1,0-1-1,2 13 1,-1-14-8,1 0 1,-2 0-1,1 0 1,-1-1-1,0 1 1,-4 11-1,3-10-52,0 1 0,1 0 0,0-1 0,1 1 0,0 0 0,2 17 1,0 9-23,9 42 185,-11 187 820,11-206-961,-22 2 25,11-58-41,0 0-1,1 0 0,-1 0 1,-1 0-1,1 0 0,-1 0 1,1 0-1,-1 0 0,0 0 1,-1 0-1,-2 7 0,3-8 5,0 0-1,0 1 1,0-1-1,0 1 0,0 0 1,1-1-1,0 1 1,0-1-1,0 1 1,1 4-1,-1-5 0,0 1 0,0-1 0,0 1 0,0-1-1,0 1 1,-1-1 0,1 1 0,-1-1 0,0 1 0,-2 2-1,2-2-4,0 0-1,0-1 0,1 1 0,-1 0 1,1-1-1,0 1 0,0 0 0,0-1 1,0 1-1,1 0 0,-1 0 1,1-1-1,0 1 0,3 6 0,2 25-12,-6 243 3,-11-247 28,12-20-17,-1-9 1,0 1 1,0-1-1,1 1 0,-2 0 1,1-1-1,0 1 0,0-1 0,-1 1 1,0-1-1,1 1 0,-1-1 1,0 1-1,0-1 0,0 1 1,-3 2-1,3 0-5,0 0 0,0 0 0,0 0 0,1 0 0,-1 0 0,1 0 1,1 0-1,-1 0 0,2 7 0,-1 4 6,-1-12 2,0-1 0,0 1-1,0 0 1,0 0-1,-1 0 1,1-1-1,-1 1 1,0 0-1,0-1 1,0 1 0,-3 4-1,2-4-6,1 0 0,1 0-1,-1 0 1,0 0 0,1 0-1,0 1 1,0-1 0,0 0 0,0 0-1,1 0 1,0 0 0,-1 0-1,1 0 1,3 6 0,3 24 33,-7 52 5,3-79-24,5 12-3,-8-19-7,0 0 0,0 1-1,0-1 1,0 1 0,0-1-1,0 0 1,0 1 0,0-1-1,0 1 1,0-1 0,0 0-1,0 1 1,0-1 0,-1 0-1,1 1 1,0-1 0,0 1-1,0-1 1,-1 0 0,1 0-1,0 1 1,0-1 0,-1 0-1,1 1 1,0-1 0,0 0-1,-1 0 1,1 1 0,0-1-1,-1 0 1,1 0 0,0 0-1,-1 0 1,1 1 0,-1-1-1,1 0 1,0 0 0,-1 0-1,1 0 1,0 0 0,-1 0-1,1 0 1,-1 0 0,1 0-1,0 0 1,-1 0 0,11 37-4,-10 40 42,-2-74-58,-3 3 6,2 28-9,1-28 22,-5 0 1,5-1-7,2 62-20,0-66 4,0 10-4,0 14 62,0-13-58,0-11 39,11 22-3,-11-22 66,0 4-121,0-4 74,-10 0-5462,0-25-11370,8 17 12754</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0.448"/>
    </inkml:context>
    <inkml:brush xml:id="br0">
      <inkml:brushProperty name="width" value="0.05" units="cm"/>
      <inkml:brushProperty name="height" value="0.05" units="cm"/>
      <inkml:brushProperty name="color" value="#FFFFFF"/>
    </inkml:brush>
  </inkml:definitions>
  <inkml:trace contextRef="#ctx0" brushRef="#br0">0 3 1164,'1'0'85,"-1"0"0,1 0-1,-1 0 1,0 0 0,1 0-1,-1 0 1,1 0 0,-1 1 0,0-1-1,1 0 1,-1 0 0,1 0 0,-1 0-1,0 0 1,1 1 0,-1-1-1,0 0 1,1 0 0,-1 1 0,0-1-1,1 0 1,-1 0 0,0 1-1,1-1 1,-1 0 0,0 1 0,0-1-1,0 1 1,1-1 0,-1 0 0,0 1-1,0-1 1,0 1 0,0-1-1,0 0 1,0 1 0,0-1 0,0 1-1,0-1-22,0 1-1,0-1 0,0 0 1,0 1-1,1-1 1,-1 0-1,0 1 0,0-1 1,0 0-1,0 1 1,0-1-1,0 0 0,1 1 1,-1-1-1,0 0 1,0 1-1,0-1 0,1 0 1,-1 0-1,0 1 1,0-1-1,1 0 0,-1 0 1,0 0-1,1 1 1,-1-1-1,0 0 0,0 0 1,1 0-1,-1 0 1,0 0-1,1 0 0,-1 0 1,1 1-1,-1-1 0,0 0 1,1 0-1,13 18 6735,-6-18-5898,0-1 1,0 0 0,-1 0-1,1-1 1,10-3 0,-12 4-528,1 0-211,0 0 0,-1 0-1,1 1 1,0 0 0,-1 0 0,1 1-1,-1 0 1,1 0 0,0 1-1,-1-1 1,0 1 0,1 1-1,6 3 1,28 8 374,12-7 76,-40-7-487,0 1-1,0 1 0,-1 0 1,16 5-1,49 8 178,-59-13-272,40 5 10,67-1 0,13 7-20,-16-1 11,-59-13 10,-7-1-16,82 10 0,-123-6-15,-1 1 0,1-2 0,0 0 0,-1-1 0,1 0 0,26-5 0,-23 1-3,0 1 1,0 1 0,19-1-1,36-3 1,27-4 30,-31 5-18,-7-6-18,-43 7 0,-1 1 0,37-2 0,4 2-8,94-17 0,32-4-80,-137 19 38,59 3 0,-91 2 35,72 6-24,-57-5 16,22-1 20,-6-8-49,0 2 0,64 0 0,-71 9 166,-29-2-106,0-1-1,1 0 1,-1 0 0,15-2-1,-2-2-11,1 2 0,44 0 0,-38 2-2,55 13-6,259-13 23,-257 6 8,-60-7-14,-1 2-1,0 1 1,0 1-1,35 9 1,-53-11-4,1 1 0,-1-1 0,1-1 0,-1 0 1,0 0-1,1-1 0,12-2 0,32-2 3,-26 3-3,-16 0 0,1 1 0,-1 1 1,1 0-1,-1 1 0,14 2 1,7-2 21,-28-1-23,1-1 0,-1 1 0,1 0 0,0 1 0,-1-1 0,0 1 0,11 3 0,-9-3 7,0 0 0,1-1 0,-1 0 0,0 0 0,1 0 0,13-3 0,23-1 24,138-2-31,-130 0-18,-50 6 2,-1-1 17,0 1 0,0 0 0,1 0 0,-1 0 0,0 0 0,0 0 0,1 0 0,-1 1 0,0-1 0,0 0 0,1 1 0,-1-1 1,0 1-1,0-1 0,0 1 0,2 0 0,-2 0 15,6 0-18,-3-4 6,1-3 5,20 3-3,13-8 3,-35 9-8,-1 1 1,1 0-1,0 0 1,-1 0-1,1 0 1,0 0 0,0 0-1,0 1 1,-1-1-1,1 1 1,0 0 0,0 0-1,0 0 1,0 0-1,0 0 1,-1 1-1,1-1 1,4 2 0,0 1-3,-1-1 0,1 0 0,0-1 0,-1 1 0,1-1 0,0-1 0,0 1 0,8-2 1,-1 2 5,-8 0 8,1-1 0,-1 0 1,0 0-1,1-1 0,-1 1 1,0-1-1,11-4 1,10 4 600,-26 2-570,1-1-1,0 1 1,0-1 0,0 0 0,0 0-1,0 0 1,0 0 0,0 0-1,0 0 1,-1 0 0,1-1-1,0 1 1,0-1 0,0 0-1,0 1 1,-1-1 0,4-2-1,-5 2 316,-5 3-45,-49 11-5193,46-11 3367,1-1 1,0 0-1,-1-1 0,1 1 1,0-2-1,-1 1 0,-10-2 1,-4-8-2805,0 3 145</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7.81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3.142"/>
    </inkml:context>
    <inkml:brush xml:id="br0">
      <inkml:brushProperty name="width" value="0.05" units="cm"/>
      <inkml:brushProperty name="height" value="0.05" units="cm"/>
      <inkml:brushProperty name="color" value="#FFFFFF"/>
    </inkml:brush>
  </inkml:definitions>
  <inkml:trace contextRef="#ctx0" brushRef="#br0">11 83 532,'10'11'6382,"-18"-9"-4347,6-2-1389,-1 4 1830,-5 9-48,8-13-2399,0 0-1,0 1 0,0-1 0,0 0 0,0 1 1,0-1-1,0 0 0,1 1 0,-1-1 0,0 0 1,0 1-1,0-1 0,0 0 0,0 0 0,1 1 1,-1-1-1,0 0 0,0 0 0,1 1 0,-1-1 1,0 0-1,0 0 0,1 1 0,-1-1 0,0 0 1,1 0-1,-1 0 0,0 0 0,0 0 0,1 0 1,-1 1-1,0-1 0,1 0 0,-1 0 0,0 0 1,1 0-1,-1 0 0,0 0 0,1 0 0,-1 0 1,0 0-1,1-1 0,-1 1 0,0 0 0,1 0 1,-1 0-1,45 12 1869,74-15-80,134-22 0,117-38-719,-289 52-1048,0 3-1,89 3 1,-4 11 140,101 0-465,-96-17 362,-133 8-76,58 3 0,-36 2-19,83 16 4,80-6 1,-70 0 24,-83-6-18,-55-4 4,1 0 0,0-1-1,-1-1 1,1 0-1,21-4 1,25 0 41,-49 4-46,1-1 1,-1 0 0,23-5 0,-29 5 0,1 0 0,-1 0 0,1 0 0,-1 1 0,10 1 0,-9 0 13,-1-1 0,1 0 0,-1 0-1,0-1 1,10-2 0,91-9 181,-95 10-213,1 0 0,0 2 0,0-1-1,22 3 1,2 0 61,1 0-33,-25-1-6,0 0-1,-1-1 0,24-3 1,-19 1-8,0 1-1,37 2 1,-15 0 9,-6 3 14,-29-3-22,-1 0 0,1 0-1,-1-1 1,1 1 0,-1-1 0,1 0-1,-1 0 1,1-1 0,6-1-1,13-3 22,0 2-1,1 0 0,-1 1 1,39 3-1,-18 0-16,50-7-100,2-6 101,-22 6 0,-55 4-11,-17 1 4,0 1 0,0-1 0,1 1 0,-1 0 0,0 0 0,1 0 0,-1 1 0,0-1 0,4 2 0,4 0-11,-1 0 0,1-1 0,0 0 0,0-1 0,0 0 1,14-2-1,38-1 33,-44 2 6,-7 1-31,-1 0 0,0 0 0,0 1 0,20 4 0,-20-2 17,32 1-1,-39-4-11,0 0 0,0 1 0,0 0 0,-1-1 0,1 1 0,0 1 0,0-1-1,6 4 1,13 2 63,33 5-100,-40-7 21,-13-4 11,0 0 0,0 0 0,0 0 0,0 0 0,0 0 0,0-1 0,0 1 0,0-1 0,6 0 0,43 11 59,-50-10-56,54 6-18,-54-5 21,1-2-1,-1 1 0,1 0 0,-1 0 0,1-1 1,-1 1-1,1-1 0,0 0 0,-1 0 0,1 0 1,5-1-1,-8 1-3,1 0-1,-1 0 1,0 0 0,1-1 0,-1 1-1,1 0 1,-1 0 0,1 0 0,-1 0-1,1 0 1,-1 0 0,1 0 0,-1 0-1,1 0 1,-1 0 0,1 0 0,-1 0 0,0 0-1,1 0 1,-1 0 0,1 1 0,-1-1-1,1 0 1,-1 0 0,0 1 0,1-1-1,-1 0 1,1 0 0,-1 1 0,0-1-1,1 0 1,-1 1 0,0-1 0,1 0-1,-1 1 1,0-1 0,1 2 0,33 5 211,-21-4-247,-9-1 45,-12-1 261,8 10-400,0-18 120,0 6 7,1 0-1,-1 1 1,0-1-1,0 0 1,0 1-1,0-1 1,1 0-1,-1 1 1,0-1-1,0 0 1,0 1 0,0-1-1,0 0 1,-1 1-1,1-1 1,0 0-1,0 1 1,0-1-1,-1 0 1,1 1-1,0-1 1,-1 0-1,1 1 1,0-1-1,-1 1 1,1-1 0,-1 1-1,1-1 1,-1 1-1,1-1 1,-1 1-1,1-1 1,-1 1-1,1 0 1,-1-1-1,0 1 1,0-1-1,-1 1-238,11-6-5554,-14 4 4084,-1 0 0,1-1 0,0 0 0,0 0 0,1-1-1,-6-3 1,9 1-1598</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5.161"/>
    </inkml:context>
    <inkml:brush xml:id="br0">
      <inkml:brushProperty name="width" value="0.05" units="cm"/>
      <inkml:brushProperty name="height" value="0.05" units="cm"/>
      <inkml:brushProperty name="color" value="#FFFFFF"/>
    </inkml:brush>
  </inkml:definitions>
  <inkml:trace contextRef="#ctx0" brushRef="#br0">49 1 480,'-11'29'4030,"11"-28"-3209,-21 35 7024,21-34-7639,0-1 1,0 1 0,0-1-1,0 1 1,0-1 0,0 1-1,0 0 1,-1-1-1,1 0 1,0 1 0,-1-1-1,1 1 1,-1-1 0,0 1-1,1-1 1,-1 0-1,0 1 1,0-1 0,-1 2-1,1-3-152,0 1-1,0 0 0,1 0 0,-1 0 1,1 0-1,-1 0 0,1 0 1,-1 0-1,1 0 0,0 0 0,-1 0 1,1 0-1,0 0 0,0 0 1,0 1-1,-1-1 0,1 0 1,1 0-1,-1 0 0,0 0 0,0 0 1,0 0-1,0 0 0,1 0 1,0 2-1,2 12 337,-3-9-280,0 1-1,0-1 1,0 0 0,1 1 0,0-1 0,1 0 0,3 10-1,16 45 258,1 17 43,-18-63-275,4 8 165,-2-1 0,-1 0-1,0 1 1,1 36 0,5 68 745,-11-118-1016,0 38 317,-9 78 1,5-63 11,4-49-279,-1 1 0,0-1 0,-4 18 0,2-15-43,2 0 1,-1 0 0,2 0 0,2 28 0,0 0-9,9 5-2,-11-48-27,0 6 4,0 0 1,0 0-1,0 0 0,-1-1 1,0 1-1,-1 0 0,-3 11 1,4-15-3,0 1 0,0 0 1,1-1-1,-1 1 0,1-1 1,0 1-1,0 0 1,0-1-1,1 7 0,-2 28 56,-3-15 27,1 1-1,1 0 1,2 41-1,0-34-67,-10 37 8,10 95-12,-11-131 12,11-24-20,0-1-1,-1 1 1,0-1-1,0 1 1,-1-1-1,-2 9 1,3-11 2,0-1 0,0 1 0,1 0 0,-1 0 1,1 0-1,0 0 0,1 5 0,-2 30 60,1-40-65,-6 26 215,1 1 0,-3 54 0,-3-15-38,11 503 459,4-562-652,-4-7 16,1 0 0,-1 0-1,1 0 1,-1 1 0,1-1-1,-1 0 1,0 1 0,1-1-1,-1 1 1,1-1 0,-1 0 0,0 1-1,1-1 1,-1 1 0,0-1-1,0 1 1,1-1 0,-1 1-1,0-1 1,0 1 0,0-1 0,1 1-1,-1-1 1,0 1 0,0-1-1,0 1 1,0-1 0,0 1 0,0 0-1,0-1 1,0 1 0,-1-1-1,1 1 1,0-1 0,0 2-1,0-1 20,1 47-74,3-48 15,0 5-17,-3-4 59,-1-1-60,0 1 54,0-1 1,0 0 0,0 1-1,0-1 1,-1 1 0,1-1-1,0 0 1,0 1 0,0-1-1,0 0 1,0 1 0,0-1-1,0 0 1,0 1-1,1-1 1,-1 0 0,0 1-1,0-1 1,0 0 0,0 1-1,0-1 1,1 0 0,-1 1-1,0-1 1,0 0 0,0 1-1,1-1 1,-1 0 0,0 0-1,0 1 1,1-1-1,-1 0 1,0 0 0,1 0-1,-1 1 1,0-1 0,1 0-1,-1 0 1,0 0 0,1 0-1,-1 0 1,0 0 0,1 0-1,-1 0 1,0 0 0,1 0-1,-1 0 1,1 0-1,-1 0 1,2 24-26,-2-23 28,0-1 0,0 0 0,0 0 1,0 0-1,0 1 0,0-1 0,0 0 0,0 0 0,0 1 0,-1-1 0,1 0 0,1 0 0,-1 1 0,0-1 0,0 0 0,0 0 0,0 1 0,0-1 0,0 0 0,0 0 1,0 0-1,0 1 0,0-1 0,0 0 0,1 0 0,-1 0 0,0 1 0,0-1 0,0 0 0,0 0 0,1 0 0,-1 0 0,0 1 0,0-1 0,0 0 0,1 0 0,-1 0 1,0 0-1,0 0 0,0 0 0,1 0 0,-1 0 0,0 0 0,0 0 0,1 0 0,-1 0 0,0 0 0,0 0 0,1 0 0,-1 0 0,0 0 0,0 0 0,1 0 0,-1 0 1,0 0-1,0 0 0,0 0 0,1 0 0,-1 0 0,0 0 0,0-1 0,0 1 0,1 0 0,-1 0 0,0 0 0,1 0 0,0 0 1,0 0-1,0 0 1,0 0-1,0 0 0,0 1 1,0-1-1,0 0 0,0 1 1,0-1-1,0 1 0,0-1 1,0 1-1,-1-1 0,1 1 1,0 0-1,0 0 0,-1-1 1,1 1-1,0 0 1,-1 0-1,1 0 0,-1-1 1,1 1-1,-1 0 0,1 0 1,-1 0-1,0 0 0,1 0 1,-1 0-1,0 0 0,0 0 1,0 2-1,7-2 9,-12-1-25,3 0-24,-14-4-6879,11-5 243,-2-6 159,5 12 5350,0-3-2690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39.157"/>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42.91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4.54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3.340"/>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5.42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6.57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7.163"/>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9.958"/>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6.3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1.659"/>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2.3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3.42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4.65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5.68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7.59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35.431"/>
    </inkml:context>
    <inkml:brush xml:id="br0">
      <inkml:brushProperty name="width" value="0.05" units="cm"/>
      <inkml:brushProperty name="height" value="0.05" units="cm"/>
      <inkml:brushProperty name="color" value="#FFFFFF"/>
    </inkml:brush>
  </inkml:definitions>
  <inkml:trace contextRef="#ctx0" brushRef="#br0">0 17 648,'2'-2'9732,"7"-13"-5349,-15 21-3096,10-7-745,-2 1-264,-7 1 737,2-1-121,9 4-1025,-4-3 278,-3-1-132,1 0 4,0 0 0,-1 0 0,1 0 0,0 0 0,-1 0 0,1 0 0,0 0 0,-1 0 0,1 0 0,0 0 0,-1 0 0,1 0 0,0 0 0,-1 0 0,1 1 0,0-1 0,-1 0 0,1 0 0,0 0 0,-1 0 0,1 1 0,0-1 0,0 0 0,-1 0 0,1 1 1,0-1-1,0 0 0,0 0 0,-1 1 0,1-1 0,0 0 0,0 0 0,0 1 0,0-1 0,-1 0 0,1 1 0,0-1 0,0 0 0,0 1 0,0-1 0,0 187 1016,1-179-1021,-1-1 0,2 0 1,-1 0-1,1 0 0,3 7 1,-3-6-9,0-1 0,0 1 0,0-1 0,-1 1 0,1 8 0,8 170 573,-20-76-344,10-83-220,-1-1 19,1 1 0,2 0 0,6 30-1,-6 3 330,-2-53-320,-1 1 0,1-1 0,1 0 0,-1 0 0,1 0 0,0 0 0,1 0 0,2 9 0,7 39 23,-10-51-73,0 0 1,0 1 0,0-1-1,0 0 1,-1 0 0,0 1-1,0-1 1,0 0-1,-2 7 1,1-8 2,1 0 1,-1 0-1,1 0 1,0 0-1,0 0 0,0 0 1,0 0-1,0 0 0,1 0 1,-1 0-1,1 0 1,0 0-1,0 0 0,0 0 1,0-1-1,3 5 0,0 17 36,-2-20-33,-1 0 0,1-1-1,-1 1 1,1 0 0,-1 0-1,0 0 1,0 0 0,-1 0-1,1 1 1,-1-1 0,0 5-1,-2 65 59,1-37-64,1 41-50,0-77 50,0-1 7,1 1 1,0-1-1,0 0 1,-1 1-1,1 0 1,0-1 0,-1 1-1,1-1 1,0 1-1,-1 0 1,1-1-1,-1 1 1,1 0-1,-1 0 1,1-1-1,-1 1 1,0 0 0,1 0-1,-1 0 1,0 0-1,0 0 1,0-1-1,1 1 1,-1 0-1,0 0 1,0 0-1,0 0 1,0 0 0,-1 1-1,1 36-12,-1-28 49,1-9-44,0 37-11,1-35 17,-1-2 0,0 0 0,0 0 1,0 0-1,0 0 0,0-1 1,0 1-1,0 0 0,0 0 0,-1 0 1,1-1-1,0 1 0,0 0 1,-1 0-1,1 0 0,-1-1 0,1 1 1,-1 0-1,1-1 0,-1 1 1,1 0-1,-1-1 0,1 1 1,-1-1-1,0 1 0,-1 0 0,11 18 24,-8-6-31,-1-12 9,0-1 0,1 1 0,-1-1 0,0 1 0,0 0 0,0-1 0,1 1 0,-1 0 0,0-1 0,0 1 0,0-1 0,0 1 0,0 0 0,0-1 0,0 1 0,0 0 0,0-1 0,-1 1 0,1-1 0,0 1 0,0 0 0,0-1 0,-1 1 0,1-1 0,0 1 0,-1 0 0,1-1 0,-1 1 0,1-1 0,0 0 0,-1 1 0,1-1 0,-1 1 0,1-1 0,-1 0 0,0 1 0,1-1 0,-1 0 0,1 1 0,-1-1 0,1 0 0,-1 0 0,0 0 0,0 1 0,1 0-7,0 4 1,0-4 4,0 0 0,0 0 0,1 0 0,-1 0 0,0 1 0,0-1 0,0 0 0,0 0 0,0 0 0,0 0 1,0 0-1,-1 0 0,1 0 0,0 0 0,-1 0 0,1 0 0,0 0 0,-1 0 0,1 0 0,-1 0 0,0 0 1,1 0-1,-1 0 0,0 0 0,1-1 0,-1 1 0,-1 1 0,0 24-1115,-2-20-299,-14-6-11591,7-1 9313</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0.225"/>
    </inkml:context>
    <inkml:brush xml:id="br0">
      <inkml:brushProperty name="width" value="0.05" units="cm"/>
      <inkml:brushProperty name="height" value="0.05" units="cm"/>
      <inkml:brushProperty name="color" value="#FFFFFF"/>
    </inkml:brush>
  </inkml:definitions>
  <inkml:trace contextRef="#ctx0" brushRef="#br0">65 91 60,'0'0'257,"-20"-1"2649,20 1-2844,-1 0 0,1-1 1,-1 1-1,1 0 0,-1-1 0,1 1 0,-1 0 1,0 0-1,1 0 0,-1 0 0,0 0 1,1-1-1,-1 1 0,0 0 0,1 0 0,-1 0 1,1 1-1,-1-1 0,0 0 0,1 0 1,-1 0-1,0 0 0,1 1 0,-1-1 0,1 0 1,-1 0-1,1 1 0,-1-1 0,1 1 1,-1-1-1,1 0 0,-1 1 0,1-1 0,-1 1 1,1-1-1,-1 1 0,1-1 0,0 1 1,0 0-1,-1-1 0,1 1 0,0-1 0,0 1 1,-1 0-1,1-1 0,0 1 0,0-1 1,0 1-1,0 0 0,0-1 0,0 1 0,0 1 1,-6 3 504,10-5-123,-2 0-65,-7 2-148,-11 9 8187,18-9-8333,0 0 0,0 0 0,0 0-1,0 0 1,1 0 0,-1-1 0,1 1-1,-1-1 1,1 1 0,-1-1 0,1 0-1,0 0 1,0 0 0,0-1 0,0 1 0,0-1-1,-1 1 1,1-1 0,4 0 0,1-2 167,0 0 1,0 1-1,0-1 1,0 2-1,0-1 1,13 2-1,-14-1-142,86 18 774,-48-16-645,-29-1-93,-1-1-1,29-2 1,45-10 665,113-1 0,-175 15-691,0 1 0,0 1 0,46 13-1,32 6 68,-63-19 3,0-2 0,69-5 0,-4-1 74,31 16-32,79 1 89,-144-12-168,-19 0 139,89-9 0,158-24 211,-257 27-478,63-1 0,-45 2-18,-48 2-4,1 1 0,0 0 0,0 1 0,0 1 0,-1 0 0,19 4 0,-21-3 2,0-1 1,0-1 0,-1 0 0,1 0-1,0-1 1,0-1 0,-1 0-1,14-4 1,18-2 24,13 1 14,-17 3-25,60-15 1,-93 17-20,-1 1 1,1 0-1,0 0 0,0 1 1,0-1-1,0 1 1,-1 1-1,1-1 0,0 1 1,10 3-1,20 1 7,122-11 46,-6-13-57,-46 13-61,58-6 103,-119 9-31,-36 2-10,1 0 0,0 0 1,0 1-1,0 1 0,0-1 1,15 4-1,-6-1 11,1 0 1,0-2-1,31-1 0,-32 0-16,122-12-25,-2 0 50,-83 8-21,-42 2-7,0 1 0,0 0 0,0 1-1,0 1 1,0 0 0,19 4 0,-15-1 13,1-2-1,-1 0 1,1-1 0,25-1 0,43 3-12,-31 2-50,67-3 0,-89-2-57,74-12-9,100 6 134,28 6 120,-207 2-126,-20-2 1,0 1-1,0-1 1,0 0 0,12-2 0,-18 1-3,3-1 0,0 1 1,0-1 0,1 1 0,-1 1 0,0-1-1,1 1 1,9 1 0,27-1 0,23 6 36,-58-6-26,1-1-12,-1 1 0,1 0-1,0 1 1,-1 0 0,15 3 0,9-2 1,22 8 59,-52-9-50,41 11-109,-38-12 128,-4 0-15,0-1-1,0 1 1,0 0 0,1 0 0,-1-1 0,0 1 0,0 0 0,0 0 0,0 0 0,0 0 0,0 1-1,0-1 1,0 0 0,0 0 0,0 1 0,0-1 0,0 0 0,0 1 0,0-1 0,0 1 0,0-1 0,0 1-1,0 0 1,-1-1 0,2 2 39,-12-13-1032,-8 7-234,15 3 538,0 1 0,0-1 0,0 0 0,0 0-1,0 0 1,0 0 0,0-1 0,1 1 0,-1-1 0,0 0 0,1 1 0,-1-1-1,1-1 1,0 1 0,-4-4 0,-26-24-8015,10 11 4358</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8.891"/>
    </inkml:context>
    <inkml:brush xml:id="br0">
      <inkml:brushProperty name="width" value="0.05" units="cm"/>
      <inkml:brushProperty name="height" value="0.05" units="cm"/>
      <inkml:brushProperty name="color" value="#FFFFFF"/>
    </inkml:brush>
  </inkml:definitions>
  <inkml:trace contextRef="#ctx0" brushRef="#br0">22 171 592,'-16'-7'3511,"11"5"-1085,4 12-608,5-4-1098,3 11 3945,-14-14 39,7-3-4682,0 0 1,0 1-1,1-1 0,-1 0 1,0 0-1,0 0 1,0 0-1,0 0 1,0 0-1,0 0 1,0 1-1,0-1 1,0 0-1,0 0 1,0 0-1,0 0 0,0 0 1,0 0-1,0 0 1,0 0-1,-1 1 1,1-1-1,0 0 1,0 0-1,0 0 1,0 0-1,0 0 1,0 0-1,0 0 1,0 0-1,0 0 0,0 1 1,0-1-1,0 0 1,-1 0-1,1 0 1,0 0-1,0 0 1,0 0-1,0 0 1,0 0-1,0 0 1,0 0-1,0 0 0,-1 0 1,1 0-1,0 0 1,0 0-1,0 0 1,0 0-1,0 0 1,0 0-1,0 0 1,-1 0-1,1 0 1,0 0-1,0 0 1,0 0-1,0 0 0,0 0 1,0 0-1,0 0 1,0 0-1,-1-1 1,1 1-1,0 0 1,0 0-1,43-13 844,-39 12-767,0-1-1,0 0 1,0 1 0,-1-1 0,1-1 0,-1 1 0,7-5 0,-8 4-46,1 1-1,-1 0 0,1 0 1,0 1-1,-1-1 1,1 0-1,0 1 1,0 0-1,0 0 1,0 0-1,0 0 1,1 0-1,-1 1 0,0-1 1,6 1-1,149 12 242,-14-6-36,242-6 68,-312 7-245,-60-4-63,0-1 0,0-1-1,0 0 1,28-2 0,8-5 1,-21 3-16,54-13-1,-71 12-4,0 0-1,0 1 1,0 0 0,0 1 0,1 1-1,-1 0 1,0 1 0,1 0 0,-1 1-1,17 2 1,-17-1 5,0 0-1,0-1 1,0-1-1,23-2 1,-1 0 0,7 1 2,47-10-1,-47 6 0,49-2 0,-63 7-7,-15-1 6,0 1-1,0 0 0,-1 1 0,23 4 0,-22-3-1,0 0-1,0-1 0,0 0 0,0-1 0,0-1 0,0 0 1,12-2-1,40-3 1,-38 6-3,-14-1 0,0 1 0,0 0 0,1 1 0,20 4-1,-23-3-7,-1-1-1,1 0 0,-1 0 0,1-1 1,0-1-1,-1 0 0,1 0 0,14-4 1,37-3-62,88 2 113,-68 3-14,0-4 0,112-24 0,-167 27-31,47 1 0,-23 3 1,-19 2 27,0-3 1,49-5-1,-49 1-23,1 3 0,50 1-1,-42 2 31,46-8-38,33-5 86,-11 6-131,53 12 48,-131-3 2,-26-2 1,1 0 0,-1 0 0,0-1 0,1 0 1,-1 0-1,1 0 0,-1 0 0,1-1 1,-1 0-1,0 0 0,6-2 0,-1 1 2,-1 0-1,1 1 1,0-1-1,0 2 1,-1-1-1,1 1 1,0 0-1,0 1 1,10 2-1,32 1 79,-4 1-119,-37-3 26,-1-1 0,1 0 0,-1-1 0,1 0 0,16-2 0,114-10-54,-116 9 70,47 0-1,-47 3-7,47-6 0,-42 2-22,1 2-1,45 1 0,-44 1 7,171 0-235,-114 6 277,32 6 21,-79-14-57,-28 1 10,0 0-1,1 1 1,-1 0-1,1 1 1,16 3-1,-4 2 12,0-2 1,0-1-1,0 0 0,0-2 0,42-4 0,36 0 12,-68 8-21,25 3 129,-18-2-233,14-4 142,-40 0-27,1-1 0,0-1-1,32-4 1,-6 1 14,11 5-16,-34 4-20,-19-7 2,5 2 10,-5 0 5,-5 1 3,26-5 3,-23 2-4,0 1 0,0 0 0,-1 0 1,1 0-1,0 0 0,0-1 0,0 1 0,0 0 0,0 0 0,0 0 0,0 0 1,-1-1-1,1 1 0,0 0 0,0 0 0,0 0 0,0 0 0,-1 0 0,1 0 0,0 0 1,0-1-1,0 1 0,0 0 0,-1 0 0,1 0 0,0 0 0,0 0 0,0 0 0,-1 0 1,1 0-1,0 0 0,0 0 0,0 0 0,-1 0 0,1 0 0,0 0 0,0 0 1,0 1-1,-1-1 0,1 0 0,0 0 0,0 0 0,0 0 0,0 0 0,-1 0 0,1 0 1,0 1-1,0-1 0,0 0 0,0 0 0,0 0 0,0 0 0,-1 0 0,1 1 0,0-1 1,0 0-1,0 0 0,0 0 0,0 1 0,0-1 0,0 0 0,0 0 0,0 1 0,-43-2-914,0 10-5396,38-8 5075,1 1 0,-1-1 0,0 1-1,0-1 1,0-1 0,0 1-1,0-1 1,0 0 0,-5 0-1,-12-5-2552</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3"/>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5"/>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6"/>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7"/>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8"/>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9"/>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0"/>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1"/>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5.666"/>
    </inkml:context>
    <inkml:brush xml:id="br0">
      <inkml:brushProperty name="width" value="0.05" units="cm"/>
      <inkml:brushProperty name="height" value="0.05" units="cm"/>
      <inkml:brushProperty name="color" value="#FFFFFF"/>
    </inkml:brush>
  </inkml:definitions>
  <inkml:trace contextRef="#ctx0" brushRef="#br0">43 883 420,'-21'24'3974,"16"-17"-3212,5-7-660,-6 11 9930,-5-4-5956,11-8-3932,2-29 34,61-60-18,-45 53-127,-15 31-27,-1 0-1,1 0 1,0 0 0,0 0-1,0 1 1,7-9 0,9-10 28,30-49 1,-2 2-151,7-16-16,-37 61 223,-1-1 1,14-28 0,6-12-84,-23 37 7,-11 25-13,0 0-1,0-1 1,1 1-1,0 0 0,0 0 1,0 1-1,0-1 1,6-5-1,-5 5-1,0-1-1,0 1 0,-1-1 1,1 0-1,-1 0 0,3-10 1,7-11 28,-11 24-23,0-1 1,-1 0-1,1 0 1,-1 0-1,0 0 1,0 0-1,0 0 1,1-7 0,8-7-64,-8 17 58,0-1 1,-1 1 0,1 0 0,-1 0 0,1-1 0,-1 1 0,0-1 0,1 1 0,-1-1 0,0 0 0,0 0 0,0 1 0,0-1-1,-1 0 1,1 0 0,0 0 0,0-4 0,1 5 17,-2 1-16,0-1 0,0 1 0,0 0 0,0 0-1,0 0 1,0-1 0,0 1 0,0 0 0,0 0 0,0 0 0,0-1 0,1 1 0,-1 0-1,0 0 1,0 0 0,0-1 0,0 1 0,0 0 0,0 0 0,1 0 0,-1 0-1,0 0 1,0-1 0,0 1 0,0 0 0,1 0 0,-1 0 0,0 0 0,0 0 0,0 0-1,1 0 1,-1 0 0,0 0 0,0 0 0,1 0 0,-1 0 0,0 0 0,0 0-1,0 0 1,1 0 0,-1 0 0,0 0 0,0 0 0,0 0 0,1 0 0,-1 0 0,0 0-1,0 0 1,0 0 0,1 0 0,-1 1 0,0-1 0,0 0 0,0 0 0,1 0 0,-1-23 115,0 22-82,8-12-70,-6 10 160,-2 14 343,4-6-349,-3-4-111,-1-1-1,1 0 0,-1 0 0,1 1 1,-1-1-1,0 0 0,1 0 0,-1 1 0,0-1 1,1 1-1,-1-1 0,0 0 0,1 1 0,-1-1 1,0 1-1,0-1 0,1 0 0,-1 1 0,0-1 1,0 1-1,0-1 0,0 1 0,0-1 0,0 1 1,0-1-1,0 1 0,0-1 0,0 1 0,0 0 1,0 5 41,0-1 0,0 1 0,1-1 0,0 1 0,0-1 0,0 1 0,4 9 0,-4-12-28,0 1-1,0 0 0,0 0 1,-1 0-1,0-1 0,0 1 0,0 0 1,0 0-1,0 0 0,-2 4 1,2-4-10,-1 1 0,1-1 1,-1 0-1,1 1 1,1-1-1,-1 1 1,1-1-1,1 7 0,2 4 18,0 1 0,2 27 0,-4-27-3,0 0 1,8 27-1,16 38 125,-24-73-127,0-1 10,0-1 0,0 0 1,1 0-1,0 0 1,0-1-1,0 1 0,7 9 1,-6-11-26,0 0 0,-1 0-1,0 1 1,1 0 0,-2 0 0,5 8 0,-5-8 5,1 0 1,0 0-1,0 0 0,0 0 0,0-1 1,7 7-1,-7-7 20,1 0 0,-1 0-1,0 0 1,0 0 0,-1 0 0,1 1 0,2 6 0,14 21 123,20 17-51,-27-30-67,-11-16-12,0-1-1,1 1 1,-1-1-1,1 1 1,-1-1-1,1 0 1,0 0-1,-1 0 1,1 0-1,4 3 0,6 20 349,-11-22-332,0 0 0,0 0 0,0 0 0,0 0 0,0-1 0,1 1 0,-1-1 0,1 1 0,0-1 0,0 1 0,0-1 0,0 0 0,0 0 0,0 0 0,0 0 1,4 2-1,15 30 111,-20-34-153,-1 1 1,0-1 0,1 0-1,-1 0 1,0 0 0,1 1 0,-1-1-1,0 0 1,0 1 0,0-1-1,1 0 1,-1 0 0,0 1 0,0-1-1,0 0 1,1 1 0,-1-1-1,0 1 1,0-1 0,0 0 0,0 1-1,0-1 1,0 0 0,0 1-1,0-1 1,0 0 0,0 1 0,0-1-1,0 1 1,0-1 0,0 0-1,0 1 1,-1-1 0,1 1 0,0-1-2,0 0 0,0 0 0,0 1 1,0-1-1,-1 0 0,1 0 1,0 1-1,0-1 0,0 0 0,0 0 1,0 0-1,0 1 0,0-1 1,0 0-1,0 0 0,0 1 0,0-1 1,0 0-1,0 0 0,0 1 0,1-1 1,-1 0-1,0 0 0,0 0 1,0 1-1,0-1 0,0 0 0,0 0 1,0 0-1,1 0 0,-1 1 1,0-1-1,0 0 0,0 0 0,1 0 1,-1 0-1,0 0 0,0 1 0,0-1 1,1 0-1,-1 0 0,0 0 1,0 0-1,0 0 0,1 0 0,-1 0 1,0 0-1,0 0 0,1 0 1,-1 0-1,0 0 0,0 0 0,1 0 1,-1 0-1,0 0 0,0 0 0,0 0 1,1 0-1,-1-1 0,2 1 49,-10-10-2742,7 10 2469,0-1-1,0 1 1,0-1 0,0 0-1,0 0 1,1 1 0,-1-1-1,0 0 1,0 0 0,1 0-1,-1 0 1,1 0 0,-1 0-1,1 0 1,-1 0-1,1 0 1,-1 0 0,1 0-1,0 0 1,0 0 0,-1-2-1,1-3-1272,-1-1 0,-1 1 0,1-1 0,-1 1-1,0 0 1,0 0 0,-1 0 0,-5-10 0,-3-2-2037</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3"/>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4"/>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5"/>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6"/>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4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5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0"/>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1"/>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8.75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6.455"/>
    </inkml:context>
    <inkml:brush xml:id="br0">
      <inkml:brushProperty name="width" value="0.05" units="cm"/>
      <inkml:brushProperty name="height" value="0.05" units="cm"/>
      <inkml:brushProperty name="color" value="#FFFFFF"/>
    </inkml:brush>
  </inkml:definitions>
  <inkml:trace contextRef="#ctx0" brushRef="#br0">8 49 240,'-7'-2'15234,"12"5"-16509,-4-3 1413,1 1 1,-1-1-1,1 1 0,-1-1 0,1 1 0,-1-1 1,1 0-1,0 0 0,-1 1 0,1-1 0,-1 0 0,1-1 1,0 1-1,-1 0 0,1 0 0,-1-1 0,1 1 0,-1-1 1,1 1-1,-1-1 0,1 0 0,-1 1 0,0-1 0,1 0 1,-1 0-1,2-2 0,-1 2-76,0-1 0,1 1 0,-1-1 1,0 1-1,1 0 0,-1 0 0,1 0 0,-1 0 0,1 1 0,0-1 1,3 0-1,3-1 321,-9 2-355,1-1 0,-1 1-1,1 0 1,0 0 0,-1 0-1,1-1 1,-1 1 0,1 0-1,0 0 1,-1 0 0,1 0-1,0 0 1,-1 0 0,1 0-1,0 0 1,-1 0 0,1 0-1,0 1 1,-1-1 0,1 0-1,-1 0 1,1 1 0,-1-1-1,1 0 1,1 1-1,6 1 89,0 0-1,0 0 1,0-1-1,0 0 1,0-1-1,12-1 1,-13 1-54,112-6 392,-59-2-436,-51 5-151,0 1 0,0 1 0,0 0 0,0 0 0,1 0-1,-1 1 1,0 1 0,17 2 0,-19-1-613,-1-1-1,0-1 1,1 1 0,-1-1-1,1 0 1,-1-1-1,9-1 1,44-11-9170,-48 8 7320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7.971"/>
    </inkml:context>
    <inkml:brush xml:id="br0">
      <inkml:brushProperty name="width" value="0.05" units="cm"/>
      <inkml:brushProperty name="height" value="0.05" units="cm"/>
      <inkml:brushProperty name="color" value="#FFFFFF"/>
    </inkml:brush>
  </inkml:definitions>
  <inkml:trace contextRef="#ctx0" brushRef="#br0">22 123 1164,'-11'13'16674,"11"-8"-16654,0-5 137,-1 0-138,1 0 0,0 0 0,-1 0 0,1 0 0,0 0-1,-1 0 1,1 0 0,0 0 0,-1 0 0,1 0 0,0 0 0,-1 0 0,1 0 0,0 0 0,-1 0 0,1 1-1,0-1 1,-1 0 0,1 0 0,0 0 0,0 0 0,-1 1 0,1-1 0,0 0 0,0 0 0,-1 1 0,1-1 0,0 0-1,0 0 1,0 1 0,-1-1 0,1 0 0,0 1 0,0-1 0,0 0 0,0 1 0,0-1 0,0 0 0,0 1-1,0-1 1,10 36 1532,1-5-837,0 4-422,0 2 144,-11-35-413,0 1 0,1 0 0,-1-1 0,1 1 0,0-1 0,0 1 0,0-1 0,0 1 0,0-1 0,2 3 0,-1-3-7,-1 0-1,1 1 0,-1-1 1,0 1-1,0-1 0,0 1 1,-1-1-1,1 1 1,-1-1-1,1 4 0,-1-3-4,1-1-1,-1 0 1,1 0-1,-1 1 1,1-1-1,0 0 1,0 0-1,0 0 1,0 0-1,3 4 1,-3-4 3,1 0 0,-1 0 0,0 0 0,0 0 0,0 0 0,0 0 0,-1 0 0,1 1 0,0-1 0,0 5 0,10 45 379,-7-31-241,-3-20-147,-1-1 0,0 1 0,1 0 0,-1 0 0,0 0 0,0-1 0,1 1 0,-1 0 0,0 0 0,0 0 0,0 0 0,0 0 0,0 0 0,0 0 0,0-1 0,-1 1 0,1 0 0,0 0 0,0 0 0,-1 0 0,1-1 0,0 1 0,-1 0 0,1 0 0,-1-1 0,1 1 0,-2 1-1,1 5 38,-1-1 0,1 1 0,0 0 0,1 0 0,-1 0 0,2 0 0,-1 0 0,2 9 0,0 9 128,-3-22 610,1-6-340,-8-41-35,7 41-366,0-1 0,0 0 1,0 0-1,1 0 0,0 0 1,0 0-1,0 0 1,1-5-1,0-3 88,-6 7-88,4 5-38,1 0 0,0 0 0,-1 0 0,1 0 1,0 0-1,-1 0 0,1-1 0,0 1 0,-1 0 0,1 0 0,0 0 0,0-1 1,-1 1-1,1 0 0,0 0 0,0-1 0,-1 1 0,1 0 0,0-1 1,0 1-1,0 0 0,-1-1 0,1 1 0,0 0 0,0-1 0,0 1 0,0 0 1,0-1-1,0 1 0,0 0 0,0-1 0,0 1 0,0 0 0,0-1 1,0 1-1,0-1 0,0 1 0,0 0 0,0-1 0,0 1 0,0 0 0,1-1 1,-1 1-1,0 0 0,0-1 0,0 1 0,1 0 0,-1 0 0,0-1 1,1 1-1,3-8 6,-1 1-1,0 0 1,0-1 0,0 0 0,-1 0 0,0 0 0,1-13 0,2-6-30,0 7 12,-2 0 0,0 0-1,-1-37 1,9 9 44,-11 44-33,1 1 0,-1 0 0,1-1 0,0 1 1,0-1-1,1 1 0,-1 0 0,3-4 0,6-25 9,-9 30-9,0-1 0,0 1 0,0-1 0,0 1 0,1 0 0,-1-1 0,1 1 0,-1 0 0,1 0 0,0 0 1,0 0-1,0 0 0,0 0 0,0 1 0,0-1 0,4-1 0,37-21-11,30-10-9,-60 26 13,1 1 0,-1 1 0,1 0 1,1 1-1,15-3 0,-9 3 2,-19 4-1,0 0 1,1 0-1,-1 0 1,1 0 0,-1 0-1,1 1 1,-1-1 0,1 1-1,0 0 1,-1 0 0,1 0-1,-1 0 1,1 0 0,0 1-1,-1-1 1,1 1 0,-1-1-1,1 1 1,-1 0-1,1 0 1,-1 0 0,0 0-1,1 1 1,3 2 0,-6-3 3,1 1 0,-1-1 0,1 1 0,-1-1 0,1 1 0,-1 0 0,0-1 0,0 1 0,0-1 0,0 1 1,0-1-1,0 1 0,0 0 0,0-1 0,-1 1 0,1-1 0,-1 1 0,1-1 0,-1 1 0,0-1 0,1 1 0,-1-1 0,-1 2 0,-3 12 2,3-9 2,0 0-1,-1 0 1,0 0 0,1 0 0,-2-1-1,1 0 1,-1 1 0,1-1 0,-2-1-1,1 1 1,0 0 0,-1-1-1,-6 4 1,-10 13 5,-33 32 5,42-42-57,-1 0 1,0 0-1,-1-1 1,0-1-1,-16 7 1,29-15 38,-1 0-153,0 0-1,0 0 1,-1 0-1,1-1 1,-1 1 0,1-1-1,0 1 1,-1-1-1,1 0 1,-1 0-1,1 0 1,-1 0 0,1 0-1,-1 0 1,1-1-1,-1 1 1,1-1 0,0 0-1,-5-1 1,6 1-105,1 1 1,-1-1 0,0 0 0,0 0 0,1 1-1,-1-1 1,0 0 0,1 0 0,-1 1-1,1-1 1,-1 0 0,1 0 0,-1 0 0,1 0-1,0 0 1,-1 0 0,1 0 0,0 0-1,0 0 1,0 0 0,0 0 0,0 0-1,0 0 1,0 0 0,0 0 0,0 0 0,0-1-1,10-28-8877,-1 18 5500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9.781"/>
    </inkml:context>
    <inkml:brush xml:id="br0">
      <inkml:brushProperty name="width" value="0.05" units="cm"/>
      <inkml:brushProperty name="height" value="0.05" units="cm"/>
      <inkml:brushProperty name="color" value="#FFFFFF"/>
    </inkml:brush>
  </inkml:definitions>
  <inkml:trace contextRef="#ctx0" brushRef="#br0">23 64 616,'0'0'8990,"0"2"-7976,0 12 8497,-2-12-9736,2-2 235,-1 0-1,1 0 1,0 0 0,-1 0 0,1 0 0,0 0-1,-1 0 1,1 0 0,-1 0 0,1 0 0,0 0-1,-1 0 1,1 0 0,0 1 0,-1-1 0,1 0-1,0 0 1,0 0 0,-1 1 0,1-1 0,0 0-1,0 0 1,-1 1 0,1-1 0,0 0-1,0 0 1,-1 1 0,1-1 0,0 0 0,0 1-1,0-1 1,0 0 0,0 1 0,0-1 0,-1 0-1,1 1 1,0-1 0,0 1 0,0-1 0,0 0-1,0 1 1,0-1 0,0 0 0,0 1 0,1-1-1,-1 0 1,0 1 0,0-1 0,0 0 0,0 1-1,0-1 1,1 0 0,-1 1 0,0-1 0,1 1 2,-1-1 1,0 1 0,0-1 0,0 1-1,0-1 1,1 1 0,-1-1 0,0 1 0,0-1-1,0 1 1,0 0 0,0-1 0,0 1-1,0-1 1,0 1 0,0-1 0,-1 1 0,1-1-1,0 1 1,0-1 0,0 1 0,-1-1-1,1 1 1,0-1 0,0 1 0,-1-1 0,1 1-1,-1-1 1,0 1 0,0 0 4,1-1 0,-1 1 1,0 0-1,0 0 0,1-1 1,-1 1-1,1 0 0,-1 0 0,0 0 1,1 0-1,0 0 0,-1 0 1,1 0-1,0 0 0,-1 0 0,1 0 1,0 0-1,0 0 0,0 0 1,0 0-1,0 0 0,0 0 0,0 1 1,6 34 293,-1-3-140,6 28-95,0 18 621,-12-74-679,1 0-1,0-1 1,1 1-1,-1 0 1,1-1-1,0 1 1,0-1-1,0 1 1,4 6-1,-3-6-10,0 0 0,0 1 0,0-1 0,-1 0 0,0 1 0,0-1 0,0 1 0,-1 0 0,1-1 0,-2 9 0,1-9-3,11 25-47,-11-14 59,-1-13-5,1 0 0,-1 1 1,1-1-1,0 0 0,1 0 0,-1 0 0,0 1 0,1-1 1,0 0-1,0 0 0,0 0 0,0 0 0,0 0 1,3 5-1,-4-7-8,1-1 0,-1 1 0,1 0 0,-1 0 0,0 0 0,1 0 0,-1 0 0,0 0 0,0 0 0,0 0 0,0-1 0,0 1 0,0 0 0,0 0 0,0 0 0,0 0 0,-1 2 0,3 16 33,-1-15-34,1 1 1,-1-1 0,1 1-1,-1-1 1,0 1-1,-1 0 1,1-1 0,-1 1-1,-1 8 960,0-25-576,-2 9-369,1-1-1,-1 0 1,1 0-1,0 0 1,1 0-1,-1-1 1,1 1-1,0 0 1,0-1-1,0 1 1,0-6-1,-10-75 16,11 78-32,0-1 0,0 1 0,-1 0 0,0 0 0,-1-1 0,-3-10 0,3 8-5,0-1-1,1 0 0,0-1 1,1 1-1,0 0 0,2-16 1,0-12-8,-2 21 12,-1 11 3,1 1-1,0-1 0,0 1 0,1-1 1,-1 0-1,1 1 0,1 0 1,-1-1-1,4-8 0,4-7-9,-8 19 6,0 0 1,0-1-1,0 1 0,0 0 1,1 0-1,0 0 1,-1 0-1,4-3 1,11-17 14,11-10 30,-14 13-14,-13 18-29,1 0 0,0 0 0,0 0 0,1 0 0,-1 0 0,0 0 0,0 1 0,1-1 0,-1 0 0,1 1 0,0-1 0,-1 1 0,4-2 0,88-58-150,-89 60 144,-1 0 0,1 0 0,0 1-1,-1 0 1,1-1 0,0 1 0,-1 0 0,1 1 0,-1-1 0,1 1 0,0 0-1,-1-1 1,1 1 0,5 3 0,-2-2 5,-4-1 0,1 0-1,-1 0 0,1 1 1,-1-1-1,0 1 0,1 0 1,-1 0-1,0 0 1,0 0-1,0 1 0,-1-1 1,1 1-1,-1-1 0,5 6 1,-2-1-15,7 6-1,23 30-35,-34-42 52,0 0-1,0 1 1,-1 0 0,1-1 0,0 1-1,-1-1 1,1 1 0,-1 0-1,0-1 1,0 1 0,1 0-1,-1-1 1,0 1 0,0 0-1,-1 0 1,1-1 0,0 1 0,0 0-1,-1-1 1,1 1 0,-1-1-1,0 1 1,1 0 0,-1-1-1,0 1 1,0-1 0,0 0 0,-1 3-1,-13 31 47,6-24-48,-1 0 1,0-1-1,-1 0 0,0 0 0,-1-1 1,0-1-1,0 0 0,-1-1 0,-15 8 0,7-4 8,-119 56 65,106-53 897,20-14-3117,8-20-13909,6 7 12136</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2.576"/>
    </inkml:context>
    <inkml:brush xml:id="br0">
      <inkml:brushProperty name="width" value="0.05" units="cm"/>
      <inkml:brushProperty name="height" value="0.05" units="cm"/>
      <inkml:brushProperty name="color" value="#FFFFFF"/>
    </inkml:brush>
  </inkml:definitions>
  <inkml:trace contextRef="#ctx0" brushRef="#br0">662 70 56,'0'-1'106,"0"1"0,0-1 0,0 1 0,0-1 0,1 1 0,-1 0 0,0-1 1,0 1-1,0-1 0,1 1 0,-1-1 0,0 1 0,1 0 0,-1-1 0,0 1 0,1 0 0,-1-1 0,0 1 0,1 0 0,-1-1 0,1 1 0,-1 0 1,0 0-1,1-1 0,-1 1 0,1 0 0,-1 0 0,1 0 0,0 0 0,0 0-12,-1-1-1,1 1 1,-1 0 0,1 0-1,-1 0 1,1-1 0,-1 1 0,1 0-1,-1 0 1,1-1 0,-1 1-1,1 0 1,-1-1 0,1 1-1,-1-1 1,0 1 0,1 0 0,-1-1-1,1 1 1,-1-1 0,0 1-1,0-1 1,1 1 0,-1-1-1,0 0 1,0 1 0,0-1-1,0 1 1,0-1 0,1 0 0,9-18 3779,-10 18-3027,9-10 4141,-13 9-4402,2 0-369,-1 1 0,1 0 0,0 0-1,-1 0 1,1 0 0,-1 0 0,1 0 0,-1 1-1,1-1 1,-1 1 0,0-1 0,-2 1 0,3 0-38,-43 0 1148,20-1-659,20 0-545,-1 1 0,0-1-1,1 1 1,-1 1 0,0-1 0,1 1-1,-1 0 1,0 0 0,1 1 0,-1-1-1,1 1 1,0 0 0,-6 3-1,-62 25 369,71-30-484,-4 3 9,0 0 0,0 1 0,0 0-1,1-1 1,-1 2 0,1-1 0,0 1 0,0 0 0,0 0-1,-5 7 1,4-4 11,-1 0 1,0-1-1,-1 0 0,0-1 0,0 1 0,-11 6 1,-13 10 209,-11 25 106,23-22-242,19-24-95,-1 0 1,1 1 0,-1-1-1,1 1 1,0-1-1,0 1 1,0 0 0,0-1-1,1 1 1,-1 0 0,1 0-1,-1-1 1,1 1 0,0 0-1,0 0 1,0-1 0,1 1-1,-1 0 1,1 0-1,-1 0 1,1-1 0,0 1-1,0-1 1,0 1 0,3 3-1,4 7-3,7 5 4,37 30 19,-43-38-19,59 60 48,-14-15-3,-50-52-50,-1 1 0,0-1-1,0 1 1,-1 0-1,1 0 1,3 9 0,13 17-14,-15-25 9,-1-1 0,1 1 1,-1 0-1,0 0 0,-1 0 1,1 0-1,-1 0 0,0 1 1,0-1-1,-1 1 0,0-1 1,0 1-1,1 7 0,2 9-6,-3-21 10,-1 1 0,1-1-1,-1 0 1,1 1-1,-1-1 1,0 0 0,0 1-1,0-1 1,0 0 0,0 1-1,0-1 1,0 0 0,0 1-1,0-1 1,0 0-1,-1 1 1,1-1 0,-1 0-1,1 0 1,-1 1 0,1-1-1,-1 0 1,-1 2 0,-12 55 26,14-57-25,-3 5 14,0-1 0,-1 1 1,1 0-1,-1-1 0,0 0 1,-1 0-1,1 0 0,-1-1 0,0 1 1,0-1-1,0 0 0,-8 4 1,-12-1 384,0 0 1,-1-2-1,0 0 1,-44 0-1,33-3-303,-23-3-45,30-2-149,23 3-41,0 0 0,0 0 0,-1-1-1,1 0 1,0-1 0,0 1 0,0-2-1,0 1 1,0-1 0,0 0 0,1 0-1,-1 0 1,-10-9 0,16 11-141,0 0 1,1 1-1,-1-1 0,1 0 1,-1 0-1,1 0 0,0 1 0,-1-1 1,1 0-1,0 0 0,-1 0 1,1 0-1,0 0 0,0 0 1,0 0-1,0 0 0,0 0 1,0 0-1,0 0 0,0 1 1,1-1-1,-1 0 0,0 0 0,0 0 1,1 0-1,-1 0 0,1 0 1,-1 1-1,0-1 0,2-1 1,20-22-7758,-13 15 4805,2-3-348</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3.563"/>
    </inkml:context>
    <inkml:brush xml:id="br0">
      <inkml:brushProperty name="width" value="0.05" units="cm"/>
      <inkml:brushProperty name="height" value="0.05" units="cm"/>
      <inkml:brushProperty name="color" value="#FFFFFF"/>
    </inkml:brush>
  </inkml:definitions>
  <inkml:trace contextRef="#ctx0" brushRef="#br0">79 194 1352,'4'2'4648,"12"1"-3057,39-21 911,-44 15-2119,0 0 1,0 0-1,0-2 0,11-4 0,-11 2-67,0 0 0,0-1 1,-1 0-1,0 0 0,0-1 0,-1-1 0,14-17 1,-22 24-188,0-1 0,-1 1 0,1-1 0,0 1 0,-1-1 1,0 1-1,0-1 0,0 1 0,0-1 0,-2-3 0,2-6 336,-1 12-429,0 0 0,1 0 0,-1 0 0,0 0 0,0-1 0,1 1 1,-1 0-1,0 0 0,0 0 0,0 1 0,0-1 0,0 0 0,-1 0 0,1 1 0,0-1 0,0 0 0,0 1 0,-1-1 0,1 1 0,0-1 0,-1 1 0,1 0 0,0 0 0,-1 0 1,1-1-1,0 1 0,-3 1 0,-39-1 778,24 8-576,-1 0-1,1 2 0,1 0 1,0 1-1,1 0 1,0 2-1,-29 27 0,26-23 30,15-12-182,1 1 1,0 0-1,0 0 0,0 1 1,1-1-1,0 1 0,-4 11 1,0 0 27,6-14-101,0-1 1,0 0-1,0 1 0,0-1 0,1 1 1,-1-1-1,1 0 0,0 1 1,0-1-1,1 1 0,-1-1 1,1 1-1,-1-1 0,1 0 1,0 1-1,0-1 0,1 0 0,-1 0 1,1 0-1,-1 1 0,1-2 1,0 1-1,0 0 0,1 0 1,2 3-1,4 3 35,0-1 1,0 0-1,1 0 1,0-1-1,17 10 1,-16-12-121,0 0 1,0 0 0,0-2-1,0 1 1,1-1 0,-1-1-1,1 0 1,0 0 0,-1-1-1,1-1 1,21-2 0,-24 1-632,0 0 0,0-1 0,-1 0 0,1-1 1,-1 0-1,1 0 0,-1 0 0,0-1 0,0-1 0,8-5 1,27-33-8664,-30 31 6201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2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4.642"/>
    </inkml:context>
    <inkml:brush xml:id="br0">
      <inkml:brushProperty name="width" value="0.05" units="cm"/>
      <inkml:brushProperty name="height" value="0.05" units="cm"/>
      <inkml:brushProperty name="color" value="#FFFFFF"/>
    </inkml:brush>
  </inkml:definitions>
  <inkml:trace contextRef="#ctx0" brushRef="#br0">3 61 968,'0'-1'13304,"0"2"-11945,0 43 2356,-1-15-3375,0-18-266,1 0-1,0 0 0,0 0 0,1 0 0,1 0 0,-1 0 1,6 15-1,-2 5 11,-5-29-81,0 1 0,0 0 0,0-1-1,0 1 1,1-1 0,-1 1 0,1-1-1,0 1 1,-1-1 0,3 4 0,-2-4 15,-1 0 0,1 1 0,0-1 1,-1 1-1,0-1 0,1 0 0,-1 1 1,0-1-1,0 1 0,0-1 1,-1 1-1,0 2 0,1-4 1,-1 0 0,1 1 1,0-1-1,-1 1 0,1-1 0,0 1 0,0-1 0,0 1 0,0-1 1,0 1-1,0-1 0,1 1 0,-1-1 0,0 0 0,1 1 0,-1-1 1,1 1-1,-1-1 0,1 0 0,0 0 0,0 1 0,-1-1 0,1 0 1,0 0-1,2 2 0,0 7 305,-5-18 1427,2 7-996,-10-30 1084,9 23-1793,2-1-1,-1 1 1,1-1-1,1 1 1,-1 0 0,1 0-1,1-1 1,-1 1-1,2 0 1,-1 1 0,1-1-1,6-9 1,15-23 33,-22 34-75,0-1 0,1 1 0,0 0 0,0 0 0,0 1 0,0-1-1,11-9 1,55-39-259,-32 17-2652,-35 36 2516,1-1 0,-1 1 0,1-1-1,0 1 1,-1 0 0,1 1 0,0-1 0,-1 1 0,1-1-1,6 1 1,18-3-4787,4-14-4869,-21 11 6647</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5.855"/>
    </inkml:context>
    <inkml:brush xml:id="br0">
      <inkml:brushProperty name="width" value="0.05" units="cm"/>
      <inkml:brushProperty name="height" value="0.05" units="cm"/>
      <inkml:brushProperty name="color" value="#FFFFFF"/>
    </inkml:brush>
  </inkml:definitions>
  <inkml:trace contextRef="#ctx0" brushRef="#br0">2 91 704,'0'-6'15639,"-1"14"-14120,1-4-1260,0 1 0,0-1 1,0 0-1,0 1 0,1-1 1,0 0-1,0 1 1,0-1-1,0 0 0,4 7 1,9 49 1014,15 25-451,-15-31-642,-1-33-110,-11-18-57,0 0 0,0 0 0,0 0 1,0 0-1,-1 0 0,1 1 0,-1-1 1,0 1-1,2 5 0,-3-7-12,0-1 0,0 1 0,1 0 1,-1-1-1,1 1 0,-1-1 0,1 1 0,0-1 0,-1 0 0,1 1 0,0-1 0,0 0 1,0 1-1,2 0 0,-2-1 2,0 0 0,0 0 0,0 1 0,-1-1 0,1 0 0,0 0 0,0 1 0,-1-1 0,1 0 0,-1 1 0,1-1-1,-1 0 1,1 4 0,-1-4 50,1 0 0,-1 1 0,1-1-1,-1 0 1,1 0 0,0 1 0,-1-1-1,1 0 1,0 0 0,0 0-1,0 0 1,0 0 0,0 0 0,0 0-1,0 0 1,0 0 0,0-1 0,0 1-1,1 0 1,-1-1 0,0 1-1,0-1 1,1 1 0,-1-1 0,0 0-1,1 1 1,-1-1 0,3 0 0,-3 0 829,0-6-784,1 1 1,-1-1-1,1 1 1,0-1-1,0 1 1,1 0-1,0 0 1,0 0-1,0 0 1,6-7-1,16-31-15,-18 30-84,1 1 1,1 0-1,0 0 0,0 1 0,1 0 0,0 1 1,13-10-1,-15 12-14,33-35-152,15-12-771,-53 52 778,0 0 0,0 0 0,0-1 1,-1 1-1,0-1 0,0 1 0,0-1 0,0 0 1,0 0-1,1-4 0,15-28-2134,8-5-1923,-21 25-166,-3-1-3926,-2 12 4856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093"/>
    </inkml:context>
    <inkml:brush xml:id="br0">
      <inkml:brushProperty name="width" value="0.05" units="cm"/>
      <inkml:brushProperty name="height" value="0.05" units="cm"/>
      <inkml:brushProperty name="color" value="#FFFFFF"/>
    </inkml:brush>
  </inkml:definitions>
  <inkml:trace contextRef="#ctx0" brushRef="#br0">79 129 1516,'-11'7'14033,"12"-6"-13920,-1 1 0,1-1 0,-1 0 0,1 0 0,0 0 0,0 0 0,0 0 0,-1 0 0,1 0 0,0 0 0,0 0 0,0-1 0,0 1 1,1 0-1,-1-1 0,0 1 0,0 0 0,0-1 0,1 0 0,-1 1 0,0-1 0,0 0 0,2 1 0,45 10 334,-24-6-159,-16-6-226,-1 1 0,1-1 0,-1 0 0,1-1-1,-1 0 1,1 0 0,-1-1 0,0 0 0,12-7 0,1-2 20,-18 12-76,-1-1 0,1 0 0,0 0 1,0 0-1,-1 0 0,1-1 0,0 1 1,-1 0-1,0-1 0,1 1 0,-1-1 1,0 1-1,1-1 0,-1 0 1,1-2-1,19-23 73,-19 26-69,-1-1-1,1 0 1,0 1 0,-1-1 0,1 0-1,-1 0 1,0 0 0,1 0 0,-1 0-1,0 0 1,0 0 0,-1 0-1,1 0 1,0 0 0,-1-1 0,1 1-1,-1 0 1,0-1 0,1 1-1,-2-5 1,1 6 4,0-1 0,0 0 0,0 1 0,0-1 0,-1 1 0,1-1-1,-1 1 1,1-1 0,-1 1 0,0-1 0,0 1 0,1 0 0,-1-1 0,0 1 0,0 0 0,0 0 0,-1-1-1,1 1 1,0 0 0,0 0 0,-1 0 0,1 0 0,0 1 0,-1-1 0,1 0 0,-1 1 0,1-1-1,-1 0 1,1 1 0,-1 0 0,1-1 0,-1 1 0,1 0 0,-1 0 0,0 0 0,1 0 0,-1 0-1,1 0 1,-1 0 0,-3 2 0,-11 0 122,0 1 1,0 0-1,-21 8 0,20-6 25,1 1-28,1 0 1,-1 2 0,2-1 0,-1 2 0,1 0 0,0 0-1,1 2 1,1-1 0,-1 2 0,-18 21 0,29-29-124,0 0 1,1 0 0,-1 0-1,1 0 1,-1 0 0,1 0-1,0 0 1,1 0 0,-1 0-1,1 0 1,0 1 0,0-1-1,0 0 1,1 0 0,-1 0-1,1 1 1,0-1 0,0 0-1,0 0 1,1 0 0,0 0-1,2 4 1,16 14 73,-18-18-62,1-1 1,1 1-1,-1 0 1,0-1-1,1 0 0,-1 0 1,9 5-1,-4-4 13,1 1 0,0-2 0,0 1 0,0-1 0,0-1 0,0 0 0,1 0 0,-1 0 0,1-2 0,10 1-1,7-2-284,1-2-1,32-8 0,-58 11 213,27-5-1041,30-9-2979,-18-10-4053,-23 11 4354,-5 1 15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0"/>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908"/>
    </inkml:context>
    <inkml:brush xml:id="br0">
      <inkml:brushProperty name="width" value="0.05" units="cm"/>
      <inkml:brushProperty name="height" value="0.05" units="cm"/>
      <inkml:brushProperty name="color" value="#FFFFFF"/>
    </inkml:brush>
  </inkml:definitions>
  <inkml:trace contextRef="#ctx0" brushRef="#br0">44 1 1008,'0'0'2494,"-11"7"5382,4-1-5835,5-4-1736,0-1 0,-1 1 0,1 0 0,0 0 0,0 0 0,1 0 0,-1 0 0,0 0 1,1 0-1,-1 1 0,1-1 0,-2 5 0,3 4 58,-1-3-159,1 0 0,0-1 0,1 1 0,0-1 1,0 1-1,0-1 0,5 12 0,4 54 553,1-8-172,-10-61-522,0 0 0,0 1 1,0-1-1,-1 1 1,0 0-1,0-1 1,0 1-1,-1 6 1,0 3 275,1-13 167,11-7 502,0-74 303,-11 70-1278,1 0 0,0 0 0,0 1 0,1-1 0,1 0-1,0 1 1,0-1 0,1 1 0,0 0 0,0 0 0,1 0 0,0 1 0,1-1-1,0 1 1,0 1 0,1-1 0,0 1 0,0 0 0,0 1 0,1-1 0,0 2-1,12-8 1,2 0-495,12-6-1405,-2 15-2813,-19 1 1711,-3 1-598,-2 1-2033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52.340"/>
    </inkml:context>
    <inkml:brush xml:id="br0">
      <inkml:brushProperty name="width" value="0.05" units="cm"/>
      <inkml:brushProperty name="height" value="0.05" units="cm"/>
      <inkml:brushProperty name="color" value="#FFFFFF"/>
    </inkml:brush>
  </inkml:definitions>
  <inkml:trace contextRef="#ctx0" brushRef="#br0">248 0 560,'0'0'1616,"22"19"5928,-23-10-7188,1-8-111,0 0 0,0 0 0,0 1-1,-1-1 1,1 0 0,0 0 0,0 0-1,1 0 1,-1 0 0,0 0 0,0 0-1,0 0 1,1 1 0,-1-1-1,1 0 1,-1 0 0,0 0 0,1 0-1,0 0 1,-1-1 0,1 1 0,0 0-1,-1 0 1,1 0 0,2 1 0,-3-1-168,1 0 1,-1 0-1,1 0 1,-1 1-1,1-1 1,-1 0 0,0 0-1,0 1 1,1-1-1,-1 0 1,0 0-1,0 1 1,0-1 0,-1 0-1,1 0 1,0 1-1,0-1 1,-1 0-1,1 0 1,-1 0 0,1 1-1,-1-1 1,1 0-1,-1 0 1,0 0-1,1 0 1,-2 2 0,-3 9 770,5-10-762,-1-1-1,1 1 1,0-1-1,-1 0 1,1 1-1,-1-1 1,1 0-1,-1 1 0,0-1 1,1 0-1,-1 0 1,0 1-1,0-1 1,-1 1-1,1-1-13,0 1-1,-1-1 1,1 1 0,0 0 0,0-1-1,1 1 1,-1 0 0,0-1 0,0 1-1,1 0 1,-1 0 0,1 0 0,0 0-1,-1 3 1,-10 92 1119,11-90-1135,0 1 0,0-1 0,-1 0 0,0 1 0,-1-1-1,-3 9 1,-5 74 254,7-74-262,1 0 0,0 0-1,2 0 1,0 0 0,2 22 0,1 14-4,-3-48-42,0 14 7,0 0 0,-1 1 0,-7 32 1,6-39-6,0 0 0,1 0 0,0 0 1,2 13-1,0-14-6,-1 0 0,-1 0 0,1 1 0,-2-1 0,-2 11 1,1-7 3,1 0 1,1 0-1,0 1 0,1-1 1,3 24-1,-1 8 10,-2 324-46,3-362 32,-1-6 0,-1 0 0,0 0-1,0-1 1,0 1-1,-1 0 1,1 0-1,-1 0 1,1 0 0,-1 5-1,-1 1 2,1-6 1,-1-1 0,1 0 0,0 0 1,0 0-1,-1 0 0,2 1 0,-1-1 0,0 0 0,0 0 1,1 0-1,-1 1 0,1-1 0,0 0 0,0 0 0,-1 0 1,1 0-1,0 0 0,1 0 0,1 2 0,-1-2-1,-1 0-4,-2 25 0,7-21 3,-10-2 6,2-2 17,11-1-6,-12 1 15,3-2-30,0 0 0,0 0 0,1 0 0,-1 0 0,0 0 0,0 0 1,0 0-1,0 0 0,0 0 0,0 0 0,0 0 0,0 0 0,1 0 0,-1 0 0,0 0 0,0 1 0,0-1 0,0 0 0,0 0 0,0 0 0,0 0 1,0 0-1,0 0 0,0 0 0,0 0 0,1 0 0,-1 0 0,0 1 0,0-1 0,0 0 0,0 0 0,0 0 0,0 0 0,0 0 0,0 0 1,0 1-1,2-1-21,-2 23-12,0-22 43,0 0-6,0 0-2,0 0 0,0 0 0,0 0 1,0-1-1,0 1 0,0 0 0,0 0 1,0 0-1,-1 0 0,1 0 0,0 0 0,0 0 1,-1 0-1,1-1 0,-1 1 0,1 0 1,-1 0-1,1 0 0,-1-1 0,0 2 1,0-1-1,1-1 0,-1 1 0,1-1 0,-1 1 0,1 0 0,0-1 0,-1 1 0,1-1 0,0 1 0,-1 0 0,1-1 0,0 1 0,0 0 0,0 0 0,-1-1 0,1 1 0,0 0 0,0-1 0,0 1 0,0 0 0,0 0 0,1 0 0,5-5 45,-4 2 163,-10 2 180,7 0-321,2-3-62,-10-5 92,7 7-94,2 0-1,-2-3-3,0 2-112,-1 0 1,0 0 0,0 0-1,0 1 1,0-1-1,0 1 1,0 0-1,0 0 1,-1 0-1,1 0 1,0 1-1,0-1 1,-1 1-1,1 0 1,0 0-1,-1 0 1,1 0 0,0 1-1,-1-1 1,1 1-1,0 0 1,0 0-1,-1 0 1,1 0-1,0 1 1,0-1-1,0 1 1,-4 3-1,-47 24-5108,52-27 4470,-1-1-1,1 1 1,-1-1-1,1 0 1,-1 0-1,0 0 0,0 0 1,1-1-1,-5 2 1,-6 0-3446,2 3 721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20.056"/>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0.306"/>
    </inkml:context>
    <inkml:brush xml:id="br0">
      <inkml:brushProperty name="width" value="0.05" units="cm"/>
      <inkml:brushProperty name="height" value="0.05" units="cm"/>
      <inkml:brushProperty name="color" value="#FFFFFF"/>
    </inkml:brush>
  </inkml:definitions>
  <inkml:trace contextRef="#ctx0" brushRef="#br0">108 1 188,'-13'0'2681,"-1"0"1050,25 0 4090,-12 0-7785,1 0 0,0 0 1,0 0-1,-1 0 0,1 1 1,0-1-1,0 0 0,-1 0 1,1 0-1,0 0 0,0 0 1,-1 0-1,1 0 0,0 1 1,0-1-1,-1 0 0,1 0 1,0 0-1,0 0 0,0 1 1,0-1-1,-1 0 0,1 0 1,0 1-1,0-1 0,0 0 1,0 0-1,0 1 0,0-1 1,0 0-1,0 0 0,-1 1 1,1-1-1,0 0 0,0 0 1,0 1-1,0-1 0,0 0 1,0 1-1,1-1 0,-1 0 1,0 0-1,0 1 0,0-1 1,0 0-1,0 0 0,0 1 1,0-1-1,0 0 0,1 0 1,-1 0-1,0 1 0,0-1 1,0 0-1,1 0 0,-1 0 1,0 1-1,1-1 0,-3 0 897,0 19 2261,1-17-3173,-1-1 1,1 1 0,0 0 0,0 0-1,0 0 1,0-1 0,1 1 0,-1 0-1,0 0 1,1 0 0,-1 0 0,1 0-1,0 1 1,0-1 0,0 0 0,0 3-1,1 51 404,0-35-221,-1 138 725,-11-106-718,0 8-55,7-37-109,3-22-46,1-1 1,0 0-1,-1 0 0,1 1 0,0-1 0,-1 0 0,1 0 0,0 1 0,0-1 0,0 0 0,0 1 0,0-1 1,1 0-1,-1 1 0,0-1 0,0 0 0,1 0 0,-1 1 0,1-1 0,-1 0 0,1 0 0,1 2 0,-1-2-1,-1 1 0,1 0 0,0 0 0,-1 0 0,1 1 0,-1-1 0,0 0 0,0 0 0,0 0 0,0 0 0,0 0 0,0 0 0,-1 4 0,-1 22-2,6-22 26,-3-6-23,-1 1-1,1-1 1,-1 1-1,1-1 1,-1 1-1,1-1 1,-1 1-1,1 0 0,-1-1 1,1 1-1,-1 0 1,0 0-1,1-1 1,-1 1-1,0 0 1,0 0-1,1-1 1,-1 1-1,0 0 1,0 0-1,0 0 1,0-1-1,0 1 1,0 0-1,0 0 1,-1 0-1,-10 42 41,8-33-41,2-8 0,0-1 0,0 0 0,0 1 1,1-1-1,-1 1 0,0-1 0,1 1 0,0-1 0,-1 1 1,1-1-1,0 1 0,0 0 0,-1-1 0,1 1 0,1 1 0,-12 40 20,11-8-5,0-34 52,0 0-133,0 3 66,0-2 3,-11 40 29,0-6-51,1-6 27,10 12 22,0-41-11,0 0-14,0 3 1081,0-3-1070,1-1-211,7 0 206,13-2 34,0 0 0,0-1 1,-1-1-1,26-9 0,42-7-27,93-20 17,-165 37-35,-5 1 0,1 0 0,0 1 1,0 1-1,13 1 1,-21 1-2,-4-2 1,1 1 0,-1-1 0,0 0 0,1 1 0,-1-1 0,1 0 0,-1 1 0,1-1 0,-1 0 1,1 1-1,-1-1 0,1 0 0,-1 0 0,1 1 0,-1-1 0,1 0 0,0 0 0,-1 0 0,1 0 0,-1 0 0,1 0 0,-1 0 0,1 0 1,0 0-1,-1 0 0,1 0 0,-1-1 0,1 1 0,0 0 0,-1 0-66,1 0 1,-1 0 0,1 0-1,-1 0 1,0 0-1,1 0 1,-1 0 0,0 0-1,1 0 1,-1 0-1,1 0 1,-1 0 0,0 1-1,1-1 1,-1 0-1,0 0 1,1 0 0,-1 1-1,0-1 1,0 0-1,1 0 1,-1 1 0,0-1-1,0 0 1,1 1-1,-1-1 1,0 0 0,0 0-1,0 1 1,1-1-1,-1 1 1,0-1 0,0 0-1,0 1 1,0-1-1,0 0 1,0 1-1,0-1 1,0 1 0,0-1-1,0 0 1,0 1-1,0-1 1,0 0 0,0 1-1,0-1 1,0 1-1,0-1 1,-1 0 0,1 1-1,0-1 1,0 0-1,0 1 1,-1-1 0,1 0-1,0 0 1,0 1-1,-1-1 1,1 0 0,0 0-1,-1 1 1,1-1-1,0 0 1,-1 0 0,1 0-1,0 1 1,-1-1-1,1 0 1,-23-4-11315,11 3 6400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0.458"/>
    </inkml:context>
    <inkml:brush xml:id="br0">
      <inkml:brushProperty name="width" value="0.05" units="cm"/>
      <inkml:brushProperty name="height" value="0.05" units="cm"/>
      <inkml:brushProperty name="color" value="#FFFFFF"/>
    </inkml:brush>
  </inkml:definitions>
  <inkml:trace contextRef="#ctx0" brushRef="#br0">31 11 84,'-9'-11'17290,"7"23"-15817,3-2-902,-6 9-386,-1 7 36,6-14-152,0-8-25,1 0 0,-1 0 0,0 0 0,-1 0 0,1 0 0,-1 0 0,0 0 0,1 0 0,-2-1 0,1 1 0,-3 6 0,4-9-40,0 1 1,-1 0-1,1-1 1,0 1-1,1 0 1,-1-1-1,0 1 1,0 0-1,1-1 1,-1 1-1,1 0 1,-1-1 0,2 3-1,3 13 23,-6 10-11,1-18 37,-1 0-1,1 0 0,1 1 1,-1-1-1,2 0 0,-1 0 1,6 16-1,-6-21-30,0 0 0,1 0 0,-2 0 0,1 0 0,0 1 0,-1-1 0,0 0 0,0 5 0,-1-5-7,1-1-1,1 1 1,-1 0 0,0 0 0,1 0-1,0-1 1,2 8 0,-2-7 8,0 1 0,0-1 0,0 0 1,0 1-1,-1-1 0,1 1 0,-2 8 0,1-9-8,0 0 0,0 0 0,0 1-1,1-1 1,-1 0 0,1 0 0,2 8-1,8 48 118,-9-55-128,-1-1 0,0 1 0,0-1 0,-1 1 0,1-1 1,-1 1-1,0 7 0,0-8-5,-1 1-1,2-1 1,-1 1-1,0-1 1,1 0-1,0 1 1,2 5 0,-3-8 0,0 0 0,1 0 0,-1 0 0,0 0 1,-1-1-1,1 1 0,0 0 0,0 0 0,-1 0 1,1 0-1,-1-1 0,-1 4 0,-3 17-58,5 153 185,-11-138-170,11 254 42,-11-254 43,11 126 38,4-156-41,-3-6-38,0-1 0,-1 1 0,1 0 0,-1 0 0,1-1 0,-1 1-1,1 0 1,-1 0 0,1 0 0,-1 0 0,0-1 0,1 1 0,-1 0 0,0 0 0,0 0 0,0 0 0,0 0 0,0 0-1,0 1 1,0 69 3,0-70-20,0 0 0,0 65 89,-4-59-74,-3 9 5,7-15 406,2 5-352,5-6-57,114-6 110,-114 6-113,0-1-1,0 0 0,0 0 0,0 0 0,0-1 0,7-2 1,29-4-25,95-11 78,-41 7-112,32 0 102,-43 6-58,-26 3-19,-41 2 50,0 0-1,0 1 1,35 4 0,6 1 25,-47-5-37,0 1 0,0 0 0,19 4 0,-20-1-2,-1-1-1,1-1 1,0 0 0,18 0 0,65 10 6,15-4 35,-103-6-43,0 0-1,0 0 1,1-1 0,-1 0 0,0 0-1,1 0 1,-1-1 0,0 0-1,15-3 1,-12 2 20,0 1-1,1 0 1,-1 0 0,0 1-1,12 2 1,10-1-1,-29-3-15,0 1-1,0 0 1,0 0 0,0 0 0,-1 0 0,1 1-1,0-1 1,0 1 0,5 2 0,-3-1 1,0-1 0,0 0 1,0 1-1,0-2 0,0 1 1,0 0-1,8-1 0,24 4 54,-21-2-56,1-1 0,-1-1 0,20-1 1,-3 0-26,64 19-4,-73-16 47,-20-1-13,0-1-1,0 1 1,0-1-1,0 0 1,0 0 0,0-1-1,0 1 1,5-2-1,5-1-5,0 1 0,1 1-1,-1 0 1,20 1-1,-16 0-5,16 1 21,-18 0-6,0-1 1,0 0-1,-1-1 0,27-5 1,65-18-38,-101 22 20,0 0-1,0 1 1,0 0-1,1 0 1,-1 0-1,11 1 1,-4 1 0,158-14 67,-55-5-66,-112 17 32,-1 0-27,1-1 1,-1 1 0,1 0-1,0 0 1,-1 0-1,1 0 1,0 1 0,0 0-1,0-1 1,-1 1-1,1 1 1,0-1-1,6 2 1,5-1-18,126 5 35,-34 6 49,-19-6-21,-72-9-43,-10 1-1,0 0 0,0 1 0,0-1 0,0 1 0,1 1 0,-1-1 0,11 1 0,41 2-2,-27 0-1,49-5 1,-69 2 0,0 1 0,0 0 1,1 1-1,21 3 1,41 3-5,-69-8 14,0 0 1,0 0-1,-1-1 1,1 0-1,-1 0 1,1 0-1,5-4 1,-4 2-7,0 1 1,0 0 0,0 0-1,0 0 1,0 1 0,0 0 0,0 0-1,11-1 1,37-2 69,-42 3-70,-1 1 0,1 0 1,0 0-1,-1 1 0,19 3 0,42 4 96,-59-4-76,-12-3-16,1 1 0,0-1-1,-1 1 1,1-1-1,0 0 1,-1 0-1,1 0 1,0 0-1,0 0 1,-1 0-1,1 0 1,0 0-1,-1-1 1,1 1 0,0-1-1,-1 1 1,3-2-1,28-10 85,-26 10-83,-1 0 0,1 0 0,-1 0 0,1 0 0,0 1-1,-1 0 1,8 0 0,44-5 170,103 0 569,-140 5-623,-13 0-100,0 1 1,0 0-1,0 0 0,0 0 1,0 1-1,0 0 0,12 4 1,66-4-74,163-13 164,-160 18-131,104-18-130,-149 6 173,-38 5-22,-1 0 0,1 0 0,-1 0 0,1 0 0,0 1 0,-1 0 1,1 0-1,0 0 0,-1 1 0,1-1 0,-1 1 0,1 0 0,-1 1 0,9 3 1,-2-2 0,0-1-1,0 0 1,0 0 0,1-1 0,-1 0 0,0-1 0,1 0 0,-1-1 0,20-4 0,29 1-7,125-2-9,-151-4 27,-27 7-17,0 1 1,0-1-1,0 1 1,0 1-1,1-1 1,10 0-1,11-1 1,-22 2 1,-1 0 1,1 0 0,-1 1 0,1 0 0,10 1 0,29-1 3,-34-1 0,0 1-1,1 0 0,-1 1 1,19 3-1,-4 1 1,2 2-13,-22-6 8,15-1-16,-21 0 23,1 0-1,5 0 2,-5 0-4,18 0-2,-22 0 0,-3 0-1,3 0 70,0 0-72,-5 0-1,5 0-15,1 2-151,-1-1 48,1 0 1,-1 1-1,1-1 1,-1 0 0,0 0-1,0 0 1,1 0-1,-1 0 1,0-1 0,0 1-1,-2 0 1,-15 4-4568,16-5 3964,0 0 0,1 0-1,-1 0 1,0 0 0,0-1 0,0 1 0,1-1 0,-1 1 0,0-1 0,0 0 0,1 0 0,-1 0 0,1-1 0,-5-2 0,-13-3-3463</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9.208"/>
    </inkml:context>
    <inkml:brush xml:id="br0">
      <inkml:brushProperty name="width" value="0.05" units="cm"/>
      <inkml:brushProperty name="height" value="0.05" units="cm"/>
      <inkml:brushProperty name="color" value="#FFFFFF"/>
    </inkml:brush>
  </inkml:definitions>
  <inkml:trace contextRef="#ctx0" brushRef="#br0">260 1 356,'11'6'15187,"-15"-8"-14929,0 1 1,0 0 0,0 0 0,-1 0-1,1 1 1,0-1 0,0 1-1,-6 1 1,5-1-173,0 0 1,1 0-1,-1 0 0,1 1 1,-1 0-1,1 0 0,-1 0 1,1 1-1,-8 3 0,11-4-39,-33 10 1152,24-9-1060,-2 3 11,-12 9 105,21-13-232,1 0-1,0 0 1,-1 0-1,1 0 1,0 1-1,-1-1 0,1 1 1,0-1-1,-3 4 1,-3 1 0,7-5-23,0-1 0,0 1 0,0-1 0,0 1 0,0 0 0,0-1 0,0 1 0,0 0 0,0 0 0,1 0 0,-1 0 0,0 0 0,1 0 0,-1 0 0,1 0 0,-1 0 0,1 0 1,-1 0-1,0 2 0,-2 4 1,2-7 6,0 1 0,1 0 0,-1-1 0,0 1 1,1 0-1,-1 0 0,1 0 0,-1 0 0,1-1 0,0 1 1,-1 0-1,1 0 0,0 0 0,0 0 0,0 0 0,0 0 1,-1 0-1,2 2 0,-12 32 49,0-5 21,0 31 50,11-59-126,0 0 0,0 0 0,0 0 0,0 0-1,0 0 1,0 0 0,0 0 0,1 0 0,-1 0 0,1 0 0,-1 0 0,1 0 0,0 0 0,0 0-1,0-1 1,2 4 0,-1-2 2,-1-1-1,1 0 1,-1 1-1,0-1 1,0 0 0,0 1-1,0 0 1,0-1-1,-1 1 1,1 2-1,9 20 37,6-2-20,-15-20-15,0-1 0,1 0 0,-1 1 0,1-1 0,-1 0 0,1 0 0,-1 0 0,1 0-1,0 0 1,0 0 0,0-1 0,0 1 0,1-1 0,-1 1 0,0-1 0,1 0 0,-1 0 0,0 0 0,1 0 0,-1 0 0,1-1 0,0 1 0,-1-1 0,1 1 0,0-1 0,4 0 0,26 2 81,-28-1-76,0 0 0,1-1 0,-1 0 0,0 0 0,0 0 0,1 0 0,-1-1-1,6-1 1,18-4-1,-23 5-4,-1 1-1,0-1 0,0 0 1,0-1-1,-1 1 0,1-1 1,7-4-1,74-30 28,0-19-2,-81 52-30,-1 0 0,1-1 0,-1 0 0,0 1 0,0-2 0,-1 1 0,1 0 0,-1-1 0,0 0 0,0 0 0,0 0 0,-1 0 0,0 0 0,3-8 0,6-29 52,-22-13-20,10 52-25,1 1-1,-1-1 0,0 1 1,1-1-1,-1 1 0,-1 0 1,1 0-1,0-1 0,0 1 1,-1 0-1,1 0 0,-1 0 1,0 0-1,0 0 0,1 1 1,-1-1-1,0 1 0,-1-1 1,1 1-1,0-1 0,0 1 1,-1 0-1,-1-1 0,-62-21 496,63 22-470,-9 0 4,-1 0-1,0 1 1,1 1-1,-1 0 1,1 1-1,0 0 1,-1 0-1,1 2 1,0-1-1,-13 7 1,16-6-246,-1 1 0,1 0 0,1 1 0,-11 7 0,-14 9-659,9-3-1700,22-17 1743,0 0 0,0 0 1,0 0-1,0 0 0,0 0 1,0-1-1,-1 1 0,1-1 1,-1 0-1,1 1 0,-1-1 1,0 0-1,1-1 1,-7 2-1,-1-2-2559</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091"/>
    </inkml:context>
    <inkml:brush xml:id="br0">
      <inkml:brushProperty name="width" value="0.05" units="cm"/>
      <inkml:brushProperty name="height" value="0.05" units="cm"/>
      <inkml:brushProperty name="color" value="#FFFFFF"/>
    </inkml:brush>
  </inkml:definitions>
  <inkml:trace contextRef="#ctx0" brushRef="#br0">120 61 336,'9'6'10943,"-60"6"-6412,37 5-3851,10-15-633,2-1-27,1-1-1,-1 1 0,1 0 1,-1 0-1,1-1 0,-1 1 1,1 0-1,0 0 0,0 0 1,-1 1-1,1-1 0,0 0 1,0 0-1,0 1 1,0-1-1,0 0 0,0 1 1,1-1-1,-1 1 0,0-1 1,1 1-1,-1 0 0,0 2 1,1-3-7,0 0 0,0-1 0,0 1 1,-1 0-1,1 0 0,0 0 0,-1 0 1,1 0-1,-1 0 0,1 0 0,-1 0 1,1 0-1,-1-1 0,1 1 0,-1 0 1,0 0-1,-1 0 0,1 0 6,0 0 0,0 0-1,0 0 1,0 0 0,0 0-1,0 1 1,1-1 0,-1 0 0,0 0-1,1 1 1,-1-1 0,1 0-1,-1 1 1,1-1 0,-1 1 0,1-1-1,0 0 1,0 3 0,-4 2 65,4-6-70,-1 1 0,0 0 0,1-1 0,-1 1 1,1 0-1,-1 0 0,1 0 0,-1-1 0,1 1 0,0 0 1,-1 0-1,1 0 0,0 0 0,-1 0 0,1 0 0,0 0 1,0 0-1,0 1 0,0 1-8,0-1-1,0 1 0,-1-1 0,1 0-1,0 1 1,1-1 0,-1 0 0,0 1 0,1-1 0,-1 0 0,1 1 0,0-1-1,0 0 1,0 0 0,0 1 0,2 2 0,11 31 6,-10-31-1,-1-1 0,1 1 0,0-1 0,0 0 0,0 0 0,1 0 0,-1-1 0,1 1 0,0-1 0,0-1 0,9 5 0,-2-1 19,2 0 0,-1-1 0,28 7 0,-32-11-22,1 0-1,0-1 0,-1 0 0,1 0 1,0-1-1,-1 0 0,1-1 0,0 0 1,-1-1-1,0 0 0,0 0 0,0-1 1,0 0-1,10-7 0,-5 3 6,0-1 1,-1-1-1,-1 0 1,1-1-1,-1-1 1,-1 0-1,16-22 1,-22 27 25,-1 0 0,0-1 1,-1 0-1,1 0 0,-1 0 1,-1-1-1,0 1 0,0 0 1,-1-1-1,1 1 0,-2-1 0,0-9 1,-1 14 31,-1-1 0,0 1 1,-1 0-1,1 0 0,-1 0 1,1 0-1,-1 0 0,-1 1 1,1-1-1,0 1 0,-1 0 1,0 0-1,-6-4 0,3 1 7,1 1-21,0 1 0,0 0 0,-1 1 0,1 0 0,-1 0 0,0 0 0,1 1 0,-1-1 0,0 2 0,-1-1 0,1 1 0,0 0 0,0 1 0,-10 0 0,-11 1 33,-1 2 0,-37 8 0,50-8-126,9 0-174,0-1 1,0 1 0,0 0 0,0 0 0,1 1 0,-1 0-1,1 0 1,0 1 0,-10 8 0,-5 8-3559,3-2-3350,16-14 3643</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853"/>
    </inkml:context>
    <inkml:brush xml:id="br0">
      <inkml:brushProperty name="width" value="0.05" units="cm"/>
      <inkml:brushProperty name="height" value="0.05" units="cm"/>
      <inkml:brushProperty name="color" value="#FFFFFF"/>
    </inkml:brush>
  </inkml:definitions>
  <inkml:trace contextRef="#ctx0" brushRef="#br0">298 1 456,'6'3'5348,"-5"-3"-5159,-1 0 0,1 0-1,0 0 1,-1 0 0,1 0-1,0 0 1,-1 1 0,1-1-1,0 0 1,-1 0 0,1 1-1,-1-1 1,1 0 0,-1 1-1,1-1 1,-1 1 0,1-1-1,-1 1 1,1-1 0,-1 1-1,1-1 1,-1 1 0,0-1-1,1 1 1,-1-1 0,0 1-1,1 0 1,-1-1 0,0 1-1,0 0 1,0-1 0,0 1-1,1 0 1,-1-1 0,0 2-1,8 14 1137,-6-14-1223,-1-1-1,0 1 1,1-1-1,-1 1 0,0 0 1,0 0-1,0 0 0,-1 0 1,1-1-1,0 1 1,-1 0-1,1 3 0,0 2 14,1 0 0,0 0 0,0 0 0,0-1 0,1 1 0,0-1 0,5 8-1,10 27 250,-13-24-268,-1 0 1,-1 1-1,-1-1 1,-1 1-1,0-1 1,-1 1-1,-1-1 1,0 1-1,-2-1 1,-8 32 0,9-41 28,-1 0 1,0-1 0,-1 0-1,0 0 1,0 0 0,-1 0-1,1 0 1,-2-1 0,1 0-1,-1 0 1,1 0 0,-2-1-1,-6 5 1,-13 6 506,22-13-532,-1 0 0,0 0 0,0 0 0,1-1 1,-1 0-1,-1 0 0,1 0 0,-6 1 1,-15 2 211,17-2-268,-1-1 0,0-1 0,0 1 0,0-2-1,1 1 1,-1-1 0,-14-2 0,-2-2-30,21 4-70,0-1 0,0 0 0,-1 0 0,1 0 0,0-1-1,0 0 1,0 0 0,-6-3 0,-1 1-494,11 4 427,1 0-1,-1 0 0,0-1 1,0 1-1,0 0 0,0 0 0,0 0 1,0-1-1,0 1 0,1 0 1,-1-1-1,0 1 0,0-1 0,1 1 1,-1-1-1,0 1 0,0-1 1,1 0-1,-1 1 0,1-1 1,-1 0-1,1 0 0,-1 1 0,1-1 1,-1 0-1,1 0 0,-1 0 1,-6-13-4390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5.256"/>
    </inkml:context>
    <inkml:brush xml:id="br0">
      <inkml:brushProperty name="width" value="0.05" units="cm"/>
      <inkml:brushProperty name="height" value="0.05" units="cm"/>
      <inkml:brushProperty name="color" value="#FFFFFF"/>
    </inkml:brush>
  </inkml:definitions>
  <inkml:trace contextRef="#ctx0" brushRef="#br0">528 31 540,'0'0'2164,"-45"-18"9009,36 14-9758,8 3-1323,1 0-1,-1 0 1,0 1-1,0-1 0,0 1 1,0-1-1,1 1 1,-1-1-1,0 1 1,0-1-1,0 1 0,0 0 1,0-1-1,0 1 1,0 0-1,0 0 0,0 0 1,0 0-1,0 0 1,0 0-1,0 0 1,-2 0-1,-7 1 324,0 1 0,0 0 0,0 1 0,1 0 0,-16 7 0,-18 4 485,-64 25 972,101-37-1806,0 1 1,0 0 0,0 0-1,1 0 1,-1 1 0,1 0 0,-6 5-1,-12 8 110,22-15-173,0-1 0,0 1 0,0-1 0,0 1 0,0-1-1,0 1 1,0 0 0,1 0 0,-1-1 0,1 1 0,-1 0 0,1 0 0,0-1 0,-1 5-1,21 26 57,12 10 50,-26-36-98,-1 0-1,0 0 0,0 0 0,-1 1 0,7 11 0,7 12 6,-5-4 0,7 8 6,-15-27-20,0 1 0,0 0 0,0 0 0,-1 0 0,0 0 1,4 16-1,-5-15-1,1 0 1,-1 0 0,1 0 0,1-1-1,0 0 1,10 14 0,17 27-4,-6-12-13,-25-36 18,-1 0 0,1 1 0,0-1 1,-1 0-1,0 1 0,1-1 0,-1 0 0,0 1 0,0-1 1,0 0-1,0 1 0,0-1 0,0 0 0,0 1 0,0-1 1,0 0-1,-1 1 0,1-1 0,0 0 0,-1 1 0,1-1 1,-1 0-1,0 0 0,1 1 0,-2 0 0,-6 8 80,7-8-71,0-1-1,0 1 1,0-1 0,-1 1 0,1-1 0,0 0 0,-1 0 0,1 0 0,-1 1 0,1-1 0,-1 0 0,1-1 0,-1 1 0,0 0 0,1 0 0,-3 0 0,-12 4 131,1-1 1,0 0-1,-1-1 1,0 0-1,1-2 1,-1 0 0,0 0-1,-21-3 1,-116-16-1335,92 23-2177,59-5 2025,5-12-8196,9-3 5065,-5 6 2353,4-4-1149</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324"/>
    </inkml:context>
    <inkml:brush xml:id="br0">
      <inkml:brushProperty name="width" value="0.05" units="cm"/>
      <inkml:brushProperty name="height" value="0.05" units="cm"/>
      <inkml:brushProperty name="color" value="#FFFFFF"/>
    </inkml:brush>
  </inkml:definitions>
  <inkml:trace contextRef="#ctx0" brushRef="#br0">132 195 956,'1'11'7432,"2"-11"-7189,0 0-1,0 0 1,0 0-1,0 0 1,0-1-1,0 1 1,0-1-1,0 1 1,0-1-1,0 0 1,0 0 0,-1-1-1,1 1 1,0 0-1,-1-1 1,5-3-1,46-34 1433,-48 34-1452,0 0 0,0 0 0,-1 0 1,0-1-1,0 0 0,-1 0 0,1 0 0,2-7 1,7-13 309,-13 24-494,1 0-1,-1 0 1,1-1 0,-1 1-1,0 0 1,0 0-1,0-1 1,0 1 0,-1 0-1,1-1 1,0 1-1,-1 0 1,0 0 0,1 0-1,-1 0 1,0-1-1,0 1 1,0 0 0,0 0-1,-1 1 1,1-1-1,0 0 1,-1 0 0,1 1-1,-1-1 1,0 0-1,0 1 1,0 0 0,1-1-1,-1 1 1,0 0-1,0 0 1,-1 0 0,1 0-1,0 1 1,0-1-1,-5 0 1,-2 1 63,0 1 0,0 0-1,-1 1 1,1 0 0,0 0 0,0 1 0,0 0-1,1 1 1,-1 0 0,-12 8 0,-5 5 165,-43 39 0,51-41-226,15-12-25,1 0 0,0 0 0,0 0 0,0 0 0,0 0 0,0 1 0,1-1 0,-1 1 0,1-1 0,0 1 0,0-1 0,0 1 0,1 0 0,-1 0 0,1-1 1,0 1-1,0 4 0,0 3 12,1 0 1,0 1 0,1-1 0,4 16 0,1-2 30,-6-19-33,0 0 1,1 0 0,0 0-1,0 0 1,0-1 0,5 8 0,-2-5 25,0 0 1,0 0 0,1-1 0,1 0 0,-1 0-1,1 0 1,0-1 0,0 0 0,1 0 0,0-1-1,0 0 1,0 0 0,1-1 0,0 0 0,-1-1 0,1 0-1,1 0 1,-1-1 0,0 0 0,0 0 0,1-1-1,-1 0 1,19-2 0,-8 1-250,1-2-1,-1 0 1,0-1-1,25-7 1,15-14-3209,-54 20 2120,1 0 0,0-1 0,-1 1-1,0-1 1,10-11 0,-2-2-2456,6 0-18</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953"/>
    </inkml:context>
    <inkml:brush xml:id="br0">
      <inkml:brushProperty name="width" value="0.05" units="cm"/>
      <inkml:brushProperty name="height" value="0.05" units="cm"/>
      <inkml:brushProperty name="color" value="#FFFFFF"/>
    </inkml:brush>
  </inkml:definitions>
  <inkml:trace contextRef="#ctx0" brushRef="#br0">11 67 1012,'-4'7'2405,"4"-7"-2250,-1 0 0,1 0 0,-1 1 0,1-1 0,0 0 0,-1 0 0,1 1 0,-1-1 0,1 0 0,0 1 0,0-1 0,-1 0 0,1 1 0,0-1 0,-1 0 0,1 1 0,0-1 0,0 1 0,0-1 0,0 0 0,-1 1 0,1-1 0,0 1 0,0-1 0,0 1 0,0-1 0,0 1 0,0-1-1,0 1 1,0-1 0,0 0 0,1 2 0,0 9 291,1 0-1,1 0 1,-1-1-1,2 1 1,0 0-1,0-1 1,10 16-1,7 22 709,-14-31-687,-5-11-236,0 0 0,0-1-1,0 1 1,0 0-1,-1 0 1,0 0 0,0 10-1,5-9 325,-3-3 530,-10-3-419,5-1-288,-9-62 1516,11-89-1074,0 146-941,1 1-1,-1-1 0,1 1 1,0-1-1,0 1 0,1-1 1,-1 1-1,1 0 0,0 0 1,0-1-1,0 1 0,1 1 1,-1-1-1,1 0 0,0 1 1,0-1-1,0 1 0,1 0 1,-1 0-1,7-5 0,23-7-4734,4 10-4168,-27 5 5972</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8.226"/>
    </inkml:context>
    <inkml:brush xml:id="br0">
      <inkml:brushProperty name="width" value="0.05" units="cm"/>
      <inkml:brushProperty name="height" value="0.05" units="cm"/>
      <inkml:brushProperty name="color" value="#FFFFFF"/>
    </inkml:brush>
  </inkml:definitions>
  <inkml:trace contextRef="#ctx0" brushRef="#br0">1 1 904,'0'0'13562,"10"30"-10614,1 6-2321,-10-28-527,1 1 0,0-1 0,0 0 0,0-1-1,1 1 1,5 11 0,3 6 142,35 88 430,-43-107-636,0 0 0,0-1 0,1 1 0,-1-1 0,1 0 1,0 0-1,1 0 0,9 7 0,5 7 318,-19-18-308,0 0 0,1-1 0,-1 1 1,0-1-1,1 1 0,-1 0 0,1-1 1,-1 1-1,1-1 0,-1 1 0,1-1 1,0 1-1,-1-1 0,1 1 0,0-1 1,-1 0-1,1 1 0,0-1 1,-1 0-1,1 0 0,0 1 0,0-1 1,-1 0-1,1 0 0,0 0 0,0 0 1,0 0-1,-1 0 0,1 0 0,0 0 1,0 0-1,-1-1 0,1 1 0,0 0 1,0 0-1,-1-1 0,1 1 0,0 0 1,-1-1-1,2 0 0,1-3 130,-1 0 0,1 1 0,-1-1 0,0-1 0,0 1 0,0 0 0,1-6 0,30-87 934,6 6-733,-29 71-368,-8 17-52,-1 0 0,1-1 0,0 1 0,-1 0 0,0-1 0,0 1 0,0-1 0,0 1 0,0-7 0,1 7-643,-1-1 0,1 1 0,-1 0 0,1-1 0,0 1 0,0 0 0,1 0 0,-1 0 0,1 1 0,-1-1 0,1 1 0,3-3 0,5-2-7895</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157"/>
    </inkml:context>
    <inkml:brush xml:id="br0">
      <inkml:brushProperty name="width" value="0.05" units="cm"/>
      <inkml:brushProperty name="height" value="0.05" units="cm"/>
      <inkml:brushProperty name="color" value="#FFFFFF"/>
    </inkml:brush>
  </inkml:definitions>
  <inkml:trace contextRef="#ctx0" brushRef="#br0">55 125 2192,'-9'6'12572,"81"6"-11775,-62-11-666,1-1-1,0 0 1,0-1-1,0 0 1,0-1-1,-1 0 0,1 0 1,0-1-1,-1-1 1,14-6-1,-9 2-37,-13 7-87,0 0 0,0 0 0,0 0 0,0-1 0,0 1 1,0 0-1,0-1 0,0 0 0,0 1 0,-1-1 1,1 0-1,-1 0 0,1 0 0,-1 0 0,2-2 1,7-10-46,10-19 533,-20 32-474,1 0-1,-1 0 1,0 0-1,0 0 1,0 1-1,0-1 1,0 0 0,-1 0-1,1 0 1,0 0-1,0 0 1,-1 0-1,1 0 1,0 0-1,-1 0 1,1 1-1,-1-1 1,1 0-1,-1 0 1,0 0-1,1 1 1,-1-1-1,0 0 1,1 1-1,-1-1 1,0 1 0,0-1-1,1 1 1,-1-1-1,0 1 1,0-1-1,0 1 1,0 0-1,0 0 1,0-1-1,0 1 1,0 0-1,0 0 1,0 0-1,-8-3 14,0 1-1,1 0 0,-1 1 0,0 0 0,0 0 0,1 1 1,-1 0-1,0 0 0,0 1 0,0 0 0,0 1 0,1 0 1,-1 0-1,1 1 0,-14 6 0,-2 3 31,17-9-13,1 0 0,-1 0 1,1 1-1,0 0 0,0 0 0,-8 7 1,8-5-36,-1 0 0,1 1 0,0-1 0,1 1 1,-1 0-1,1 0 0,1 1 0,-1-1 0,1 1 1,1 0-1,-1 1 0,1-1 0,1 0 0,0 1 0,0 0 1,0-1-1,1 1 0,0 0 0,1 0 0,1 10 0,0-14-12,0-1-1,0 0 0,0 0 1,1 1-1,0-1 0,-1 0 1,2 0-1,-1 0 0,0-1 1,1 1-1,0-1 0,-1 1 1,1-1-1,6 5 0,-2-2 9,-1 0-1,1 0 0,0-1 0,0 0 1,1-1-1,9 5 0,-7-5-78,0-2 0,1 1 0,-1-1 0,1-1 1,-1 0-1,1 0 0,-1-1 0,1-1 0,0 1 0,-1-2 0,17-3 0,41-19-4267,-9-12-5853,-46 24 6863</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29.273"/>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907"/>
    </inkml:context>
    <inkml:brush xml:id="br0">
      <inkml:brushProperty name="width" value="0.05" units="cm"/>
      <inkml:brushProperty name="height" value="0.05" units="cm"/>
      <inkml:brushProperty name="color" value="#FFFFFF"/>
    </inkml:brush>
  </inkml:definitions>
  <inkml:trace contextRef="#ctx0" brushRef="#br0">11 55 348,'-2'-13'7221,"2"12"-7055,0 1-1,0 0 0,0 0 0,-1 0 1,1 0-1,0 0 0,0 0 1,-1 0-1,1 0 0,0 0 0,0 0 1,-1 0-1,1 0 0,0 0 0,0 0 1,-1 0-1,1 0 0,0 0 0,0 0 1,-1 0-1,1 1 0,0-1 1,-1 1 1156,0-1-1157,1 0 0,0 0 1,0 1-1,0-1 0,0 0 0,0 0 1,-1 1-1,1-1 0,0 0 0,0 0 1,0 0-1,0 1 0,0-1 0,0 0 1,0 0-1,0 1 0,0-1 1,0 1-1,0 23 1444,8 26-1809,3 28 704,-5-46-147,3 9 202,-2-22-344,-7-16-166,1-1-1,0 1 0,0-1 1,0 1-1,0-1 0,0 1 1,0-1-1,1 0 1,-1 1-1,1-1 0,0 0 1,0 0-1,3 4 0,-6-7-3,0 0-1,0 0 0,0 0 0,0 0 1,0-1-1,1 1 0,-1 0 0,0 0 1,0 0-1,1-1 0,-1 1 0,1 0 1,-1-1-1,1 1 0,0 0 0,-1-1 1,1 1-1,0 0 0,0-4 0,4-40 1777,-2 34-1448,1 0 0,0 1-1,0-1 1,1 1 0,1 0-1,7-12 1,-1 6-372,-7 9-1,0 1 0,0 0 0,0 1 0,1-1 0,0 1 0,0 0 0,1 0 0,10-8 0,9-3-33,-19 12-8,0 0 0,1 0 0,-1 0 1,1 1-1,12-4 0,66-12-2172,-42 11-1176,1-3-4077,-34 2 2703,-7 3 2098,6 4-979</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3.527"/>
    </inkml:context>
    <inkml:brush xml:id="br0">
      <inkml:brushProperty name="width" value="0.05" units="cm"/>
      <inkml:brushProperty name="height" value="0.05" units="cm"/>
      <inkml:brushProperty name="color" value="#FFFFFF"/>
    </inkml:brush>
  </inkml:definitions>
  <inkml:trace contextRef="#ctx0" brushRef="#br0">0 200 504,'2'-6'6883,"3"6"-3555,8 9-2246,0 0 1024,1-1-611,-13-7-1397,1 0-1,-1 0 0,1 0 0,-1 0 0,1 0 0,-1-1 0,1 1 1,-1 0-1,1-1 0,0 1 0,-1-1 0,1 0 0,0 1 0,3-1 1,61 6 1457,-21-9-1001,0-1 1,68-16-1,17-3-237,-1-1-159,403 7 908,-416 17-785,154-18 28,-205 19-264,-29 1 1,0-2 0,65-8 1,7 2-54,-72 4 9,13-2 4,-39 2-7,1 0 1,0 1-1,0 0 0,0 1 1,0 0-1,0 1 1,10 2-1,-8-1 7,-1-1 1,1 0-1,0-1 0,24-2 1,198-31-65,-160 22 81,78 5 52,-49-6 45,81-6 40,-157 16-168,51-8-1,-51 5 31,53-2 1,-37 4-9,-30 2-11,0 0 0,-1 1 0,1 0-1,18 4 1,129 14 9,-129-15-4,1-1-1,57-4 0,-22 0 16,-19 0-31,-31 1 11,0 0 0,0 1 0,-1 1 0,1 1 1,18 4-1,61 0 3,-30 5-142,-55-10 154,0 0 1,0 1-1,0 1 0,0-1 0,0 2 0,-1 0 1,12 5-1,-13-4-25,1-1 0,0 0 0,0-1 0,0 0 1,1-1-1,-1 0 0,15 0 0,-15-2 0,1 2 0,-1-1 0,0 1 0,0 1 0,0 0 0,0 0 0,12 7 0,53 7 3,-55-13 4,0 0 1,1-2-1,-1 0 0,30-2 0,-25-1-150,-1 2-1,34 5 0,-31-2 222,0-2-1,42-1 1,-45-1-57,160 6 38,-65 0 537,-96-4-531,0 1 1,27 6-1,-31-6-30,73 5 20,-91-7-40,-2 3-9,45-3 31,-28-2 18,-6 1-32,1-1 0,-1 2 1,1-1-1,22 6 0,-31-4-14,-4-4 1,4 1-2,-1 0-1,0 0 0,0 0 1,0 1-1,0-1 1,1 0-1,-1 1 0,0 0 1,1-1-1,-1 1 1,0 0-1,1 0 1,-1 0-1,0 1 0,3 0 1,60-7 96,-13-7 58,-32 7-96,-20 6-58,1 0-1,-1-1 1,1 1 0,-1 0 0,0-1 0,1 1 0,-1 0-1,1 0 1,-1 0 0,1-1 0,0 1 0,-1 0 0,1 0-1,-1 0 1,1 0 0,-1 0 0,1 0 0,-1 0 0,1 0 0,-1 0-1,1 0 1,-1 0 0,1 1 0,0-1 0,-1 0 0,1 0-1,-1 0 1,0 1 0,2-1 0,5 1 3,48-7 21,-13 0 56,-40 6-75,28 0-1,-28-6 6,-2 11-16,0-4 216,-3 0-579,0 0 1,0 0 0,0 0-1,0 0 1,0 0-1,0 0 1,1 1-1,-1 0 1,0-1-1,1 1 1,-4 3 0,3-2-211,0-1 0,0 1 0,0-1 0,-1 0 0,1 0 0,0 0 0,-1-1 0,0 1 0,1-1 0,-1 0 0,0 0 0,-4 1 0,-3-2-3589,0 0-100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5.504"/>
    </inkml:context>
    <inkml:brush xml:id="br0">
      <inkml:brushProperty name="width" value="0.05" units="cm"/>
      <inkml:brushProperty name="height" value="0.05" units="cm"/>
      <inkml:brushProperty name="color" value="#FFFFFF"/>
    </inkml:brush>
  </inkml:definitions>
  <inkml:trace contextRef="#ctx0" brushRef="#br0">33 1 564,'-1'1'321,"0"0"-1,0 1 1,-1-1-1,1 0 1,0 1-1,0-1 1,1 0-1,-1 1 1,0-1-1,0 1 1,1 0-1,-1-1 1,1 1-1,0-1 1,-1 1-1,1 0 1,0-1-1,0 1 1,0 0-1,0 0 1,0-1-1,1 4 1,-1-1 191,1 1 1,-1-1 0,1 1 0,0-1 0,1 0 0,-1 1 0,3 4-1,-3-7-268,0 0 1,0 1-1,0-1 0,0 1 0,-1-1 0,1 1 0,-1-1 0,0 1 0,0 4 0,5 20 1238,6 3-199,-7-17-635,-4-12-630,0-1 1,0 1-1,0-1 1,0 1-1,0-1 1,0 0-1,0 1 1,0-1-1,0 1 1,1-1-1,-1 1 1,0-1-1,0 0 1,0 1-1,0-1 1,1 1-1,-1-1 1,0 0-1,0 1 1,1-1-1,-1 0 1,0 1-1,1-1 1,-1 0-1,0 1 1,1-1-1,-1 0 1,0 0-1,1 0 1,0 1-1,-1 0 37,1 0 0,-1 0 0,1-1 0,-1 1 0,1 0 1,-1 0-1,0 0 0,1 0 0,-1 0 0,0 0 0,0 1 0,0-1 0,0 0 0,0 0 0,0 0 1,0 0-1,0 0 0,0 0 0,0 0 0,-1 0 0,1 0 0,-1 2 0,-8 24 1229,8-26-1246,3 2 5,0 1 0,0-1-1,-1 0 1,0 0 0,0 0 0,0 1 0,0-1-1,0 1 1,-1-1 0,1 1 0,-1-1 0,0 5-1,-2 56 531,0-29-211,2 285 903,-10-241-1169,10-54-84,1-16-41,-1 1 0,0-1 0,0 1 0,-1-1 0,0 0 0,-1 0 0,-4 16 0,4-17 55,0 1 0,1-1 0,0 1 0,0 0 0,1-1 0,0 1 0,3 14 0,-1 9 22,-13 18-56,11-41 10,1-5-1,-1 0 0,0 0 0,0 0 0,-1 0 1,1 0-1,-1 0 0,0 0 0,0 0 1,0-1-1,0 1 0,-3 4 0,3-2 1,-1-1-1,1 0 1,0 0-1,1 1 0,-1-1 1,1 0-1,0 1 1,0-1-1,2 10 1,0 18 37,-12 46-61,-1-49 39,11 48-17,0-77-5,0 0 1,0 7 613,1 12-2598,-1-20 1932,0 1-1,0-1 1,0 0 0,0 0-1,0 0 1,0 0 0,0 1-1,0-1 1,0 0 0,0 0-1,1 0 1,-1 0 0,0 0-1,0 1 1,0-1 0,0 0-1,0 0 1,1 0 0,-1 0-1,0 0 1,0 0 0,0 0-1,0 0 1,0 0 0,1 0-1,-1 0 1,0 1 0,0-1-1,0 0 1,1 0 0,-1 0-1,0 0 1,0 0-1,0 0 1,0 0 0,1-1-1,-1 1 1,0 0 0,0 0-1,0 0 1,0 0 0,1 0-1,-1 0 1,0 0 0,0 0-1,0 0 1,0 0 0,0 0-1,1-1 1,-1 1 0,0 0-1,0 0 1,0 0 0,0 0-1,0 0 1,0-1 0,0 1-1,0 0 1,1 0 0,-1 0-1,0 0 1,0-1 0,0 1-1,0 0 1,0 0 0,2-38-10701,-2 30 8870,0-5-1972</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4.966"/>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9.508"/>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2.092"/>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4.286"/>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1:45.199"/>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2"/>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3"/>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31.90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4"/>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5"/>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6"/>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29"/>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0"/>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1"/>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2"/>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3"/>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28.997"/>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2:54.6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0.822"/>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040"/>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975"/>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5.534"/>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4"/>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5"/>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1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6"/>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6.32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3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7"/>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3.539"/>
    </inkml:context>
    <inkml:brush xml:id="br0">
      <inkml:brushProperty name="width" value="0.05" units="cm"/>
      <inkml:brushProperty name="height" value="0.05" units="cm"/>
      <inkml:brushProperty name="color" value="#FFFFFF"/>
    </inkml:brush>
  </inkml:definitions>
  <inkml:trace contextRef="#ctx0" brushRef="#br0">44 36 100,'0'-1'186,"0"1"1,0-1-1,1 0 1,-1 1-1,0-1 1,0 1-1,0-1 0,0 1 1,0-1-1,0 0 1,0 1-1,0-1 1,0 1-1,0-1 0,0 1 1,-1-1-1,1 0 1,0 1-1,0-1 1,-1 1-1,1-1 0,0 1 1,0-1-1,-1 1 1,1-1-1,-1 1 1,1 0-1,0-1 0,-1 1 1,1-1-1,-1 1 1,1 0-1,-1-1 1,0 1-1,-1-2-114,0-9 2274,2 7-1102,0 7 230,7-1 1931,-14-3 2194,5 14-3678,0-3-875,6-10-1231,7 75 796,-11-59-563,0-7-20,1 0 0,-1-1-1,-1 1 1,0 0 0,0-1 0,-1 1 0,-3 10 0,3-11-14,0 0 0,1 1 0,0-1-1,1 0 1,0 0 0,0 1 0,2 12 0,0 9 16,-2-11-18,-1-14-11,1 0 0,-1 1 0,1-1 0,1 0 1,-1 0-1,1 0 0,0 0 0,0 0 0,1 0 0,3 9 0,-4-11 1,0 0 1,0 0-1,-1 0 1,1 0 0,-1 0-1,0 1 1,0-1-1,0 0 1,0 0 0,0 0-1,0 0 1,-1 0-1,0 0 1,0 0 0,0 0-1,-2 4 1,-3 24-18,-5 53 63,11 79-49,11-120 81,-11 89-74,0-131 8,0 16-83,-2 21 126,1-36-57,-1 0 1,1 0-1,0 0 1,0 1 0,0-1-1,0 0 1,0 0 0,1 1-1,-1-1 1,1 1 0,-1-1-1,1 1 1,0-1-1,0 0 1,0 1 0,0-1-1,1 1 1,0 3 0,-3-6-8,-5 0 2,8 1 6,-1-1 0,0 0 0,1 0 0,-1 0 0,0 0-1,1 1 1,-1-1 0,0 0 0,1 0 0,-1 1 0,0-1 0,0 0-1,1 1 1,-1-1 0,0 0 0,0 1 0,0-1 0,1 0 0,-1 1-1,0-1 1,0 0 0,0 1 0,0-1 0,0 1 0,0-1 0,0 0-1,0 1 1,0-1 0,0 0 0,0 1 0,0-1 0,0 1 0,0-1-1,0 0 1,0 1 0,0-1 0,0 1 0,0-1 0,-1 0 0,1 1-1,0-1 1,0 0 0,0 1 0,-1-1 0,1 0 0,0 0 0,0 1-1,-1-1 1,1 0 0,0 0 0,-1 1 0,1-1 0,0 0 0,-1 0-1,0 1 1,1-1 0,0 0 0,-1 1 0,1-1 0,0 1-1,-1-1 1,1 0 0,0 1 0,0-1 0,0 1 0,-1-1-1,1 1 1,0-1 0,0 1 0,0-1 0,0 0 0,0 1-1,0-1 1,0 1 0,0-1 0,0 1 0,0-1 0,0 1-1,0-1 1,0 1 0,1-1 0,-1 1 0,0 0 0,1-1-3,-1 1 1,0-1-1,0 1 1,0-1-1,0 1 1,1-1-1,-1 0 1,0 1-1,0-1 1,0 1-1,0-1 1,0 1-1,0-1 1,0 1-1,0-1 1,-1 1-1,1-1 1,0 1-1,0-1 1,0 0-1,0 1 1,0-1-1,-1 1 1,1-1-1,0 1 1,-1-1-1,1 1 1,-3 0-8,-1 2 28,2 15-31,2-17 8,0 0 1,0 3 3,0-3 23,2-3-7,0 0 0,0 0 0,0-1 0,0 1 0,-1 0 0,1-1 0,0 0 0,-1 1 0,0-1 0,0 0 0,0 0 0,1-3 0,22-43 16,51-72-20,-72 116-9,1 0 0,-1 1 1,1-1-1,0 1 1,0 0-1,0 0 1,9-6-1,9-9-2,64-72-21,-75 77 8,-9 10 11,-2 4 2,0-1 0,0 1 1,0 0-1,0-1 0,0 1 0,0-1 1,1 1-1,-1-1 0,0 1 0,0-1 0,0 1 1,1 0-1,-1-1 0,0 1 0,1 0 1,-1-1-1,0 1 0,1 0 0,-1-1 1,0 1-1,1 0 0,-1-1 0,1 1 0,-1 0 1,1 0-1,-1 0 0,0 0 0,1-1 1,-1 1-1,1 0 0,-1 0 0,1 0 1,-1 0-1,1 0 0,-1 0 0,1 0 0,-1 0 1,1 0-1,-1 0 0,1 0 0,-1 1 1,0-1-1,1 0 0,-1 0 0,1 0 0,-1 0 1,1 1-1,-1-1 0,0 0 0,1 1 1,-1-1-1,0 0 0,1 1 0,-1-1 1,0 0-1,1 1 0,-1-1 0,0 1 0,0-1 1,1 0-1,-1 1 0,0-1 0,0 1 1,0 0 25,13 17 68,50 37 9,-60-52-103,0 0 0,0-1 0,0 1 0,0 1 0,-1-1 0,1 0 0,-1 1 0,0-1 0,3 5 1,11 17-1,-10-18 2,0 1 1,0 0-1,-1 0 0,0 0 0,8 18 0,-13-25-3,0 0-1,1 0 1,-1 0 0,0 0-1,0 0 1,1 0 0,-1 0-1,1 0 1,-1-1 0,1 1-1,-1 0 1,1 0 0,0 0-1,-1-1 1,1 1-1,0 0 1,-1-1 0,1 1-1,1 0 1,-1-1 0,0 1-1,-1-1 1,1 1-1,0 0 1,-1-1 0,1 1-1,0-1 1,-1 1-1,1 0 1,-1 0-1,1-1 1,-1 1 0,1 0-1,-1 0 1,0-1-1,1 1 1,-1 0 0,0 0-1,1 1 1,8 9-6,-9-10 6,1-1 0,0 1 0,0-1 0,0 1 1,-1 0-1,1-1 0,0 1 0,0 0 0,-1-1 1,1 1-1,-1 0 0,1 0 0,-1 0 0,1 0 1,-1-1-1,1 1 0,-1 0 0,0 0 0,0 0 1,1 0-1,-1 0 0,0 1 0,1 0 1,0-1 0,0 1-1,0-1 1,0 1 0,1-1-1,-1 0 1,0 0 0,1 1-1,-1-1 1,1 0 0,-1 0-1,4 1 1,-3-2 47,-2 1-77,0 3 28,0-3 2,1 19 1,7-16-7,-7 28 1,-1-32 5,0 0 0,0 0-1,0 1 1,0-1 0,0 0 0,0 0-1,0 0 1,0 0 0,0 1 0,0-1-1,0 0 1,0 0 0,0 0 0,0 0-1,0 1 1,0-1 0,0 0 0,0 0 0,0 0-1,1 0 1,-1 1 0,0-1 0,0 0-1,0 0 1,0 0 0,0 0 0,0 0-1,0 0 1,1 1 0,-1-1 0,0 0-1,0 0 1,0 0 0,0 0 0,0 0 0,1 0-1,-1 0 1,0 0 0,0 0 0,0 0-1,0 0 1,1 0 0,-1 0 0,0 0-1,0 0 1,0 0 0,0 0 0,1 0 0,-1 0-1,0 0 1,0 0 0,0 0 0,1 0-1,4-13 728,6-18 22,-10 27-714,0 0 0,0 0-1,1 0 1,0 0 0,0 0-1,0 0 1,0 0 0,0 0-1,4-4 1,14-26 102,38-111 262,-8 24-152,-32 74-183,-13 36-61,0 0 0,-1 0 0,-1 0 0,0 0 0,0-1 0,1-13 0,-4 17-5,1 0-1,0 0 1,1 0 0,5-14 0,-5 14 1,0 0 0,0 0 0,0 0 0,0-17 1,9-51 62,0 26-92,0-4 23,-11 53 6,-1 0 1,1 0 0,0 0 0,0 0 0,0 0 0,0 0-1,0 0 1,0 1 0,0-1 0,0 0 0,1 0 0,-1 0-1,0 0 1,1 0 0,-1 0 0,0 1 0,1-1 0,-1 0-1,1 0 1,-1 1 0,1-1 0,-1 0 0,1 0 0,0 1-1,-1-1 1,1 1 0,1-2 0,-1-1-12,0-1-1,-1 0 1,1 0 0,-1 0-1,1 0 1,-1 0 0,-1 0-1,0-7 1,1 4 20,10-23 91,-10 28-100,0 0-1,0 0 1,0-1-1,0 1 1,0 0-1,0 0 0,0 0 1,1 0-1,-1 0 1,1 0-1,0 0 1,-1 1-1,1-1 1,0 0-1,0 0 0,2-3 1,0-18-14,-4 12-7,1 14 91,0-2 260,-16-3-2477,13 2 961,0-1-1,0 1 1,0 0-1,0 0 0,0 0 1,0 0-1,0 0 1,1 1-1,-1-1 0,0 1 1,0 0-1,-4 2 1,-12 12-3068,10-9 143</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251"/>
    </inkml:context>
    <inkml:brush xml:id="br0">
      <inkml:brushProperty name="width" value="0.05" units="cm"/>
      <inkml:brushProperty name="height" value="0.05" units="cm"/>
      <inkml:brushProperty name="color" value="#FFFFFF"/>
    </inkml:brush>
  </inkml:definitions>
  <inkml:trace contextRef="#ctx0" brushRef="#br0">11 923 180,'-9'2'17292,"7"-3"-16380,4-6-778,-1-1 0,1 1 0,0 0 0,1 0 0,0 0 0,0 0 1,0 0-1,7-8 0,6-17 216,36-78 502,2-29-260,54-121-360,-80 190-233,-18 42 4,1 1 0,17-31 0,1-13 53,-25 54 79,-4 17-128,0-1-1,0 1 1,0-1 0,0 1 0,0-1-1,0 1 1,0-1 0,0 1-1,0-1 1,0 1 0,0-1-1,0 1 1,1-1 0,-1 1-1,0-1 1,0 1 0,1 0-1,-1-1 1,0 1 0,0-1-1,1 1 1,-1 0 0,1-1 0,-1 1-1,0 0 1,1-1 0,-1 1-1,1 0 1,0-1 0,1 0 1523,-9-7-1155,4 5-256,11-3-108,-6 5 1,8-6 81,-10 8-57,2 17 316,0-16-326,-1 1 1,0-1-1,0 1 0,0-1 1,0 1-1,0 0 1,0-1-1,-1 1 0,1 0 1,-1 0-1,0 4 1,8 25 113,6 15-12,28 45 63,-10-14-120,-25-65-55,-1 0-1,0 1 0,4 15 1,-7-17-10,1 0 1,1 0 0,0-1 0,0 1 0,9 10 0,23 42 4,-29-49-2,0 0 0,1 0 0,15 17 0,3 13-15,-13-18-4,8 16 14,-20-40-2,0 1 0,-1-1 0,1 1 0,-1-1 0,0 1 0,0 0 0,0 0 0,-1-1 0,1 8 0,-1-7 1,0-3-2,0 1 1,0-1-1,0 1 0,-1-1 0,1 0 1,1 1-1,-1-1 0,0 1 1,0-1-1,0 0 0,1 1 1,-1-1-1,1 0 0,-1 1 1,1-1-1,0 0 0,-1 0 0,1 1 1,0-1-1,0 0 0,1 2 1,0-2 6,0 11-9,6-13 24,-15-3-215,-5-2-2077,10 5 1244,-4-2-1230,-1 1 0,1-1-1,-1-1 1,1 1 0,0-1 0,-9-8-1,4 0-1591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816"/>
    </inkml:context>
    <inkml:brush xml:id="br0">
      <inkml:brushProperty name="width" value="0.05" units="cm"/>
      <inkml:brushProperty name="height" value="0.05" units="cm"/>
      <inkml:brushProperty name="color" value="#FFFFFF"/>
    </inkml:brush>
  </inkml:definitions>
  <inkml:trace contextRef="#ctx0" brushRef="#br0">1 11 96,'0'0'2722,"2"23"9338,4-20-11666,0-1 1,0 1-1,0-2 1,0 1-1,1-1 0,-1 0 1,1 0-1,-1-1 0,1 0 1,10-1-1,77-12 218,-35 3-393,85-1-202,-83 9-3221,-40-8-10204,-21 9 13628</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102"/>
    </inkml:context>
    <inkml:brush xml:id="br0">
      <inkml:brushProperty name="width" value="0.05" units="cm"/>
      <inkml:brushProperty name="height" value="0.05" units="cm"/>
      <inkml:brushProperty name="color" value="#FFFFFF"/>
    </inkml:brush>
  </inkml:definitions>
  <inkml:trace contextRef="#ctx0" brushRef="#br0">1 14 416,'9'-14'7835,"-7"23"-1461,-2-9-6325,-1 1 1,1-1-1,0 0 0,0 1 0,0-1 0,0 1 0,0-1 0,0 0 1,0 1-1,0-1 0,0 0 0,0 1 0,0-1 0,0 0 0,0 1 0,0-1 1,1 0-1,-1 1 0,0-1 0,0 0 0,0 1 0,0-1 0,0 0 1,1 0-1,-1 1 0,0-1 0,0 0 0,1 0 0,-1 1 0,0-1 0,0 0 1,1 0-1,-1 0 0,0 1 0,1-1 0,-1 0 0,0 0 0,1 0 1,-1 0-1,0 0 0,1 0 0,-1 0 0,0 0 0,1 0 0,-1 0 1,0 0-1,1 0 0,0 0 0,0 43 2272,-1-34-1976,0-5-263,0 0 0,0 0 0,0 0 0,0 0 0,1 0 0,-1 0 0,1 0 0,0 0 0,1 0 0,-1 0 0,2 4 0,-2-7-78,-1 0 1,0 0 0,0 0 0,1 0 0,-1 0 0,0-1 0,0 1 0,0 0-1,0 0 1,-1 0 0,1 0 0,0 0 0,0 0 0,0 0 0,-1-1 0,1 1-1,0 0 1,-1 0 0,1 0 0,-2 1 0,2-1 3,-1 0 1,1 0-1,-1 0 1,1 0 0,-1 0-1,1 0 1,0 1-1,-1-1 1,1 0-1,0 0 1,0 0-1,0 0 1,0 1-1,0-1 1,0 0-1,0 2 1,18 96 952,-15-79-828,0 1 1,-2-1-1,-1 1 1,-3 31 0,1 7 30,2 105 462,-11-91-477,11-2 327,0-70-404,0 17 220,0-13-294,0-4 8,0 0-1,0-1-6,0 1-1,-1-1 1,1 1 0,0-1-1,0 1 1,0-1 0,0 1-1,0-1 1,0 1 0,0-1-1,0 1 1,0-1 0,0 1-1,0-1 1,0 1 0,0-1-1,0 1 1,0-1 0,0 1-1,0-1 1,1 1 0,-1-1-1,0 1 1,0-1 0,1 0-1,-1 1 1,0-1 0,1 1-1,-1-1 1,0 0 0,1 1-1,-1-1 1,0 0 0,1 0-1,-1 1 1,1-1 0,-1 0-1,1 0 1,-1 1 0,1-1-1,-1 0 1,0 0 0,1 0-1,0 0 1,1 4-213,-2-7-58,0 2-78,-20-23-8373,19 23 8141,0-1-1,0 1 1,-1-1 0,1 1-1,0-1 1,0 0 0,1 1-1,-1-1 1,0 0 0,1 0-1,-1 0 1,1 1 0,-1-1-1,1 0 1,0 0 0,0-2-1,0-13-2913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753"/>
    </inkml:context>
    <inkml:brush xml:id="br0">
      <inkml:brushProperty name="width" value="0.05" units="cm"/>
      <inkml:brushProperty name="height" value="0.05" units="cm"/>
      <inkml:brushProperty name="color" value="#FFFFFF"/>
    </inkml:brush>
  </inkml:definitions>
  <inkml:trace contextRef="#ctx0" brushRef="#br0">0 17 1436,'16'14'15479,"-12"-15"-15997,-2 0 1015,2 1-294,0 0 0,0 0 0,1 0 0,-1-1 0,0 0 0,0 0 0,0 0 0,0-1 0,0 1 0,5-4 0,5 0 171,11 1-221,-1 0 0,0 2 1,1 0-1,0 2 0,-1 1 0,26 4 0,46 0 130,-11-11-293,-71 5-291,-52 1-11022,20 1 7778,6-1 20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8.535"/>
    </inkml:context>
    <inkml:brush xml:id="br0">
      <inkml:brushProperty name="width" value="0.05" units="cm"/>
      <inkml:brushProperty name="height" value="0.05" units="cm"/>
      <inkml:brushProperty name="color" value="#FFFFFF"/>
    </inkml:brush>
  </inkml:definitions>
  <inkml:trace contextRef="#ctx0" brushRef="#br0">1 37 984,'0'0'3114,"10"7"1370,-10-6-4314,1-1 1,-1 1-1,0-1 1,0 1-1,0 0 0,1-1 1,-1 1-1,0-1 1,0 1-1,1-1 0,-1 1 1,1-1-1,-1 1 0,0-1 1,1 1-1,-1-1 1,1 1-1,-1-1 0,1 0 1,-1 1-1,1-1 0,0 0 1,-1 1-1,1-1 1,-1 0-1,1 0 0,0 0 1,-1 0-1,1 1 0,-1-1 1,1 0-1,0 0 1,-1 0-1,1 0 0,0 0 1,-1-1-1,1 1 0,-1 0 1,1 0-1,0 0 1,0-1-1,33-8 651,-24 6 124,18 5-299,-23-1-538,0 0-1,-1-1 1,1 0-1,0 0 1,0 0 0,0 0-1,8-3 1,-6 2-9,-1 0 0,0 1 0,0-1 1,1 1-1,11 2 0,-14-1-74,1-1 1,-1 1 0,0-1-1,1 0 1,-1 0 0,1-1-1,-1 1 1,0-1 0,1 0-1,-1 0 1,4-2 0,46-9 31,-41 7-252,-13 5 170,1 0 0,-1 0 0,1 0 0,-1 0 0,1 0 0,-1 0 0,0 0 0,1-1 0,-1 1-1,1 0 1,-1 0 0,1-1 0,-1 1 0,0 0 0,1 0 0,-1-1 0,1 1 0,-1 0 0,0-1 0,1 1 0,-1-1 0,0 1 0,0 0 0,1-1 0,-1 1 0,0-1 0,0 1 0,0-1 0,0 1 0,1-1 0,-1 1 0,0-1 0,0 1 0,0-1 0,0 1 0,0-1 0,0 1 0,0-1 0,-22-6-14547,11 7 11100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4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7.368"/>
    </inkml:context>
    <inkml:brush xml:id="br0">
      <inkml:brushProperty name="width" value="0.05" units="cm"/>
      <inkml:brushProperty name="height" value="0.05" units="cm"/>
      <inkml:brushProperty name="color" value="#FFFFFF"/>
    </inkml:brush>
  </inkml:definitions>
  <inkml:trace contextRef="#ctx0" brushRef="#br0">78 22 728,'0'0'119,"1"0"0,0 0 0,-1 0 0,1 0-1,-1 0 1,1 0 0,0 0 0,-1 0 0,1 0 0,0 0 0,-1-1-1,1 1 1,-1 0 0,1-1 0,0 1 0,-1 0 0,1-1 0,-1 1-1,1 0 1,-1-1 0,1 1 0,-1-1 0,1 1 0,-1-1 0,0 1-1,1-1 1,-1 1 0,0-1 0,1 0 0,-1 1 0,0-1 0,0 0 0,0 1-1,1-1 1,-1 0 0,0 0 671,0-7 4921,0 16 77,1 26-4073,0-34-1707,-1 0-1,1 0 1,-1 0-1,1 1 1,-1-1 0,0 0-1,1 1 1,-1-1-1,1 0 1,-1 1 0,0-1-1,1 1 1,-1-1-1,0 1 1,1-1 0,-1 1-1,0-1 1,0 0-1,0 1 1,1 0-1,-1-1 1,0 1 0,0-1-1,0 1 1,0-1-1,0 1 1,0-1 0,0 1-1,0-1 1,0 1-1,0 25 266,-1-18-262,1-7-7,0 33 2,1-32-4,-1 0 0,0-1 0,0 1 0,0-1 0,0 1 0,-1 0 0,1-1 0,0 1 0,-1-1 0,1 1 0,-1-1 0,1 1 0,-1-1 0,0 1 0,0-1 0,-1 3 0,1 0 2,0-1 0,0 1 0,1 0 0,-1 0 0,1 0 0,0 0 0,0 0 0,0 0 0,2 6 0,-1 3 31,-1 5-13,1-13-36,-1 1 0,0-1 1,0 0-1,0 1 1,0-1-1,-1 0 0,0 1 1,0-1-1,-4 10 0,3-11 17,1 1-1,0 0 0,1-1 0,-1 1 0,1 0 0,0-1 1,0 1-1,0 0 0,2 5 0,-1 6-23,4 2 15,-5-17 6,1-1 0,-1 1 0,0 0 0,0-1 0,1 1 0,-1 0 0,0-1-1,0 1 1,1 0 0,-1-1 0,0 1 0,0 0 0,0 0 0,0-1 0,0 1 0,0 0 0,0 0 0,-1-1 0,1 1 0,0 0 0,0-1 0,0 1 0,-1 0 0,1-1 0,0 1 0,-1 0-1,1-1 1,-1 1 0,1-1 0,-1 1 0,1-1 0,-1 2 0,-1 3 7,1 0 0,1 0 0,-1 0 0,1 0 0,0 0 0,0 0 0,0 0-1,1 5 1,0 6 6,-1-6-8,1-8-8,-1 1 0,0-1 0,0 0 1,0 1-1,0-1 0,0 0 0,-1 1 0,1-1 0,-1 0 0,1 0 0,-1 1 0,0-1 0,0 0 0,-2 4 0,2-4 2,1 1 0,-1-1-1,1 1 1,-1 0 0,1-1-1,0 1 1,0-1 0,0 1-1,0-1 1,1 5 0,0-5 1,-1 0 0,1 0 1,-1-1-1,0 1 0,0 0 0,0 0 1,0-1-1,0 1 0,0 0 0,-1 0 1,1 0-1,-1-1 0,0 3 0,0-4 1,1 1 0,-1-1 0,0 1-1,1 0 1,-1-1 0,1 1 0,-1 0-1,1-1 1,-1 1 0,1 0 0,-1 0-1,1-1 1,0 1 0,-1 0 0,1 0-1,0 0 1,0 0 0,0-1 0,0 1-1,-1 0 1,1 0 0,0 0 0,0 0-1,1 0 1,-1 0 0,0-1 0,0 3-1,1 6 1,-10 6 43,9-12-39,0-1 0,-1 1 0,1-1 0,-1 0 0,1 1 0,-1-1 0,0 0 0,0 1 0,-2 1 0,2-1-5,0-1-1,-1 1 1,1 0 0,0 0-1,1 0 1,-1-1 0,0 1-1,1 0 1,-1 4-1,-2 1 12,3-7-6,-1 0 1,0 0-1,1 0 0,-1 1 1,0-1-1,1 0 1,0 0-1,-1 1 1,1-1-1,0 0 1,0 0-1,-1 1 0,1-1 1,0 0-1,1 3 1,-1-4-31,0 0 0,-1 0 0,1 0 0,0-1 0,0 1 0,0 0 0,0 0 0,0 0 0,0 0 0,0 0 0,0 0 0,0 0 0,0 0 0,-1 0 0,1-1 0,0 1 0,0 0 0,0 0 0,0 0 0,0 0 1,0 0-1,0 0 0,-1 0 0,1 0 0,0 0 0,0 0 0,0 0 0,0 0 0,0 0 0,0 0 0,-1 0 0,1 0 0,0 0 0,0 0 0,0 0 0,0 0 0,0 0 0,0 0 0,-1 0 0,1 0 0,0 0 0,0 1 0,0-1 0,0 0 0,0 0 0,0 0 0,0 0 0,-1 0 0,1 0 1,0 0-1,0 0 0,0 0 0,0 1 0,0-1 0,0 0 0,0 0 0,0 0 0,0 0 0,0 0 0,0 0 0,0 1 0,-12-17-6088,4 5 398,-1 2 1909</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8.782"/>
    </inkml:context>
    <inkml:brush xml:id="br0">
      <inkml:brushProperty name="width" value="0.05" units="cm"/>
      <inkml:brushProperty name="height" value="0.05" units="cm"/>
      <inkml:brushProperty name="color" value="#FFFFFF"/>
    </inkml:brush>
  </inkml:definitions>
  <inkml:trace contextRef="#ctx0" brushRef="#br0">49 63 520,'5'-1'7719,"-5"1"-7602,0 0 39,1 0 0,-1-1 0,1 1 0,-1-1-1,1 1 1,-1 0 0,1-1 0,0 1 0,-1 0 0,1-1 0,-1 1 0,1 0-1,0 0 1,-1 0 0,1 0 0,0 0 0,0 0 0,0 0 0,0 0 1,0-1 1,0 1-1,0 0 1,0-1-1,0 1 1,0 0-1,0-1 0,0 1 1,0-1-1,0 1 1,0-1-1,-1 0 1,1 1-1,0-1 1,0 0-1,-1 0 1,1 1-1,0-1 1,-1 0-1,1 0 1,0-2-1,0 2-58,-1 0-1,1 0 1,0 0-1,-1 0 1,1 0-1,0 0 1,0 0-1,0 0 1,0 1 0,0-1-1,0 0 1,0 1-1,0-1 1,0 0-1,0 1 1,2-1 0,20-9 1093,-11 5-690,31-4 537,-24 7-878,-12 1-19,-1 0-1,1 1 1,0 0-1,0 0 1,-1 0 0,10 3-1,20 9 10,0 3 0,-1 0-1,39 26 1,-68-37-132,-1 0 0,1 1 1,-1 0-1,0 0 0,0 0 0,0 0 1,-1 1-1,8 12 0,14 12 9,-19-20-8,-5-8-17,0 0 1,-1 0-1,1 1 0,0-1 1,-1 1-1,1 0 0,-1-1 1,0 1-1,2 4 1,-3-5-5,1 1 0,-1-1 1,1 0-1,0 0 0,0 0 0,0 0 1,0 1-1,0-2 0,0 1 1,3 4-1,-2-5 0,-1 2 0,1-1 0,-1 0 0,0 0 0,0 0 0,1 1 1,-2-1-1,1 0 0,0 1 0,0-1 0,0 3 0,7 30-11,-8 38 73,-8-44-1,5-20-27,1 0 0,-1 0 0,-1 0 0,0-1 0,-5 10 0,-2 5 278,9-20-256,1 1 1,-1-1 0,1 1-1,-1-1 1,0 0-1,-1 0 1,1 0 0,-1 0-1,-3 4 1,4-5-16,0 0 0,0 0 0,0 0 0,1 0 0,-1 1 0,1-1 0,-1 0 0,1 1 0,0-1 0,-1 5 0,1-4 11,0-1 0,0 0 0,0 1 0,0-1 0,0 0 0,-1 0-1,1 1 1,-1-1 0,1 0 0,-4 3 0,-23 19 371,13-10-11,-1 0 0,-1-1 1,0 0-1,-1-1 0,0-2 1,-23 11-1,-47 19 409,20-7-248,33-16-477,-25 8-5,59-24-90,-1-1 1,0 0-1,0 1 0,0-1 1,0 0-1,1 0 0,-1 0 1,0 0-1,0-1 0,0 1 1,1-1-1,-4 0 0,-10-2-596,8-11-3032,28-40-10191,-18 36 9847,4 3 73</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0.769"/>
    </inkml:context>
    <inkml:brush xml:id="br0">
      <inkml:brushProperty name="width" value="0.05" units="cm"/>
      <inkml:brushProperty name="height" value="0.05" units="cm"/>
      <inkml:brushProperty name="color" value="#FFFFFF"/>
    </inkml:brush>
  </inkml:definitions>
  <inkml:trace contextRef="#ctx0" brushRef="#br0">43 14 328,'0'-14'9930,"0"16"-8852,1 7 2642,6-6-3402,-6 30 359,-1 51 422,9-47-550,-9-33-503,0 1 0,0-1 0,0 1 1,1-1-1,0 1 0,0-1 0,3 9 0,-3-7-17,0-1 0,0 1 0,0 0 0,-1 0 0,1 0 0,-1 0 0,-1 0 0,0 6 0,-1 11 22,2-18-45,0 0 1,0 0-1,1 0 1,-1 0-1,1 0 1,0 0-1,3 8 1,-3-9 38,0 0 1,0 0 0,0 0-1,-1 0 1,0 0 0,0 0 0,0 0-1,-1 7 1,0 4-75,-8 9-87,9-16 110,1-7 16,-1 0 0,0 0 0,0 0 0,0 0 0,0 0 0,0 1 0,0-1 0,0 0 1,0 0-1,0 0 0,-1 0 0,1 0 0,0 0 0,-1 0 0,1 0 0,0 0 0,-1 0 0,0 0 0,1 0 0,-1 0 0,0 0 0,1 0 0,-2 0 0,1 3 6,1-1-1,-1 0 1,1 0 0,-1 0 0,1 0-1,0 0 1,0 0 0,1 7-1,0-5 33,-10 19 70,5-5 110,3-18-207,1 1 0,-1 0-1,0-1 1,1 1 0,-1 0-1,1 0 1,0-1 0,-1 1-1,1 0 1,0 0 0,0 3-1,0-4-28,0-1-49,1 2 65,-1 0-1,0 0 1,0-1 0,0 1-1,0 0 1,0-1 0,0 1-1,0 0 1,0 0 0,-1-1-1,1 1 1,-1 0 0,1-1-1,-1 1 1,0-1 0,0 1-1,0-1 1,-1 2-1,1 22 79,1-18-3,0-6-79,1 0 0,-1 0 0,0 0-1,0 0 1,0 1 0,0-1-1,0 0 1,0 0 0,-1 0-1,1 0 1,0 0 0,0 1 0,-1-1-1,1 0 1,-1 0 0,1 0-1,-1 0 1,1 0 0,-1 0-1,0 0 1,1 0 0,-2 1 0,1 0-18,0 1 1,1-1-1,-1 1 1,1 0-1,0-1 1,0 1-1,0 0 1,0 0-1,1 2 1,-1 1 284,0-6-272,0 0-1,1 1 0,-1-1 1,0 0-1,0 0 1,0 1-1,0-1 0,0 0 1,0 0-1,0 1 0,0-1 1,0 0-1,0 0 1,0 0-1,-1 1 0,1-1 1,0 0-1,0 0 1,0 1-1,0-1 0,0 0 1,0 0-1,0 0 1,-1 1-1,1-1 0,0 0 1,0 0-1,0 0 1,0 0-1,-1 1 0,1-1 1,0 0-1,0 0 0,0 0 1,-1 0-1,1 0 1,-1 0-1,1 0 4,0 1-1,-1-1 1,1 0 0,0 0-1,0 0 1,-1 0 0,1 1-1,0-1 1,0 0 0,-1 0-1,1 0 1,0 1 0,0-1-1,-1 0 1,1 0 0,0 1-1,0-1 1,0 0 0,0 1-1,0-1 1,-1 0 0,1 1-1,0-1 1,0 0 0,0 1-1,0-1 1,0 0 0,0 1-1,0-1 1,0 0 0,0 1-1,0-1 1,0 0 0,0 1-1,0-1 1,1 1 0,-1 0 3,0-1-12,0 4 2,0-4-1,-7-3-192,5-3-4434,2 2 2683,-1 0 1,1 0 0,-1 0 0,0 1-1,-3-8 1,3-3-1303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0.730"/>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2.086"/>
    </inkml:context>
    <inkml:brush xml:id="br0">
      <inkml:brushProperty name="width" value="0.05" units="cm"/>
      <inkml:brushProperty name="height" value="0.05" units="cm"/>
      <inkml:brushProperty name="color" value="#FFFFFF"/>
    </inkml:brush>
  </inkml:definitions>
  <inkml:trace contextRef="#ctx0" brushRef="#br0">32 44 620,'0'0'9224,"0"-2"-9128,1-5 6604,0 7-6686,-1 0 0,1 0 0,-1 0 1,0-1-1,1 1 0,-1 0 0,0 0 1,1 0-1,-1 0 0,0 0 0,0 0 1,1-1-1,-1 1 0,0 0 1,1 0-1,-1 0 0,0-1 0,0 1 1,1 0-1,-1 0 0,0-1 0,0 1 1,0 0-1,1-1 0,-1 1 0,0 0 1,0-1-1,0 1 0,0 0 1,0-1-1,0 1 0,0 0 0,1-1 1,-1 1-1,0 0 0,0-1 0,0 1 1,-1 0-1,1-1 0,0 1 0,0 0 1,0-1-1,0 1 0,0 0 1,0-1-1,0-1 30,17-9 500,-17 10-541,1 0-1,-1 1 1,1-1-1,0 1 0,-1-1 1,1 1-1,0-1 1,-1 1-1,1-1 0,0 1 1,0 0-1,0-1 1,-1 1-1,1 0 1,0 0-1,0 0 0,0-1 1,-1 1-1,1 0 1,0 0-1,1 0 0,24-1 57,-13 0 8,-1 1 0,1 1 0,0 0 0,0 1 0,-1 0 0,1 1 0,-1 0-1,24 10 1,-26-6-45,0-1 0,0 2 0,-1 0 0,0 0 0,10 13 0,-16-18-19,-1-1-1,0 1 0,0 0 1,-1 0-1,1 0 0,-1 0 1,1 0-1,-1 1 0,0-1 1,0 0-1,0 4 0,2 3 34,3 12 165,-7-17-163,0-1 0,1 0-1,-1 0 1,-1 0 0,1 0 0,-1 0 0,1-1-1,-1 1 1,-3 4 0,-4 22 67,-1-3-62,0-7 188,1-9 116,5-6-230,0 0 0,0-1 0,0 1 0,-1-1 0,1 0 0,-1 0 0,-6 3 0,-49 41 457,-59 9 893,85-38-1019,32-18-431,-16 0-476,18-1 323,-1 0 0,1-1 0,0 1 0,-1 0-1,1-1 1,0 1 0,-1 0 0,1-1 0,0 1 0,0 0-1,0-1 1,-1 1 0,1 0 0,0-1 0,0 1 0,0-1 0,0 1-1,0 0 1,0-1 0,0 1 0,0-1 0,0 1 0,0 0 0,0-1-1,0 1 1,0-1 0,0 1 0,0 0 0,0-1 0,0 1-1,0-1 1,0 1 0,1-1 0,9-18-5493,0 2-532,-9 7 2550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4.406"/>
    </inkml:context>
    <inkml:brush xml:id="br0">
      <inkml:brushProperty name="width" value="0.05" units="cm"/>
      <inkml:brushProperty name="height" value="0.05" units="cm"/>
      <inkml:brushProperty name="color" value="#FFFFFF"/>
    </inkml:brush>
  </inkml:definitions>
  <inkml:trace contextRef="#ctx0" brushRef="#br0">264 7 76,'-8'-5'11326,"7"3"-9997,-6 4 999,6-2-1867,8 0 2437,-10 0-2882,8 5-67,3-9 94,-8 7-37,25 9 66,-21-7 48,-4-4-125,1 0 1,-1-1-1,0 1 1,1 0-1,-1-1 1,0 1-1,1 0 0,-1-1 1,1 1-1,-1-1 1,1 1-1,-1 0 1,1-1-1,-1 0 1,1 1-1,0-1 1,-1 1-1,1-1 1,0 0-1,-1 1 1,1-1-1,1 0 1,1 10 49,2-7 26,-4-3-57,-1 0 0,1 0 0,-1 1 0,1-1 0,0 0 0,-1 0 0,1 1 0,-1-1 0,1 1 0,-1-1 1,0 0-1,1 1 0,-1-1 0,1 1 0,-1-1 0,0 1 0,1-1 0,-1 1 0,0-1 0,1 1 0,-1-1 0,0 1 0,0 0 0,0-1 0,0 1 0,1-1 0,-1 1 0,0 0 0,0-1 1,0 1-1,0 0 0,0-1 0,-1 1 0,8 7-12,-7-8-1,1 0-1,0 1 1,-1-1-1,1 1 1,0-1-1,-1 1 1,1-1 0,-1 1-1,1-1 1,0 1-1,-1 0 1,1-1 0,-1 1-1,0 0 1,1-1-1,-1 1 1,0 0-1,1 0 1,-1 0 0,0-1-1,0 1 1,0 0-1,0 0 1,1 1-1,-1-2 0,0 0 0,0 1 0,0-1 0,0 1 0,0-1-1,0 1 1,1-1 0,-1 0 0,0 1 0,0-1 0,1 0 0,-1 1-1,0-1 1,1 0 0,-1 1 0,0-1 0,1 0 0,-1 0-1,0 1 1,1-1 0,-1 0 0,0 0 0,1 1 0,0-1-1,0 0 1,-1 0-1,1 1 1,-1-1-1,1 0 0,-1 0 1,1 1-1,-1-1 0,1 0 1,-1 1-1,1-1 1,-1 1-1,0-1 0,1 1 1,-1-1-1,1 1 1,-1-1-1,0 1 0,0-1 1,1 1-1,-1-1 0,0 1 1,0-1-1,0 1 1,1 0-1,-1-1 0,0 2 1,5 6 143,-4-7-129,0 0-1,0 0 1,0 0 0,0 0-1,0 1 1,0-1-1,0 0 1,-1 0-1,1 1 1,-1-1 0,1 0-1,-1 0 1,1 1-1,-1-1 1,0 1-1,1-1 1,-1 0 0,0 2-1,0 0 49,0-3-56,0 0 0,-1 1 1,1-1-1,0 0 0,0 1 0,0-1 0,0 0 1,0 1-1,0-1 0,0 0 0,0 1 0,0-1 1,0 0-1,0 1 0,0-1 0,0 0 1,0 1-1,0-1 0,0 0 0,1 0 0,-1 1 1,0-1-1,0 0 0,0 1 0,0-1 1,1 0-1,-1 0 0,0 1 0,0-1 0,1 0 1,-1 0-1,0 1 0,0-1 0,1 0 1,-1 0-1,0 0 0,1 0 0,-1 1 0,0-1 1,1 0-1,-1 0 0,0 0 0,0 0 0,1 0 1,-1 0-1,1 0 0,2 23 142,-2-21-109,0-1 0,0 1-1,0-1 1,-1 1 0,1 0-1,0-1 1,-1 1 0,1 0 0,-1-1-1,1 1 1,-1 0 0,0 0-1,0 0 1,0-1 0,0 1 0,0 0-1,0 0 1,-1-1 0,1 1 0,0 0-1,-1 0 1,1-1 0,-1 1-1,0 0 1,0-1 0,0 1 0,-1 1-1,1-2-23,0 0 0,1 0 0,-1 1 0,0-1 0,1 0 0,-1 0 0,1 0 0,-1 0 0,1 0 0,0 1 0,-1-1 0,1 0 0,0 0-1,0 1 1,0-1 0,0 2 0,-3 14 110,2-15-50,-1 0 0,1 0 0,-1 0 1,1 0-1,-1 0 0,0 0 0,1-1 0,-1 1 1,0 0-1,0-1 0,-4 2 0,4-2-23,-25 23 147,21-19-186,-4 6 52,-14 6 589,-2 3 481,25-19-1020,-35 8 318,34-9-394,-1 0 0,1 0 0,0 1 0,0-1 0,0 0 0,-1 1 0,1-1 0,0 1 0,0 0 0,0 0 0,0 0 0,-4 2 0,5-2-6,-35 13 696,-13 5-546,48-18-129,-23 3 810,18-7-659,4 1-152,0 1 0,0 0 0,0 0-1,0 0 1,0 0 0,0 0 0,0 0 0,-1 1-1,1-1 1,0 1 0,-4-1 0,5 1 39,-26-5-10,17 2-548,6-5-4839,4 6 3944,1 0 0,-1 0-1,0 0 1,1 0 0,-1 1 0,1-1 0,0 0 0,-1 0 0,1 0 0,2-2-1,4-5-2721</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6.267"/>
    </inkml:context>
    <inkml:brush xml:id="br0">
      <inkml:brushProperty name="width" value="0.05" units="cm"/>
      <inkml:brushProperty name="height" value="0.05" units="cm"/>
      <inkml:brushProperty name="color" value="#FFFFFF"/>
    </inkml:brush>
  </inkml:definitions>
  <inkml:trace contextRef="#ctx0" brushRef="#br0">267 21 448,'0'0'2082,"7"-5"5431,-38-5-2249,30 10-4932,-1 0-189,0-1 0,0 0 0,1 0-1,-1 1 1,0-1 0,0 1 0,0-1 0,1 1 0,-1 0 0,0 0 0,0 0 0,0 0 0,0 0 0,0 0 0,-3 1 0,-30 17 803,33-17-836,1 0 0,-1 0 0,0 0-1,1 0 1,-1 1 0,1-1-1,-1 1 1,1-1 0,-1 1-1,0 1 1,-4 5 50,5-7-141,0 0-1,0 0 1,0 0-1,0 0 1,0-1-1,1 1 1,-1 0-1,0 1 1,1-1-1,-1 0 1,1 0-1,-1 0 1,1 0-1,-1 0 1,1 0-1,-1 3 1,1-4 10,-1 0 0,1 0 1,-1 1-1,1-1 0,-1 0 0,1 0 0,0 1 1,-1-1-1,1 1 0,-1-1 0,1 0 1,0 1-1,-1-1 0,1 1 0,0-1 1,-1 1-1,1-1 0,0 1 0,0-1 0,-1 1 1,1-1-1,0 1 0,0-1 0,0 2 1,-9 21 464,5-10-275,3-12-216,1-1-1,-1 0 1,1 1-1,0-1 1,-1 1-1,1-1 1,0 1-1,0-1 1,-1 1-1,1-1 1,0 1-1,0-1 1,0 1 0,-1-1-1,1 1 1,0 0-1,0-1 1,0 1-1,0-1 1,0 1-1,0-1 1,0 1-1,0 0 1,1-1-1,-1 1 1,0-1-1,0 1 1,0-1-1,1 1 1,-1-1-1,0 1 1,0-1 0,1 1-1,-1-1 1,0 1-1,1-1 1,-1 0-1,1 1 1,-1-1-1,1 0 1,-1 1-1,0-1 1,2 1-1,9 22-42,32 16 61,6-10-44,-39-23 31,-9-5-7,0-1-1,0 0 1,0 1 0,0-1 0,0 1 0,0-1 0,0 1-1,0 0 1,-1-1 0,1 1 0,0 0 0,0-1 0,-1 1-1,1 0 1,0 0 0,-1 0 0,1 0 0,-1 0 0,1 0-1,-1 0 1,0-1 0,1 3 0,3 4-3,-2-4 6,0-1-1,-1 1 0,1 0 1,-1 0-1,0-1 0,0 1 1,0 0-1,0 0 1,0 4-1,-9 22 140,7-28-81,0 1 1,1 0 0,-1-1-1,0 1 1,0-1 0,0 1 0,0-1-1,-1 1 1,1-1 0,0 0-1,-1 1 1,1-1 0,-1 0-1,1 0 1,-1 0 0,-3 1-1,-16 16 394,16-11-261,-1 0 0,-1 0 0,1-1 1,-1 0-1,-10 6 0,-2 3 84,8-3-73,9-10-164,1-1-1,0 0 1,0 1 0,-1-1-1,1 0 1,0 1-1,-1-1 1,1 0-1,-1 0 1,0 0 0,1 0-1,-1-1 1,-2 2-1,-9 3 279,11-4-299,0 1-1,-1-1 1,1 0 0,0-1-1,0 1 1,-1 0-1,1-1 1,0 1 0,-1-1-1,1 0 1,0 1-1,-1-1 1,1 0-1,-5-1 1,-1-2-219,1 1 0,-1-2 0,1 1-1,-9-6 1,12 7-259,3 2 162,1-1 0,-1 1 0,0-1-1,1 0 1,-1 1 0,0-1 0,1 0 0,-1 1 0,1-1 0,-1 0 0,1 0-1,-1 0 1,1 1 0,0-1 0,-1 0 0,1 0 0,0-1 0,-1-28-11913,1 20 8255,0 1 301</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0.617"/>
    </inkml:context>
    <inkml:brush xml:id="br0">
      <inkml:brushProperty name="width" value="0.05" units="cm"/>
      <inkml:brushProperty name="height" value="0.05" units="cm"/>
      <inkml:brushProperty name="color" value="#FFFFFF"/>
    </inkml:brush>
  </inkml:definitions>
  <inkml:trace contextRef="#ctx0" brushRef="#br0">483 50 172,'0'0'3041,"11"-7"-1200,-11-16 9845,0 22-11646,0 1 0,0-1 0,0 1 0,0 0 0,0-1 0,0 1 0,0-1 0,-1 1 0,1 0 0,0-1 0,0 1 0,0 0 0,-1-1 0,1 1 0,0 0 0,0-1 0,-1 1 0,1 0 0,0-1 0,-1 1 0,1 0 0,0 0 0,-1-1 0,1 1 0,0 0 0,-1 0 0,1 0 0,0 0 0,-1 0 0,1-1 0,-1 1 0,1 0 0,0 0 0,-1 0 0,1 0 0,-1 0 0,0 0 0,-18-2 551,17 2-504,-32-7 1122,26 7-1051,0 0 0,0 0 0,0 1 0,0 0 0,0 0 0,0 1 0,0 0 0,1 0 0,-1 1 0,1 0 0,-1 0 0,-6 5 0,9-5-152,1-2 4,1 0 1,0 1 0,0 0-1,0-1 1,0 1-1,1 0 1,-1 1 0,0-1-1,1 0 1,0 1-1,-3 3 1,-30 29 13,-4 20-85,37-49 65,2-5-4,1-1 0,-1 1 0,0-1 0,0 1 0,0-1 1,0 1-1,0-1 0,0 1 0,0 0 0,0-1 0,0 1 0,0-1 0,0 1 1,0-1-1,0 1 0,0-1 0,0 1 0,-1 0 0,1-1 0,0 1 1,0-1-1,-1 1 0,1-1 0,0 0 0,-1 1 0,1-1 0,0 1 0,-1-1 1,1 1-1,-1-1 0,1 0 0,-1 1 0,0-1 0,1 0 0,0 1 0,-1-1 1,1 0-1,0 0 0,-1 0 0,1 1 0,0-1 0,-1 0 0,1 0 0,0 1 0,0-1 0,-1 0 1,1 1-1,0-1 0,0 0 0,0 1 0,-1-1 0,1 0 0,0 1 0,0-1 0,0 0 0,0 1 0,0-1 1,0 1-1,0-1 0,0 0 0,0 1 0,0-1 0,0 1 0,0-1 0,0 0 0,0 1 0,0-1 1,0 1-1,0-1 0,2 2-3,5 3-1,-6-4 4,-1-1 0,0 0 0,1 0 0,-1 0-1,0 1 1,0-1 0,1 0 0,-1 1 0,0-1 0,0 0 0,0 1 0,1-1 0,-1 0-1,0 1 1,0-1 0,0 0 0,0 1 0,0-1 0,0 0 0,0 1 0,0-1 0,0 0-1,0 1 1,0-1 0,0 0 0,0 1 0,0-1 0,0 1 0,0-1 0,0 0 0,0 1-1,0-1 1,0 0 0,-1 1 0,1-1 0,0 1 0,1 4 1,40 32-5,67 30-29,-105-65 26,0 0 1,0 0-1,0 0 1,0 1-1,0-1 1,0 1-1,-1 0 1,0 0-1,1 0 0,-1 0 1,0 0-1,-1 1 1,1-1-1,0 0 1,-1 1-1,0-1 1,0 1-1,0 0 0,0-1 1,-1 1-1,1 0 1,-1 0-1,0 3 1,-2-2-2,0 0 0,0 0-1,-1-1 1,1 1 0,-1-1 0,0 0 0,0 1 0,-1-2 0,-4 6 0,-25 21 29,20-22-17,0 0 0,-1-1-1,-1-1 1,1 0 0,-1-1 0,0-1 0,0 0 0,-30 3 0,13-6 4,22-1 7,0 1-1,0-2 0,0 1 0,0-1 1,-18-4-1,-24-13-1727,52 18 1560,-1 0 1,1 0-1,-1 0 0,1 0 0,-1-1 1,1 1-1,0 0 0,-1 0 0,1 0 1,-1 0-1,1 0 0,0 0 0,-1-1 0,1 1 1,0 0-1,-1 0 0,1 0 0,0-1 1,-1 1-1,1 0 0,0-1 0,-1 1 1,1 0-1,0-1 0,0 1 0,-1 0 1,1-1-1,0 1 0,0 0 0,0-1 0,-1 1 1,1-1-1,0 1 0,0 0 0,0-1 1,0 1-1,0-1 0,0 1 0,0-1 1,0 1-1,0 0 0,0-1 0,0 1 0,0-1 1,1 1-1,-1 0 0,0-1 0,0 1 1,0-1-1,0 1 0,1 0 0,-1-1 1,0 1-1,1-1 0,3-8-1690,0-4-1762,5-4-86</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1.706"/>
    </inkml:context>
    <inkml:brush xml:id="br0">
      <inkml:brushProperty name="width" value="0.05" units="cm"/>
      <inkml:brushProperty name="height" value="0.05" units="cm"/>
      <inkml:brushProperty name="color" value="#FFFFFF"/>
    </inkml:brush>
  </inkml:definitions>
  <inkml:trace contextRef="#ctx0" brushRef="#br0">2 63 1056,'0'-5'2431,"-1"5"-2300,1-1-1,0 1 0,0 0 0,0-1 0,0 1 0,0-1 0,0 1 0,0 0 1,0-1-1,0 1 0,0-1 0,0 1 0,0 0 0,0-1 0,0 1 1,0-1-1,0 1 0,0 0 0,0-1 0,0 1 0,1-1 0,-1 1 0,0 0 1,0-1-1,1 1 0,-1 0 0,0-1 0,0 1 0,1 0 0,-1 0 1,0-1-1,1 1 0,-1 0 0,0 0 0,1-1 0,-1 1 0,0 0 1,1 0-1,-1 0 0,1 0 0,-1 0 0,0 0 0,1 0 0,-1-1 0,1 1 1,-1 0-1,0 0 0,1 0 0,-1 1 0,1-1 0,10 24 3007,-11-16-2829,-1 7 31,1 0 0,1-1 1,0 1-1,0 0 0,2 0 0,0-1 1,9 27-1,-9-35-178,-1 1 1,0 0-1,0 0 1,-1 0 0,0 1-1,1 11 1,-7-7-154,4-10-8,1-1 0,-1 1 1,0-1-1,0 1 0,1-1 1,-1 1-1,1 0 1,-1-1-1,1 1 0,0 0 1,0-1-1,0 1 1,0 2-1,0-187 923,2 175-876,1 1 0,0 0 0,0 0-1,1 1 1,4-8 0,-4 10-62,-1 0 21,0 0 0,1 0 0,0 0 1,-1 1-1,1-1 0,1 1 0,-1 0 0,0 0 1,10-4-1,42-30-42,-55 36 31,0 1 3,0-1 0,0 1 0,0-1 0,0 0 0,0 1 0,0 0 0,0-1 0,0 1 0,0 0 0,0-1 0,0 1 0,0 0 0,0 0 0,0 0 0,0 0 0,1 0 0,-1 0 0,0 0 0,0 0 0,0 0-1,0 1 1,0-1 0,0 0 0,0 1 0,0-1 0,0 1 0,0-1 0,0 1 0,0 0 0,0-1 0,-1 1 0,1 0 0,0-1 0,0 1 0,-1 0 0,1 0 0,0 0 0,0 1 0,0 0 1,0 0 1,0 0-1,-1 0 1,1 1-1,0-1 1,-1 0-1,0 0 1,0 0-1,0 0 1,0 0-1,0 0 1,0 1-1,0-1 1,0 0-1,-1 0 1,1 0-1,-1 0 1,0 0-1,0 0 1,0 0-1,0 0 1,-1 2-1,-4 13-3,6-14 4,0-1-1,0 1 0,-1-1 0,1 1 0,-1-1 1,0 1-1,0-1 0,0 1 0,0-1 0,0 0 0,-2 3 1,1-3-2,1 1 1,0-1-1,-1 1 1,1-1-1,0 1 1,1 0-1,-1-1 0,0 1 1,1 0-1,-1 0 1,1 3-1,-1-4 13,1 0 0,0 1 0,-1-1-1,0 0 1,0 0 0,0 0 0,0 1 0,0-1-1,0 0 1,0-1 0,-1 1 0,1 0 0,-1 0-1,1 0 1,-1-1 0,-3 3 0,29-46 231,-19 36-176,0 0 0,1 1 0,0 0 0,0 0 0,0 0 0,12-6 0,-16 10-52,1-1 0,0 1 1,-1-1-1,1 1 0,0 0 1,0 0-1,0 0 0,0 0 1,0 1-1,0-1 0,0 1 1,0 0-1,0 0 0,0 0 0,0 0 1,0 0-1,0 1 0,0-1 1,0 1-1,0 0 0,0 0 1,0 0-1,-1 0 0,1 0 1,0 1-1,-1-1 0,1 1 1,-1 0-1,4 2 0,-3 0 9,1-1 0,-1 0 0,1 1 0,-1 0 0,0 0 0,-1 0 0,1 0 0,-1 0 0,0 1 0,0-1 0,0 1 0,0-1 0,-1 1 0,0 0 0,0-1 0,0 1 0,0 0 0,-1 0 0,0 0 0,0 0 0,0 0 0,-1-1 0,0 1 0,0 0 0,0 0 0,-3 8 0,-7 35-509,7-36-32,-3 3-1423,-3-12-2268,8-22-4725,2 8 5718</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3.017"/>
    </inkml:context>
    <inkml:brush xml:id="br0">
      <inkml:brushProperty name="width" value="0.05" units="cm"/>
      <inkml:brushProperty name="height" value="0.05" units="cm"/>
      <inkml:brushProperty name="color" value="#FFFFFF"/>
    </inkml:brush>
  </inkml:definitions>
  <inkml:trace contextRef="#ctx0" brushRef="#br0">108 1 168,'0'0'1536,"-11"6"5996,9-7-7009,1 1 0,-1 0 0,0 0 0,0 1 0,0-1-1,0 0 1,0 1 0,0-1 0,0 1 0,0-1 0,1 1 0,-1 0 0,-2 1-1,2-1-989,-12 22 1236,5-14-646,6-6-44,0 0-1,0-1 1,0 1-1,0 1 1,1-1-1,0 0 1,-1 1-1,1-1 1,0 1-1,1-1 1,-1 1-1,1 0 1,-2 5-1,-8 33-187,12-39 109,-1 0 0,1 0-1,0 0 1,0 0 0,0 0 0,0 0 0,0 0 0,1 0-1,-1 0 1,1-1 0,-1 1 0,1-1 0,0 1 0,0-1-1,1 0 1,-1 0 0,0 0 0,1 0 0,-1 0 0,5 2-1,-2-1 7,0 0 0,0 0 0,1 0 0,-1-1 0,1 0 0,0 0 0,-1-1 0,1 0 0,0 0-1,9 1 1,13-2 28,-25 1-45,0-1 0,0 0 1,0 0-1,0 1 0,1-2 0,-1 1 1,0 0-1,0-1 0,0 1 1,0-1-1,0 0 0,0 0 0,0 0 1,0-1-1,4-1 0,-3 1 11,8-3 48,1-3 2,15-17-33,-22 19-15,-3 4 0,-1-1 0,1 1-1,-1-1 1,1 0 0,-1 1 0,0-1-1,0 0 1,-1 0 0,1-1 0,-1 1 0,1 0-1,-1-1 1,0 1 0,1-4 0,8-25 5,-10 32-15,1-1 0,-1 0 0,0 0 0,-1 0 0,1 0 1,0 0-1,0 0 0,0 0 0,0 0 0,-1 0 0,1 0 0,0 1 0,-1-1 0,1 0 0,-1 0 0,1 0 1,-1 1-1,1-1 0,-1 0 0,0 0 0,1 1 0,-1-1 0,0 1 0,0-1 0,1 1 0,-1-1 0,0 1 1,0-1-1,0 1 0,0 0 0,0-1 0,-1 1 0,-11-7 141,9 5-31,0 1-92,1 0 1,-1 0 0,1-1-1,0 0 1,0 1-1,0-1 1,0 0 0,0-1-1,0 1 1,0 0 0,-3-5-1,-28 0-36,-16 7 536,48 0-486,0 0-17,-5 0-4,5 0-4,0 0 3,-5 0 1,12 0 4,-4 0-18,-2 0 9,0 0 0,0 1 0,1-1 0,-1 0 0,0 0 0,0 1 0,0-1 0,0 1 0,0-1 0,1 1 0,-1-1 0,0 1 0,0-1 0,1 1 0,-1 0 0,0-1 0,1 1 0,-1 0 0,1-1 0,-1 1 0,1 0 0,-1 0 0,1 0 0,0 0 0,-1-1 0,1 1 0,-1 2 0,-9 27 32,9-10-58,1 19 31,0-38-2,0 0 1,0 1 0,1-1 0,-1 0 0,0 1-1,1-1 1,-1 0 0,1 1 0,-1-1 0,1 0-1,0 0 1,-1 1 0,1-1 0,0 0-1,0 0 1,0 0 0,0 0 0,0 0 0,1 1-1,1 0-1,0-1-1,0 0 1,-1 1-1,1-1 1,0 0-1,0-1 0,0 1 1,1-1-1,-1 1 1,0-1-1,0 0 0,0 0 1,0 0-1,0 0 1,0-1-1,5 0 1,3-3-3,-1 0 1,0 0 0,16-11 0,-20 12 2,35-22 64,-41 26-65,0 3-1,-1-1 1,1 1 0,0 0 0,0 0-1,0 0 1,1 0 0,0 0-1,-1 0 1,1-1 0,1 1 0,-1 0-1,0-1 1,1 1 0,0 0 0,0-1-1,0 0 1,4 5 0,12 18-22,-16-22 24,0 0 1,1 0-1,-1-1 0,1 1 0,0-1 0,0 0 1,0 0-1,0 0 0,1 0 0,5 4 0,47 24-1651,-48-22 301</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0.282"/>
    </inkml:context>
    <inkml:brush xml:id="br0">
      <inkml:brushProperty name="width" value="0.05" units="cm"/>
      <inkml:brushProperty name="height" value="0.05" units="cm"/>
      <inkml:brushProperty name="color" value="#FFFFFF"/>
    </inkml:brush>
  </inkml:definitions>
  <inkml:trace contextRef="#ctx0" brushRef="#br0">2 1 300,'0'0'365,"14"9"10585,-10-6-9971,-4-3-893,0 0 0,0-1 0,-1 1 0,1 0 1,0 0-1,0 0 0,-1 0 0,1 0 0,0 0 0,0 0 1,0 0-1,-1 0 0,1 0 0,0 0 0,0 0 0,-1 1 1,1-1-1,0 0 0,0 0 0,0 0 0,-1 0 0,1 0 0,0 0 1,0 0-1,0 1 0,-1-1 0,1 0 0,0 0 0,0 0 1,0 0-1,0 1 0,0-1 0,-1 0 0,1 0 0,0 0 1,0 1-1,0-1 0,0 0 0,0 0 0,0 0 0,0 1 1,0-1-1,0 0 0,0 0 0,0 1 0,0-1 0,0 0 0,0 0 1,0 0-1,0 1 0,0 22-198,0-10 540,0 127-42,-11-110-367,11-18-28,0 16-2,0-27 11,-1-1 0,1 1 0,0-1 0,0 1 0,1-1 0,-1 1 0,0 0 0,0-1 0,0 1 1,0-1-1,0 1 0,1-1 0,-1 1 0,0-1 0,0 1 0,1-1 0,-1 1 0,0-1 0,1 0 0,-1 1 1,0-1-1,1 1 0,-1-1 0,1 0 0,-1 1 0,1-1 0,-1 0 0,1 0 0,-1 1 0,1-1 0,-1 0 1,1 0-1,1 1 1,-2 3 0,0-3 31,-1-1-28,0 0 0,1-1-1,-1 1 1,0-1 0,0 1-1,1-1 1,-1 0 0,0 1-1,1-1 1,-1 0 0,1 1-1,-1-1 1,1 0 0,-1 0-1,1 1 1,0-1 0,-1 0-1,1 0 1,0 0 0,-1 0-1,1 0 1,0 1 0,0-1 0,0 0-1,0 0 1,0 0 0,0 0-1,0-2 1,1-38 49,-1 28-69,11-19-29,-8 24 38,0 1 0,0-1 1,1 0-1,6-10 0,-3 8 2,-4 6 9,0 1 1,-1-1-1,0 1 0,1-1 0,-1 0 0,-1 0 0,1 0 1,-1 0-1,1-1 0,-1 1 0,1-9 0,-2 13-2,0-1-1,0 0 0,0 0 1,0 1-1,1-1 0,-1 0 1,0 1-1,0-1 0,1 0 1,-1 1-1,0-1 0,1 1 1,-1-1-1,1 0 0,-1 1 1,0-1-1,1 1 0,0-1 1,-1 1-1,1 0 0,-1-1 1,1 1-1,-1-1 0,1 1 1,0 0-1,-1-1 0,1 1 1,0 0-1,-1 0 0,2 0 1,29-2-15,23 14-58,-47-9-327,0-1-4961,-23-9-2316,5 2 4473</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2.189"/>
    </inkml:context>
    <inkml:brush xml:id="br0">
      <inkml:brushProperty name="width" value="0.05" units="cm"/>
      <inkml:brushProperty name="height" value="0.05" units="cm"/>
      <inkml:brushProperty name="color" value="#FFFFFF"/>
    </inkml:brush>
  </inkml:definitions>
  <inkml:trace contextRef="#ctx0" brushRef="#br0">22 19 80,'0'0'3282,"10"-18"6491,-9 18-9654,-1 0 0,1 0-1,-1 0 1,0 0 0,1 0-1,-1 0 1,1 0 0,-1 0-1,1 0 1,-1 0 0,0 0-1,1 0 1,-1 0 0,1 0-1,-1 1 1,0-1 0,1 0-1,-1 0 1,0 1 0,1-1-1,-1 0 1,0 0 0,1 1-1,-1-1 1,0 0 0,0 1 0,1-1-1,-1 1 1,0 73 1350,-11-44-1339,11 61-51,-10-60-28,10 331 858,-2-360-902,1-2 0,0 1-1,0 0 0,0 0 1,0 0-1,1-1 0,-1 1 0,0 0 1,1 0-1,-1 0 0,0 0 1,1 0-1,0 0 0,-1 0 0,1 0 1,-1 0-1,1 0 0,0 1 1,0-1-1,0 0 0,-1 0 0,1 0 1,0 0-1,0 0 0,1 1 1,-1-1-1,0 0 0,0 0 0,0 0 1,1 1-1,0 1 113,-1-2 42,-2 11 144,-7-11-135,16 1 491,17 1-189,-23-3-462,3-2 22,0 1 1,0-1-1,0 0 0,0 1 0,1 0 0,-1 0 0,0 0 0,6 0 1,36 4 261,-35-2-228,-1 0-1,0 0 0,0-1 1,0 0-1,0-1 0,13-3 1,-6 1 7,-1 1 1,1 0-1,34 2 0,-35 0-82,-6-6 77,-10 6-66,0 0 0,1-1 1,-1 1-1,0 0 0,1 0 0,-1 0 0,0 0 0,0-1 0,1 1 0,-1 0 0,0 0 0,1 0 0,-1 0 0,0 0 1,1 0-1,-1 0 0,1 0 0,-1 0 0,0 0 0,1 0 0,-1 0 0,0 0 0,1 0 0,-1 1 0,0-1 0,1 0 1,-1 0-1,0 0 0,0 0 0,1 1 0,-1-1 0,0 0 0,0 0 0,1 0 0,-1 1 0,0-1 0,0 0 0,1 1 1,-1-1-1,0 0 0,0 0 0,0 1 0,0-1 0,1 0 0,-1 1 0,0-1 0,0 0 0,0 1 0,-7 0-1236,12-1-39,-3-24-11699,-2 12 8606</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1.597"/>
    </inkml:context>
    <inkml:brush xml:id="br0">
      <inkml:brushProperty name="width" value="0.05" units="cm"/>
      <inkml:brushProperty name="height" value="0.05" units="cm"/>
      <inkml:brushProperty name="color" value="#FFFFFF"/>
    </inkml:brush>
  </inkml:definitions>
  <inkml:trace contextRef="#ctx0" brushRef="#br0">76 1 252,'-2'0'421,"0"1"0,0 0-1,0 0 1,0 0 0,0 0 0,0 0-1,1 0 1,-1 0 0,0 1 0,1-1 0,-1 1-1,1-1 1,-1 1 0,1-1 0,0 1-1,0 0 1,0 0 0,0-1 0,-1 5 946,2 38 4956,10 27-5010,-10 270 1319,-1-336-2632,0-4 0,0-1 0,0 1 0,0 0 0,0 0 0,0 0 0,0 0 0,1 0 0,-1 0 1,0 0-1,1 1 0,-1-1 0,1 0 0,-1 0 0,1 0 0,0 1 0,-1-1 0,1 0 0,0 3 0,-6 4 2,0 1-819,6-10 780,0 1-1,0 0 1,0 0-1,0 0 1,0-1-1,0 1 1,1 0-1,-1 0 1,0 0-1,0 0 1,0-1-1,0 1 1,0 0-1,0 0 0,-1 0 1,1-1-1,0 1 1,0 0-1,0 0 1,0 0-1,0-1 1,0 1-1,0 0 1,0 0-1,0 0 1,0 0-1,-1-1 0,1 1 1,0 0-1,0 0 1,0 0-1,0 0 1,0 0-1,-1 0 1,1-1-1,0 1 1,0 0-1,0 0 1,0 0-1,-1 0 0,1 0 1,0 0-1,0 0 1,0 0-1,-1 0 1,1 0-1,0 0 1,0 0-1,0 0 1,-1 0-1,1 0 1,0 0-1,0 0 1,0 0-1,0 0 0,-1 0 1,1 0-1,0 0 1,0 1-1,0-1 1,0 0-1,-1 0 1,1 0-1,-13-53-13092,4 35 9994</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2.013"/>
    </inkml:context>
    <inkml:brush xml:id="br0">
      <inkml:brushProperty name="width" value="0.05" units="cm"/>
      <inkml:brushProperty name="height" value="0.05" units="cm"/>
      <inkml:brushProperty name="color" value="#FFFFFF"/>
    </inkml:brush>
  </inkml:definitions>
  <inkml:trace contextRef="#ctx0" brushRef="#br0">10 5 592,'-9'0'5366,"41"-2"-379,-23 1-4479,0 0 1,0 1-1,-1 0 1,1 0-1,0 1 1,12 3-1,26 10 800,-24-6-1053,-1-1 0,1-2 0,0 0 0,44 3 0,-49-5-194,-16-3-64,-1 1-1,0-1 0,1 0 0,-1 0 1,1 1-1,-1-1 0,0 0 1,1 0-1,-1 0 0,1 0 0,-1-1 1,1 1-1,-1 0 0,0-1 0,1 1 1,1-2-1,11-4-428,-13 6 269,0 0-1,-1 0 1,1 0 0,-1 0-1,1 0 1,0-1 0,-1 1-1,1 0 1,-1 0-1,1-1 1,-1 1 0,1 0-1,-1-1 1,1 1 0,-1-1-1,1 1 1,-1 0-1,0-1 1,1 1 0,-1-1-1,1 1 1,-1-1-1,0 0 1,0 1 0,1-1-1,-1 1 1,0-1 0,0 1-1,0-1 1,0 0-1,1 1 1,-1-1 0,0 1-1,0-1 1,0 0 0,0 1-1,-1-1 1,1 0-1,0 1 1,0-1 0,0 1-1,0-1 1,-1 1-1,1-1 1,0 0 0,0 1-1,-1-1 1,1 1 0,0-1-1,-1 1 1,1-1-1,-1 1 1,0-1 0,-1-10-3108,2 4 7</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3.649"/>
    </inkml:context>
    <inkml:brush xml:id="br0">
      <inkml:brushProperty name="width" value="0.05" units="cm"/>
      <inkml:brushProperty name="height" value="0.05" units="cm"/>
      <inkml:brushProperty name="color" value="#FFFFFF"/>
    </inkml:brush>
  </inkml:definitions>
  <inkml:trace contextRef="#ctx0" brushRef="#br0">3 0 340,'0'0'1729,"0"16"7958,0 18-6635,-1 1-1967,0-19-909,0-1-1,1 0 1,1 0 0,1 0 0,0 0 0,5 16 0,-5-20-119,-1-1 1,1 1-1,-2 0 1,1-1 0,-1 1-1,-3 14 1,1 13 43,2-10-8,-1-18-36,0 0 0,1 0 0,1 1 0,0-1 1,0 0-1,1 0 0,4 16 0,-4-23-41,-1 1 1,0 0 0,-1 0 0,1 0-1,-1 0 1,1 0 0,-2 8 0,-1-8-1437,1-26-3251,2 13 2208,-4-8-2202,-6 6 1924</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268"/>
    </inkml:context>
    <inkml:brush xml:id="br0">
      <inkml:brushProperty name="width" value="0.05" units="cm"/>
      <inkml:brushProperty name="height" value="0.05" units="cm"/>
      <inkml:brushProperty name="color" value="#FFFFFF"/>
    </inkml:brush>
  </inkml:definitions>
  <inkml:trace contextRef="#ctx0" brushRef="#br0">0 11 396,'0'0'4393,"11"1"-334,-11-2-3557,0 1-386,1 1 0,-1-1 0,0 0 1,1 0-1,-1 0 0,0 0 1,1 0-1,-1 0 0,0 0 1,1 0-1,-1 0 0,0 0 0,1 0 1,-1 0-1,0 0 0,0 0 1,1 0-1,-1 0 0,0 0 1,1 0-1,-1 0 0,0-1 0,1 1 1,-1 0-1,0 0 0,0 0 1,1 0-1,-1-1 0,0 1 1,0 0-1,1 0 0,-1-1 1,0 1-1,0 0 0,0 0 0,0-1 1,1 1-1,-1 0 0,0-1 1,0 1-1,0 0 0,0 0 1,0-1-1,0 1 0,0 0 0,0-1 1,0 1-1,0 0 0,0-1 1,0 1-1,0 0 0,1-4 2558,7 8-3477,-6-3 999,-2 164 1912,11-118-2074,-1 50 397,-10 38 539,11-105-444,-11-11-361,0-16-288,0-15-511,-11-27-2939,-21-24-7580,21 45 7430</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817"/>
    </inkml:context>
    <inkml:brush xml:id="br0">
      <inkml:brushProperty name="width" value="0.05" units="cm"/>
      <inkml:brushProperty name="height" value="0.05" units="cm"/>
      <inkml:brushProperty name="color" value="#FFFFFF"/>
    </inkml:brush>
  </inkml:definitions>
  <inkml:trace contextRef="#ctx0" brushRef="#br0">1 1 240,'21'5'7683,"-21"-4"-7241,10-3 1957,-9 1-2317,-1 1 0,1-1 0,-1 1 0,1-1 0,-1 1 0,1 0 0,-1 0 0,1-1 0,-1 1 0,1 0 0,0 0 0,-1-1 0,1 1 0,0 0 0,-1 0 0,1 0 0,-1 0 0,1 0 0,0 0 0,-1 0 0,1 0 0,0 0 0,-1 1 0,1-1 0,-1 0 0,1 0 0,0 0 0,-1 1 0,1-1 0,-1 0 0,1 1 0,-1-1 1,1 0-1,-1 1 0,1-1 0,-1 1 0,1-1 0,-1 1 0,4 1 122,-1-1 1,0 1 0,0-1-1,1 0 1,-1 0-1,0-1 1,1 1 0,-1 0-1,1-1 1,-1 0 0,5 0-1,12 2 285,-3 2-222,0 0 0,0-2 0,29 1 0,-41-1-399,-1-1 0,1 1 0,0-1 0,0-1-1,0 1 1,7-1 0,-16 1-887,0 0 0,0 0 0,-1-1 1,1 0-1,0 0 0,-1 0 0,1 0 0,0-1 0,-1 0 0,-4-1 0,8 1 684,-19-4-3168</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8.767"/>
    </inkml:context>
    <inkml:brush xml:id="br0">
      <inkml:brushProperty name="width" value="0.05" units="cm"/>
      <inkml:brushProperty name="height" value="0.05" units="cm"/>
      <inkml:brushProperty name="color" value="#FFFFFF"/>
    </inkml:brush>
  </inkml:definitions>
  <inkml:trace contextRef="#ctx0" brushRef="#br0">101 1 1132,'0'0'6498,"-30"12"-571,12 5-4135,-11 16-253,27-28-1500,0 0 1,0 0-1,0 0 0,1 0 0,0 1 1,0-1-1,1 0 0,-1 1 0,1-1 0,0 1 1,0-1-1,1 1 0,0-1 0,0 0 1,0 1-1,3 6 0,2 4 6,0 1 0,1-1-1,14 23 1,-20-37-43,0-1-1,0 1 0,1-1 1,-1 1-1,0-1 1,1 0-1,-1 0 0,1 0 1,-1 0-1,1 0 1,0 0-1,-1 0 0,1 0 1,0-1-1,0 1 0,-1-1 1,1 1-1,0-1 1,0 0-1,0 1 0,0-1 1,0 0-1,-1 0 1,1-1-1,3 1 0,1-1 7,0-1 1,0 1-1,0-1 0,0 0 0,0 0 0,8-6 1,6-2 18,-15 8-25,0 0 1,-1-1-1,1 0 0,0 0 0,-1 0 1,0-1-1,0 1 0,5-6 1,7-7-17,-12 13 14,-1 1 1,0-1-1,0 0 0,0 1 0,0-2 0,-1 1 1,1 0-1,-1 0 0,0-1 0,0 1 0,0-1 1,0 0-1,2-6 0,1-11 23,-4 20-21,-1 0-1,1 0 0,-1 0 0,1 0 0,-1 0 0,0 0 0,1 0 0,-1 0 0,0 0 0,0 0 0,0 0 0,0-1 0,0 1 0,0 0 1,0 0-1,0 0 0,0 0 0,0 0 0,-1 0 0,1 0 0,0-1 0,-1 1 0,1 0 0,-1 0 0,1 0 0,-1 0 0,1 0 0,-1 1 1,0-1-1,-1-1 0,-1-2 11,-1 1 1,1 0 0,-1-1-1,0 2 1,0-1 0,0 0 0,-1 1-1,1 0 1,-1 0 0,1 0-1,-1 0 1,1 1 0,-1 0 0,0 0-1,0 0 1,0 0 0,0 1-1,0 0 1,0 0 0,1 0 0,-1 1-1,-8 1 1,-3 2-15,0 1 0,1 0-1,-1 1 1,1 0 0,-21 14 0,-3-2-1880,28-16-1924</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0.167"/>
    </inkml:context>
    <inkml:brush xml:id="br0">
      <inkml:brushProperty name="width" value="0.05" units="cm"/>
      <inkml:brushProperty name="height" value="0.05" units="cm"/>
      <inkml:brushProperty name="color" value="#FFFFFF"/>
    </inkml:brush>
  </inkml:definitions>
  <inkml:trace contextRef="#ctx0" brushRef="#br0">3 50 800,'0'0'7220,"11"-5"-3008,-11 62-549,0 79-2553,0-135-1100,-1 0 1,1 0-1,0 0 1,-1 0-1,1 1 1,-1-1 0,1 0-1,-1 0 1,1 0-1,-1 0 1,0-1-1,1 1 1,-1 0-1,0 0 1,0 0-1,0 0 1,0-1-1,-1 2 1,2-2-4,0 0 1,0 0 0,0 0-1,0 0 1,1 0 0,-1 0-1,0 0 1,0 0-1,0 1 1,0-1 0,0 0-1,0 0 1,1 0 0,-1 0-1,0 0 1,0 0 0,0 0-1,0 1 1,0-1-1,0 0 1,0 0 0,0 0-1,0 0 1,0 0 0,0 0-1,1 1 1,-1-1-1,0 0 1,0 0 0,0 0-1,0 0 1,0 1 0,0-1-1,0 0 1,0 0 0,0 0-1,-1 1 804,1-49-237,11 5-518,-11 39-55,1 0 0,0 0 0,0 0-1,1 0 1,-1 0 0,1 0-1,-1 0 1,1 0 0,0 1 0,1-1-1,-1 0 1,1 1 0,-1 0-1,5-4 1,6-29 28,9 11-16,-21 23-17,0-1 0,1 1 1,-1 0-1,1 0 0,0-1 0,0 1 0,0 0 1,0 1-1,0-1 0,4-2 0,3-3-10,-7 5 15,0 0-1,0 1 0,0-1 1,0 1-1,1 0 0,-1 0 1,0 0-1,1 0 0,-1 0 0,1 0 1,4 0-1,4 1 1,9-1 18,-20 1-19,0-1 0,1 1 0,-1 0 0,0 0-1,1 0 1,-1 0 0,1 0 0,-1-1 0,0 1 0,1 0 0,-1 0 0,0 0 0,1 0 0,-1 0-1,0 0 1,1 0 0,-1 0 0,1 0 0,-1 0 0,0 1 0,1-1 0,-1 0 0,0 0 0,1 0-1,-1 0 1,0 0 0,1 1 0,-1-1 0,0 0 0,0 0 0,1 1 0,-1-1 0,0 0 0,0 0 0,1 1-1,-1-1 1,0 0 0,0 1 0,0-1 0,1 0 0,-1 1 0,0-1 0,0 0 0,0 1 0,0-1-1,0 0 1,0 1 0,0-1 0,0 1 0,0-1 0,0 0 0,0 1 0,0-1 0,0 0 0,0 1-1,0-1 1,0 0 0,0 1 0,-1 0 0,3 0-6,-1-1 7,-1 0 0,0 0 1,1 0-1,-1 0 0,0 0 0,1 0 0,-1 0 0,1 0 0,-1 0 1,0 0-1,1 0 0,-1 0 0,0 0 0,1 1 0,-1-1 0,0 0 1,1 0-1,-1 0 0,0 1 0,1-1 0,-1 0 0,0 0 0,0 1 1,1-1-1,-1 0 0,0 1 0,0-1 0,1 0 0,-1 1 1,0-1-1,0 0 0,0 1 0,0-1 0,0 1 0,0-1 0,0 0 1,1 1-1,-1-1 0,0 0 0,0 1 0,0-1 0,-1 1 0,1-1 1,0 0-1,0 1 0,0-1 0,1 6 12,0-5-15,0 0-1,0 1 0,0-1 0,0 1 0,0-1 0,0 1 0,-1-1 0,1 1 1,-1-1-1,1 1 0,-1 0 0,1-1 0,-1 1 0,0 0 0,0-1 0,0 1 1,0 2-1,0 43 35,-1-26 57,-4-15-42,5-6-43,0 1 0,-1-1-1,1 0 1,-1 0-1,1 0 1,0 1 0,-1-1-1,1 0 1,0 0 0,0 1-1,-1-1 1,1 0 0,0 1-1,0-1 1,-1 0 0,1 1-1,0-1 1,0 1 0,0-1-1,-1 0 1,1 1 0,0-1-1,0 0 1,0 1 0,0-1-1,0 1 1,0-1-1,0 1 1,0-1 0,0 1-1,0 1 1312,1-3-1239,0 1-69,-1 0 0,1 0 0,-1 0 0,1-1 0,-1 1 0,1 0-1,-1-1 1,1 1 0,-1-1 0,1 1 0,-1 0 0,1-1 0,-1 1 0,0-1 0,1 1 0,-1-1 0,0 1 0,1-1 0,-1 1 0,0-1 0,0 0 0,0 1 0,1-1 0,-1 1 0,0-1 0,0 0 0,0 0 0,2-4-1,0 0-1,1 0 1,-1 1 0,1-1 0,0 1 0,1 0-1,-1-1 1,1 2 0,-1-1 0,1 0-1,0 1 1,8-5 0,2-5-12,-15 10 10,25-12-1,39-22-307,-49 31 428,-14 6-122,0 0 1,1 0-1,-1 0 1,0 0-1,1 0 1,-1 0-1,0 0 1,0-1 0,1 1-1,-1 0 1,0 1-1,1-1 1,-1 0-1,0 0 1,0 0-1,1 0 1,-1 0-1,0 0 1,0 0-1,1 0 1,-1 0-1,0 0 1,0 1-1,1-1 1,-1 0-1,0 0 1,0 0-1,1 1 1,-1-1 0,0 0-1,0 0 1,0 0-1,0 1 1,1-1-1,-1 0 1,0 1-1,0-1 1,0 0-1,0 0 1,0 1-1,0-1 1,0 0-1,0 0 1,0 1-1,0 0 1,8 13 12,-6-13-13,-1 1 1,1 0-1,-1 0 0,0 0 1,0 1-1,1-1 1,-2 0-1,1 0 0,0 1 1,0-1-1,0 3 0,-1 104-43,-1-106 38,0 0-1,0 0 1,0 0-1,0 0 1,0 0 0,-1-1-1,1 1 1,-1-1-1,1 1 1,-1-1 0,-4 4-1,4-2-906,2-7 71,0-23-12741,0 15 10044</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1.150"/>
    </inkml:context>
    <inkml:brush xml:id="br0">
      <inkml:brushProperty name="width" value="0.05" units="cm"/>
      <inkml:brushProperty name="height" value="0.05" units="cm"/>
      <inkml:brushProperty name="color" value="#FFFFFF"/>
    </inkml:brush>
  </inkml:definitions>
  <inkml:trace contextRef="#ctx0" brushRef="#br0">35 134 992,'-2'2'16096,"4"-10"-17283,4 4 1903,0 0-444,1 0 0,-1 0 0,1 0 0,0 1-1,10-4 1,-15 6-247,0 0-1,0 0 0,0 0 0,1 0 0,-1 0 0,0 0 1,0-1-1,0 1 0,-1-1 0,1 1 0,0-1 0,-1 0 1,1 0-1,-1 0 0,2-2 0,5-5 9,-4-12-21,-2 20 6,-1-2 0,1 1 0,0 0 0,0 0 0,-1 0 0,1-1 0,-1 1 0,0-1 0,0 1 0,0-1-1,0 0 1,0 1 0,-1-1 0,1-5 0,-1 7 77,-41 1 1197,39 0-1251,1 0-26,0 0-1,-1 0 0,1 0 0,0 0 1,-1 0-1,1 1 0,0-1 1,0 0-1,-1 1 0,1-1 1,0 1-1,0-1 0,0 1 1,-1-1-1,1 1 0,-1 1 1,-10 3 365,11-5-347,-1 1 1,0-1 0,1 1 0,-1-1-1,1 1 1,-1 0 0,1 0 0,-1 0 0,1 0-1,-1-1 1,1 2 0,0-1 0,0 0-1,0 0 1,-1 0 0,1 1 0,-1 2 0,-22 34 216,2-4-100,21-30-113,0-1 1,1 1-1,-1-1 0,1 1 0,-1-1 0,1 1 0,0 0 0,0-1 0,1 1 0,-1 0 1,1-1-1,0 1 0,0-1 0,0 1 0,0-1 0,1 0 0,1 5 0,8 15 276,-9-19-278,-1 0 0,0-1 0,1 1 0,0-1 0,0 1 0,0-1 0,0 0 0,0 0 0,1 0 1,-1 0-1,1 0 0,0-1 0,4 4 0,-4-4-26,-1 0 0,1-1 0,-1 0-1,1 1 1,-1-1 0,1 0 0,0-1 0,-1 1 0,1 0 0,0-1 0,0 1 0,-1-1 0,1 0-1,0 0 1,0 0 0,0 0 0,-1-1 0,1 1 0,0-1 0,0 0 0,-1 1 0,6-3 0,28-13-1679,54-30 1,-81 38-633,1-1 0,-2 0-1,1-1 1,-1 0 0,10-16-1,-14 8-1546</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358"/>
    </inkml:context>
    <inkml:brush xml:id="br0">
      <inkml:brushProperty name="width" value="0.05" units="cm"/>
      <inkml:brushProperty name="height" value="0.05" units="cm"/>
      <inkml:brushProperty name="color" value="#FFFFFF"/>
    </inkml:brush>
  </inkml:definitions>
  <inkml:trace contextRef="#ctx0" brushRef="#br0">1 2 768,'0'-1'7856,"0"2"-6841,10 30 4481,1 6-3801,-11-32-1627,0-1-1,0 1 0,0-1 1,1 1-1,-1-1 1,1 0-1,0 1 0,0-1 1,4 9-1,-3-8 13,-1 1-1,0 0 1,0 0-1,-1 0 0,1 0 1,-1 0-1,0 0 1,-3 11-1,2 4 70,1-7-60,0 0 0,-1 0 0,0-1 0,-6 23 0,5-27-29,1 0 1,0 0-1,0-1 0,0 1 0,2 10 1,0-11-15,-1 0 0,0-1 1,-1 1-1,0 0 0,0-1 1,-3 11-1,2-11-9,1 1-1,0 0 1,0-1-1,1 1 1,0 0-1,2 15 1,-1 11 84,7-30-114,-7 0-6,-8-6-3,5-2 0,2 3-9,0 0-115,-1 0 16,0 0 0,0 0 0,0 0 0,1 0 0,-1 0 0,0 0 0,1 0 0,-1 0 0,1 0 0,0-1 0,-1 1 0,1 0 0,-1-2 0,3 1-268,-1 0-1,0 0 1,-1 1 0,1-1-1,0 0 1,0 0 0,-1 0-1,1 0 1,-1 0 0,0 0-1,1 0 1,-1 0 0,0 0-1,0 0 1,-1-3 0,4-21-5381,6 13 2244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951"/>
    </inkml:context>
    <inkml:brush xml:id="br0">
      <inkml:brushProperty name="width" value="0.05" units="cm"/>
      <inkml:brushProperty name="height" value="0.05" units="cm"/>
      <inkml:brushProperty name="color" value="#FFFFFF"/>
    </inkml:brush>
  </inkml:definitions>
  <inkml:trace contextRef="#ctx0" brushRef="#br0">73 7 1260,'1'0'225,"-1"0"0,0-1 0,0 1-1,0 0 1,0-1 0,1 1 0,-1-1 0,0 1 0,0 0-1,1-1 1,-1 1 0,0 0 0,1 0 0,-1-1 0,0 1 0,1 0-1,-1 0 1,1-1 0,-1 1 0,0 0 0,1 0 0,-1 0-1,1 0 1,-1 0 0,0 0 0,1 0 0,-1 0 0,1 0-1,-1 0 1,1 0 0,-1 0 0,0 0 0,1 0 0,-1 0-1,1 0 1,-1 0 0,1 0 0,-1 1 0,27 5 2688,-24-6-2498,65 24 3064,-50-17-3233,1 2 1,-1 0-1,29 20 1,7 20-57,-48-44-178,0 0 0,0 0 0,-1 1 0,0 0 0,0 0 0,0 0 0,-1 0 0,1 1 0,-2 0 0,1 0 0,-1 0 0,0 0 0,3 15 0,1 9-4,-6-28-5,0 0 1,0 0-1,0 0 0,-1 0 0,1 0 0,-1 0 1,1 0-1,-1 0 0,0 0 0,-1 0 1,1 1-1,0-1 0,-1 0 0,-1 4 0,-2 5 35,0 2 82,-1 0-1,0 0 1,-1 0 0,0-1-1,-2 0 1,1 0 0,-1-1 0,-1 0-1,-11 12 1,-7 6 222,24-25-285,-1 0 0,0-1 0,0 1 0,-1-1-1,1 0 1,-10 6 0,0-2 30,0-1-1,-1 0 1,1-1-1,-18 5 1,24-9-95,0-1-1,1 0 1,-1 0 0,0-1 0,0 0-1,0 0 1,0 0 0,1-1 0,-1-1-1,-10-2 1,2 0-898,0-1-1,-29-15 1,38 19 210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336"/>
    </inkml:context>
    <inkml:brush xml:id="br0">
      <inkml:brushProperty name="width" value="0.05" units="cm"/>
      <inkml:brushProperty name="height" value="0.05" units="cm"/>
      <inkml:brushProperty name="color" value="#FFFFFF"/>
    </inkml:brush>
  </inkml:definitions>
  <inkml:trace contextRef="#ctx0" brushRef="#br0">11 569 516,'-11'-7'5833,"13"2"-5531,-1 1 0,1-1 1,0 0-1,0 1 0,1-1 1,-1 1-1,1 0 0,0 0 1,0 0-1,0 0 0,0 0 1,8-5-1,14-21 741,0-10-229,13-16 22,16-22 178,-15 19-246,-34 50-621,0-1 1,1 1 0,0 0 0,1 1 0,13-15 0,-18 22-106,0-1-1,-1 0 1,1 1 0,0-1 0,-1 0 0,0 0 0,1 0-1,-1 0 1,0 0 0,0 0 0,0-1 0,0 1 0,0 0-1,0-1 1,-1 1 0,1 0 0,-1-1 0,0-3 0,11-23 662,-11 27-130,11-15-24,-7 12-471,-4 5-68,1-1 0,-1 1 0,1-1 0,-1 1 0,1-1 0,-1 1 0,1-1 0,-1 0 0,0 1 0,1-1 0,-1 0 0,0 1 0,1-1 0,-1 0 1,0 1-1,0-1 0,0 0 0,1 1 0,-1-1 0,0 0 0,0-1 0,9-4 6,-6 4 1,0 0 0,-1-1-1,1 1 1,0-1 0,-1 1-1,0-1 1,1 0 0,-1 0 0,0 0-1,0 0 1,-1 0 0,1-1 0,-1 1-1,2-4 1,-3 6 11,0 0-20,0 1 0,0 0 0,0 0 0,0-1 0,0 1 0,0 0 0,0 0 0,0-1 0,0 1 0,0 0 0,1 0-1,-1 0 1,0-1 0,0 1 0,0 0 0,0 0 0,0 0 0,1 0 0,-1-1 0,0 1 0,0 0 0,0 0 0,1 0 0,-1 0 0,0 0 0,0 0 0,0-1 0,1 1 0,-1 0 0,0 0 0,0 0 0,1 0 0,-1 0 0,0 0 0,0 0 0,0 0 0,1 0 0,-1 0 0,0 0 0,0 0 0,1 0 0,-1 0 0,0 0 0,0 1 0,1-1 0,-1 0 0,0 0 0,0 0 0,0 0 0,1 0 0,-1 0 0,0 1 0,0-1 0,0 0 0,0 0 0,1 0 0,-1 0 0,0 1 0,0-1 0,0 0 0,0 0 0,0 0-1,0 1 1,0-1 0,1 1 0,-1 0 107,7 5 60,-7-6-174,-1 0 0,1 0 0,0 0 1,0 0-1,-1 0 0,1 0 0,0 0 1,0 0-1,0 0 0,-1 0 0,1 0 1,0 0-1,0 0 0,0 0 0,-1 1 0,1-1 1,0 0-1,0 0 0,0 0 0,0 0 1,-1 0-1,1 1 0,0-1 0,0 0 1,0 0-1,0 0 0,0 1 0,0-1 0,0 0 1,0 0-1,-1 0 0,1 1 0,0-1 1,0 0-1,0 0 0,0 1 0,0-1 0,0 0 1,0 0-1,0 1 0,11 13 101,-2 1 0,0 1 0,0 0 0,-2 0 0,0 0 0,7 25 0,-8-23-103,19 79 113,-19-83-99,-3-7-5,-1-1 1,0 1 0,0-1 0,0 1 0,1 11 0,-3-15-6,1-1 0,-1 1 0,1 0 0,-1-1 0,1 1 0,0-1 1,0 1-1,0-1 0,1 1 0,1 3 0,-1-4-1,-1 0 1,0 0-1,0 1 0,0-1 1,0 0-1,0 1 0,0-1 1,-1 1-1,1-1 1,0 5-1,1 0 15,1 1 0,0-1 0,1 1 1,-1-1-1,1 0 0,1 0 0,-1-1 0,9 9 0,0 4-108,-6-14 81,-13-12-232,-6-29-9347,12 35 9186,0-1 0,-1 1-1,1-1 1,0 1 0,-1 0 0,1-1 0,-1 1-1,1-1 1,-1 1 0,0 0 0,1 0 0,-1-1-1,0 1 1,0 0 0,0 0 0,-1-1 0,-9-10-2942</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668"/>
    </inkml:context>
    <inkml:brush xml:id="br0">
      <inkml:brushProperty name="width" value="0.05" units="cm"/>
      <inkml:brushProperty name="height" value="0.05" units="cm"/>
      <inkml:brushProperty name="color" value="#FFFFFF"/>
    </inkml:brush>
  </inkml:definitions>
  <inkml:trace contextRef="#ctx0" brushRef="#br0">0 36 1108,'10'-4'1729,"0"-1"1,1 1-1,-1 1 0,12-3 1,1 1-1008,1 1 1,-1 2-1,28-1 0,-42 4-1175,0 1 0,0 0 0,0 0-1,16 6 1,0 0-3810,-14-6 1745,-1 3-123</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6.501"/>
    </inkml:context>
    <inkml:brush xml:id="br0">
      <inkml:brushProperty name="width" value="0.05" units="cm"/>
      <inkml:brushProperty name="height" value="0.05" units="cm"/>
      <inkml:brushProperty name="color" value="#FFFFFF"/>
    </inkml:brush>
  </inkml:definitions>
  <inkml:trace contextRef="#ctx0" brushRef="#br0">12 32 736,'0'-2'251,"1"2"-51,-1-1 1,0 0-1,0 0 0,0 0 0,0 0 0,0 1 0,0-1 0,0 0 0,0 0 0,0 0 1,0 0-1,0 0 0,0 1 0,-1-1 0,1 0 0,0 0 0,0 0 0,-1 1 0,1-1 0,-1 0 1,1 0-1,-1 1 0,1-1 0,-1 0 0,1 1 0,-1-1 0,0 1 0,1-1 0,-1 1 1,-1-1-1,-1-5 4601,5 19-1366,-3-4-3171,1-1 0,1 1 0,-1 0-1,2 0 1,-1 0 0,5 11 0,-3-5-113,0-1 1,0 0 0,-1 1 0,-1-1 0,-1 27-1,0-40-147,11 66 270,-11 66 120,6-120-364,-6-13-30,0 0 1,-1 0-1,1-1 1,0 1-1,-1 0 1,1 0-1,0 1 1,0-1-1,-1 0 1,1 0-1,0 0 1,-1 0-1,1 0 1,0 0-1,0 0 1,-1 0-1,1 0 1,0 1-1,0-1 1,-1 0-1,1 0 1,0 0-1,0 0 1,0 1-1,-1-1 1,1 0-1,0 0 1,0 1-1,0-1 1,0 0-1,0 0 1,-1 1-1,1-1 1,0 0-1,0 0 1,0 1-1,0-1 0,0 0 1,0 1-1,0-1 1,0 0-1,0 0 1,0 1-1,0-1 1,0 0-1,0 0 1,0 1-1,0-1 1,0 0-1,0 1 1,1-1-1,-1 0 1,0 0-1,0 1 1,0-1-1,0 0 1,1 0-1,-1 0 1,0 1-1,0-1 1,0 0-1,1 0 1,-1 0-1,0 1 1,1-1-1,-3 0-26,4-25-7926,7 2 1958,-9 16 2856</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7.106"/>
    </inkml:context>
    <inkml:brush xml:id="br0">
      <inkml:brushProperty name="width" value="0.05" units="cm"/>
      <inkml:brushProperty name="height" value="0.05" units="cm"/>
      <inkml:brushProperty name="color" value="#FFFFFF"/>
    </inkml:brush>
  </inkml:definitions>
  <inkml:trace contextRef="#ctx0" brushRef="#br0">0 97 744,'1'-4'580,"0"0"0,0 0 0,0 0 0,1 0 0,0 0 0,0 0 0,0 0 0,0 1 0,0-1 0,1 1 0,-1-1 0,1 1 0,0 0 0,0 0 0,0 0 0,1 1 0,-1-1 0,0 1 0,1-1 0,4-1 0,-2 1-305,-1 0-1,1 0 1,0 0 0,0 0-1,1 1 1,-1 0-1,0 1 1,1-1-1,-1 1 1,1 0 0,0 1-1,-1-1 1,11 2-1,-10 0-245,1 1 0,0 0 0,-1 0-1,0 1 1,1 0 0,-1 0 0,0 0 0,0 1-1,-1 0 1,1 1 0,6 5 0,-10-6-6,1 0 0,-1 0 1,0 0-1,0 0 0,0 0 1,-1 1-1,1 0 0,-1-1 1,0 1-1,0 0 0,-1 0 1,0 0-1,0 0 0,0 0 1,0 0-1,-1 1 0,0 6 1,0-8 41,-1 1 1,0 0-1,0-1 1,0 1 0,0-1-1,-1 1 1,0-1 0,0 0-1,0 1 1,0-1-1,-1 0 1,0 0 0,0-1-1,0 1 1,0-1 0,0 1-1,-7 4 1,4-3 84,-1 0 1,0 0-1,-1 0 1,1-1 0,-1 0-1,0-1 1,0 0-1,0 0 1,-13 3 0,-106 18-698,108-20-600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2.16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29.585"/>
    </inkml:context>
    <inkml:brush xml:id="br0">
      <inkml:brushProperty name="width" value="0.05" units="cm"/>
      <inkml:brushProperty name="height" value="0.05" units="cm"/>
      <inkml:brushProperty name="color" value="#FFFFFF"/>
    </inkml:brush>
  </inkml:definitions>
  <inkml:trace contextRef="#ctx0" brushRef="#br0">141 19 824,'21'-12'15402,"-21"12"-15360,0 0-1,0 0 0,0-1 1,0 1-1,0 0 1,0 0-1,0 0 0,0 0 1,-1 0-1,1-1 1,0 1-1,0 0 0,0 0 1,0 0-1,0 0 1,0-1-1,0 1 0,0 0 1,0 0-1,1 0 1,-1-1-1,0 1 0,0 0 1,0 0-1,0 0 1,0 0-1,0 0 0,0-1 1,0 1-1,0 0 1,0 0-1,1 0 0,-1 0 1,0 0-1,0 0 1,0-1-1,0 1 0,0 0 1,1 0-1,-1 0 1,5 0 66,-6 0-29,1 0 0,0 0 0,-1 1 1,1-1-1,-1 0 0,1 0 1,0 1-1,-1-1 0,1 0 1,0 1-1,-1-1 0,1 0 1,0 1-1,0-1 0,-1 0 1,1 1-1,0-1 0,0 1 1,0-1-1,0 0 0,-1 1 1,1-1-1,0 1 0,0-1 1,0 1-1,0-1 0,0 1 1,0-1-1,0 1 0,0 0 365,0 0-421,0 0 0,0 0 0,0 0 0,-1 0 0,1 0 0,0 0 0,-1 0 0,1 0 1,-1 0-1,1 0 0,-1-1 0,1 1 0,-1 0 0,1 0 0,-1 0 0,0-1 0,0 1 0,1 0 1,-3 0-1,3 5-10,1-5-7,-1 0 0,0 0 1,0 0-1,0 0 0,0 0 0,0 0 0,0 0 0,0 0 0,0 0 0,0 0 0,0 0 0,0 0 0,-1 0 1,1 0-1,0 0 0,-1 0 0,1 0 0,-1-1 0,1 1 0,-1 0 0,0 0 0,1 0 0,-1 0 0,0-1 0,1 1 1,-3 1-1,0 32-100,1-32 105,1 1 0,0-1-1,0 1 1,0-1 0,0 1-1,1-1 1,-1 1 0,0 0-1,1-1 1,0 1 0,0 0-1,0 2 1,-11 33 87,11-35-93,1 0 1,-1 0-1,-1 0 1,1 0-1,0 0 1,-1 0-1,1 0 0,-1 0 1,0 0-1,0 0 1,0 0-1,-3 4 1,3-4-5,0 0 1,0 0-1,0 1 1,1-1-1,-1 0 1,1 0 0,-1 1-1,1-1 1,1 7-1,-1-7 0,1 0-1,-1 1 1,-1-1-1,1 1 1,0-1-1,-1 0 1,1 1-1,-1-1 1,0 0-1,-2 4 1,2-3-7,0-1 1,0 1-1,0 0 1,0 0-1,0 0 1,1 0-1,0 0 1,0 0-1,0 0 1,1 6-1,-1-6 3,1 0-1,-1 0 1,0 0-1,0-1 1,0 1-1,-1 0 1,0 0-1,1 0 1,-1 0-1,-2 5 1,-8 44 181,6-43-174,2 0 1,-1 1 0,1-1 0,0 0-1,1 1 1,1 0 0,-2 19 0,-7 13-1,-1-1 13,11 36-73,0-77 9,0 8 167,0-17-722,0 7 98,-1 1-31,-1-1 0,1 1 0,0-1 0,0 1 0,0-1 1,0 0-1,-1 1 0,1-1 0,0 0 0,0 0 0,1 0 0,-1 0 0,0 0 0,0 0 0,0 0 0,1 0 0,-1 0 0,0-1 0,1 1 0,-2-2 0,0-2-2329,-7-6-1065</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0.445"/>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32.194"/>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29.645"/>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6.31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373"/>
    </inkml:context>
    <inkml:brush xml:id="br0">
      <inkml:brushProperty name="width" value="0.05" units="cm"/>
      <inkml:brushProperty name="height" value="0.05" units="cm"/>
      <inkml:brushProperty name="color" value="#FFFFFF"/>
    </inkml:brush>
  </inkml:definitions>
  <inkml:trace contextRef="#ctx0" brushRef="#br0">0 61 1068,'0'-17'18477,"0"15"-18416,24-10 602,60 0-633,-45 14-26,-26-1-2,-1 0 0,1-1 0,-1 0 0,1-1 0,14-3 0,-10-1-14,-8 2 8,0 1-1,0 0 1,1 0-1,-1 1 1,13-1 0,-20 2-32,-35 1-10095,12 4 3671,10-5 3286</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953"/>
    </inkml:context>
    <inkml:brush xml:id="br0">
      <inkml:brushProperty name="width" value="0.05" units="cm"/>
      <inkml:brushProperty name="height" value="0.05" units="cm"/>
      <inkml:brushProperty name="color" value="#FFFFFF"/>
    </inkml:brush>
  </inkml:definitions>
  <inkml:trace contextRef="#ctx0" brushRef="#br0">0 37 136,'0'0'1055,"5"-2"-67,14-7 11322,-13 8-11920,0 0 1,1 0-1,-1 1 0,1 0 0,-1 0 0,1 1 0,-1-1 0,0 1 1,13 4-1,32 2-340,-39-8-8,0 0 0,-1-1-1,1-1 1,-1 0 0,12-5 0,-12 4-700,0 0 0,0 1 0,0 1 0,0 0 1,13-1-1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1.852"/>
    </inkml:context>
    <inkml:brush xml:id="br0">
      <inkml:brushProperty name="width" value="0.05" units="cm"/>
      <inkml:brushProperty name="height" value="0.05" units="cm"/>
      <inkml:brushProperty name="color" value="#FFFFFF"/>
    </inkml:brush>
  </inkml:definitions>
  <inkml:trace contextRef="#ctx0" brushRef="#br0">54 1 392,'0'0'5119,"11"0"1446,-13 24-2286,-1-19-4142,0 0 0,1 0 0,0 0-1,0 1 1,0-1 0,1 1-1,0-1 1,-1 9 0,-9 27 259,8-30-295,0 0 0,0 0 0,1 0 1,1 0-1,0 0 0,0 1 0,2 19 0,0-7-69,-6-14-30,5-10 1,-1 1-1,0 0 0,1-1 0,-1 1 0,1 0 0,-1 0 1,1-1-1,-1 1 0,1 0 0,0 0 0,-1 0 0,1 0 1,0 0-1,0 0 0,0-1 0,-1 1 0,1 0 0,0 0 1,0 0-1,0 0 0,1 2 0,-1-3-18,-1 0 0,1 0 0,0 0 0,-1 0 0,1 0-1,0 1 1,0-1 0,-1 0 0,1 0 0,0 0 0,-1 0 0,1 0 0,0 0 0,-1 0-1,1 0 1,0 0 0,0 0 0,-1 0 0,1 0 0,0-1 0,-1 1 0,1 0 0,0 0-1,0 0 1,-1 0 0,1 0 0,0-1 0,0 1 0,-1 0 0,1 0 0,0 0 0,0-1-1,0 1 1,-1 0 0,1 0 0,0-1 0,0 1 0,0 0 0,0 0 0,-1-1 0,1 1-1,0 0 1,0-1 0,0 1 0,0 0 0,0 0 0,0-1 0,0 1 0,0-54-14544,0 42 11148</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2.353"/>
    </inkml:context>
    <inkml:brush xml:id="br0">
      <inkml:brushProperty name="width" value="0.05" units="cm"/>
      <inkml:brushProperty name="height" value="0.05" units="cm"/>
      <inkml:brushProperty name="color" value="#FFFFFF"/>
    </inkml:brush>
  </inkml:definitions>
  <inkml:trace contextRef="#ctx0" brushRef="#br0">2 1 728,'0'0'8336,"9"6"-2253,-9-6-6000,-1-1 1,1 1-1,0 0 0,-1 0 0,1 0 0,-1 0 0,1 0 0,0 0 0,-1 0 0,1 1 0,0-1 0,-1 0 0,1 0 0,0 0 0,-1 0 1,1 0-1,0 0 0,-1 1 0,1-1 0,0 0 0,-1 0 0,1 1 0,0-1 0,-1 0 0,1 0 0,0 1 0,0-1 0,0 0 1,-1 1-1,1-1 0,0 0 0,0 1 0,0-1 0,0 0 0,0 1 0,-1-1 0,1 0 0,0 1 0,0-1 0,0 0 0,0 1 0,0-1 1,0 1-1,7 19-250,-1-1-5798,1-18 414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8.327"/>
    </inkml:context>
    <inkml:brush xml:id="br0">
      <inkml:brushProperty name="width" value="0.05" units="cm"/>
      <inkml:brushProperty name="height" value="0.05" units="cm"/>
      <inkml:brushProperty name="color" value="#FFFFFF"/>
    </inkml:brush>
  </inkml:definitions>
  <inkml:trace contextRef="#ctx0" brushRef="#br0">131 18 108,'0'0'801,"0"-17"3416,0 17-4147,0 0-1,0 1 1,0-1-1,0 0 0,0 1 1,0-1-1,0 0 0,0 1 1,0-1-1,0 0 1,0 1-1,0-1 0,0 0 1,0 1-1,0-1 0,0 0 1,0 1-1,0-1 0,0 0 1,1 1-1,-1-1 1,0 0-1,0 1 0,0-1 1,1 0-1,-1 0 0,0 1 1,0-1-1,1 0 0,-1 0 1,0 0-1,0 1 1,1-1-1,-1 0 0,0 0 1,1 0-1,-1 0 0,0 1 1,1-1-1,-1 0 1,0 0-1,1 0 0,-1 0 1,4 0 3399,-3 16-671,-1-12-2662,1 0 1,-1-1 0,0 1 0,0-1-1,0 1 1,-1-1 0,1 1 0,-1 0-1,0-1 1,0 1 0,0-1 0,0 0-1,0 1 1,-3 2 0,-8 25 520,1-2-546,0 21 72,6-40-191,-1 5-56,-15 33 383,10-11-180,0-1 61,0 19-130,1-14-32,-1 1-66,11-37 44,0-3-26,0 0-1,0 0 1,0 1 0,0-1-1,0 0 1,0 0 0,0 0-1,-1 0 1,1 0 0,-1 0-1,1 0 1,-1 0 0,0 0-1,0 0 1,0 0 0,-2 3-1,0 24 134,3 58 1,1-57-147,-1-29 22,-1 1-1,1-1 0,0 0 0,-1 0 1,1 0-1,0 0 0,0 1 0,0-1 1,0 0-1,0 0 0,0 0 0,1 0 1,-1 1-1,0-1 0,1 0 0,-1 0 1,0 0-1,2 2 0,5 2-1,-5-4-2,50-1 74,-9-19-113,-41 19-8,-2 0-26,1 0 0,-1 0-1,1 0 1,-1 0 0,1 0 0,-1 0-1,1-1 1,-1 1 0,1 0-1,-1 0 1,0-1 0,1 1-1,-1 0 1,1-1 0,-1 1 0,0 0-1,1-1 1,-1 1 0,0 0-1,1-1 1,-1 1 0,0-1-1,0 1 1,1-1 0,-1 1 0,0-1-1,0 1 1,0-1 0,0 1-1,0-1 1,0 1 0,1-1-1,-1 0 1,-11-35-10833,11 24 7566</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1.222"/>
    </inkml:context>
    <inkml:brush xml:id="br0">
      <inkml:brushProperty name="width" value="0.05" units="cm"/>
      <inkml:brushProperty name="height" value="0.05" units="cm"/>
      <inkml:brushProperty name="color" value="#FFFFFF"/>
    </inkml:brush>
  </inkml:definitions>
  <inkml:trace contextRef="#ctx0" brushRef="#br0">45 134 420,'0'-6'10527,"-7"13"-7855,14-8-765,14 2-1796,8-8-18,-19 5-42,0-1 1,-1 0-1,1 0 0,-1-1 0,11-5 0,43-33 59,-62 40-43,-1-1 0,1 0 1,-1 1-1,0-1 0,1 0 1,-1 0-1,0 0 0,-1 1 0,1-1 1,0 0-1,-2-3 0,-9-2 156,9 6-192,1 1 1,-1-1 0,0 1 0,0-1 0,1 1 0,-1 0-1,0 0 1,0 0 0,0 0 0,0 0 0,0 0-1,0 1 1,0-1 0,-1 1 0,1-1 0,0 1 0,0 0-1,0 0 1,-1 0 0,1 0 0,0 0 0,0 0 0,0 1-1,-1-1 1,1 1 0,0-1 0,-4 3 0,-27 9 94,30-11-113,-1 0 0,0 0 0,1 1 0,-1-1 0,0 1 0,1-1-1,0 1 1,-1 0 0,1 0 0,0 1 0,-5 4 0,-18 9 265,24-15-252,0-1-1,0 1 1,-1 0-1,1 0 1,0 0-1,0 0 1,0 0-1,1 1 1,-1-1-1,0 0 1,0 1-1,1-1 1,-1 1-1,1 0 1,-1 0-1,1 0 1,0-1-1,0 1 0,0 0 1,-2 4-1,-8 30 84,11-24-108,0-1 1,0 1-1,1-1 0,1 1 0,0-1 1,3 12-1,-3-19 0,0 0 0,0 0 0,1 0 0,-1 0 1,1 0-1,0-1 0,0 0 0,0 1 0,0-1 0,1 0 1,-1-1-1,1 1 0,0 0 0,-1-1 0,1 0 0,0 0 0,1 0 1,6 2-1,2 0 25,1 0-1,0-1 1,0-1 0,0 0 0,1-1 0,23 0-1,86-13-2388,-117 9 876,1 0 0,-1 0-1,0-1 1,0 0 0,0 0 0,13-11 0,-8 3-2066</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19"/>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0"/>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1"/>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2"/>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025"/>
    </inkml:context>
    <inkml:brush xml:id="br0">
      <inkml:brushProperty name="width" value="0.05" units="cm"/>
      <inkml:brushProperty name="height" value="0.05" units="cm"/>
      <inkml:brushProperty name="color" value="#FFFFFF"/>
    </inkml:brush>
  </inkml:definitions>
  <inkml:trace contextRef="#ctx0" brushRef="#br0">378 29 320,'11'-5'2820,"-11"5"-2549,0-1 0,0 1 0,1-1 0,-1 1 0,0-1 0,0 1 0,0-1 0,1 1 0,-1-1 1,0 1-1,0-1 0,0 1 0,0-1 0,0 1 0,0-1 0,0 1 0,0-1 0,-1 1 0,1-1 0,0 1 0,0-1 0,0 1 0,0-1 0,-1 1 1,1-1-1,-1-1-34,-1 1 0,1 0 1,0 1-1,0-1 1,-1 0-1,1 0 0,-1 0 1,1 1-1,0-1 1,-1 1-1,1-1 1,-1 1-1,0 0 0,1-1 1,-1 1-1,1 0 1,-1 0-1,1 0 0,-1 0 1,1 1-1,-1-1 1,0 0-1,1 0 0,-1 1 1,1-1-1,0 1 1,-3 1-1,-40 16 515,39-14-697,-1 0 0,0 0 1,1 1-1,0 0 0,-6 8 0,-15 13 149,20-20-97,0 0 1,1 0 0,0 0-1,0 0 1,1 1 0,0 0-1,-4 8 1,2-7 60,3-4-135,10 2-9,16 26 24,20 17-90,-38-44 39,0 0-1,0 1 1,-1 0-1,1 0 1,-1 0-1,-1 0 1,5 11-1,5 9 4,-11-23 9,-2 1 1,1-1-1,0 1 0,-1-1 1,1 1-1,-1-1 1,0 1-1,0 0 1,-1-1-1,1 1 0,-1-1 1,0 1-1,1-1 1,-2 1-1,1-1 0,0 0 1,-1 1-1,1-1 1,-1 0-1,0 0 1,0 0-1,0 0 0,-4 4 1,-26 24-102,27-24 173,-1-1 0,0 1 0,0-2 1,-1 1-1,1-1 0,-1 0 0,0 0 0,-1 0 1,-12 4-1,13-5-2,0-2 0,0 1 1,-1-1-1,1 0 0,-1-1 1,0 0-1,1 0 0,-1-1 0,0 1 1,1-2-1,-1 1 0,-8-2 1,-13-4-44,23 5-129,1 1 1,0-1-1,0-1 0,0 1 0,0-1 0,-8-4 0,12 6-74,1-1 1,-1 0-1,1 0 0,0 0 0,0 0 1,-1 0-1,1 0 0,0 0 0,0 0 1,0 0-1,0 0 0,0 0 0,0 0 1,1 0-1,-1 0 0,0 0 0,0 1 1,1-1-1,-1 0 0,0 0 0,1 0 0,-1 0 1,1 0-1,-1 1 0,1-1 0,0 0 1,-1 0-1,1 1 0,0-1 0,-1 0 1,3 0-1,-1-3-1504,41-43-6144,-23 28 4776</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8"/>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9"/>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0"/>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2"/>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3"/>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4"/>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5"/>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6"/>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7"/>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985"/>
    </inkml:context>
    <inkml:brush xml:id="br0">
      <inkml:brushProperty name="width" value="0.05" units="cm"/>
      <inkml:brushProperty name="height" value="0.05" units="cm"/>
      <inkml:brushProperty name="color" value="#FFFFFF"/>
    </inkml:brush>
  </inkml:definitions>
  <inkml:trace contextRef="#ctx0" brushRef="#br0">140 0 1008,'-11'1'13429,"3"36"-12160,7-34-1223,0 0-1,0 0 0,0 0 1,1 0-1,-1 0 1,1 0-1,0 0 1,0 1-1,0-1 1,0 0-1,2 5 1,-1-3 2,-1-1 1,1 0-1,-1 0 1,0 1-1,0-1 1,-1 0 0,-1 9-1,-16 67 553,17-66-500,-2 0 0,1 0 0,-2 0-1,0 0 1,-1 0 0,-10 21 0,-6 13 225,18-40-244,0 1 0,-1-1 0,0 0 0,0-1-1,-9 14 1,10-9 102,3-12-182,0 0 1,0 0 0,0 1-1,0-1 1,0 0 0,0 0 0,0 0-1,0 1 1,0-1 0,0 0 0,0 0-1,0 1 1,0-1 0,0 0-1,0 0 1,-1 0 0,1 1 0,0-1-1,0 0 1,0 0 0,0 0-1,0 1 1,0-1 0,-1 0 0,1 0-1,0 0 1,0 0 0,0 1-1,0-1 1,-1 0 0,1 0 0,0 0-1,0 0 1,0 0 0,-1 0-1,1 0 1,0 0 0,0 1 0,0-1-1,-1 0 1,1 0 0,0 0 0,0 0-1,-1 0 1,1 0 0,0 0-1,0 0 1,-1 0 0,1-1 0,0 1-1,0 0 1,0 0 0,-1 0-1,-1 0 1009,15-24-719,-6 12-290,0 1 1,0 1-1,1-1 1,1 1-1,0 1 1,0-1-1,1 2 1,0-1 0,1 1-1,0 1 1,0 0-1,16-8 1,-22 13-6,-1-1-1,1 1 1,0 0 0,0 0 0,0 0-1,0 0 1,0 1 0,0 0 0,0 0 0,1 0-1,-1 1 1,0 0 0,0 0 0,1 0-1,-1 1 1,0 0 0,0-1 0,0 2-1,7 1 1,-10 0 4,-1-1 1,0 0-1,0 0 0,0 1 0,0-1 0,0 1 0,0-1 1,0 1-1,-1-1 0,0 1 0,1-1 0,-1 5 1,-61 144-45,59-146 37,-1 1-1,2-1 1,-1 0 0,1 1 0,-1-1 0,2 1-1,-1-1 1,0 8 0,-5-7-1060,9-7-1393,-2 0 2323,14-35-9612,-8 24 6503,-5 0 129</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0"/>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1"/>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2"/>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1"/>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2"/>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9"/>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3"/>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4"/>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5"/>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9.847"/>
    </inkml:context>
    <inkml:brush xml:id="br0">
      <inkml:brushProperty name="width" value="0.05" units="cm"/>
      <inkml:brushProperty name="height" value="0.05" units="cm"/>
      <inkml:brushProperty name="color" value="#FFFFFF"/>
    </inkml:brush>
  </inkml:definitions>
  <inkml:trace contextRef="#ctx0" brushRef="#br0">175 18 428,'0'0'4384,"-11"-18"6806,11 19-11123,-1 1 1,0-1-1,1 0 0,-1 0 1,0 0-1,0 0 0,1 0 0,-1 0 1,0 0-1,0 0 0,0 0 1,0 0-1,0-1 0,0 1 0,0 0 1,-1-1-1,1 1 0,0-1 1,0 1-1,0-1 0,-2 1 0,-31 11 273,32-12-307,0 0 0,-1 1 0,1 0 0,0 0 0,0-1 0,0 1 0,-1 1 0,1-1 0,0 0 0,1 0 0,-1 1 0,0-1 0,0 1 0,-3 3 0,-27 34 202,16-19-139,12-15-86,1 1 0,1-1 0,-1 0 0,1 1 0,0-1 0,0 1 0,0 0 0,1 0 0,0 0 0,-1 10 0,2 1-15,-1-13 8,1-1-1,0 1 1,0 0 0,0-1 0,0 1 0,0 0 0,1-1 0,-1 1 0,1 0 0,0-1 0,0 1 0,1-1 0,2 7 0,3-1 19,-6-8-29,-1 0 0,1 0 0,-1 0 0,1 0 0,0 0 0,0 0-1,-1 0 1,1 0 0,0-1 0,0 1 0,0 0 0,0-1 0,0 1 0,0-1 0,0 1 0,0-1 0,0 1 0,0-1 0,0 0 0,0 1 0,0-1 0,0 0 0,0 0 0,0 0 0,0 0-1,1 0 1,0 0 0,13 1 19,-1-1-1,0-1 1,1 0-1,-1-1 0,0-1 1,0 0-1,0 0 0,-1-2 1,1 0-1,-1 0 1,0-1-1,-1-1 0,1 0 1,22-18-1,-23 16-24,10-14 47,-14 11 1,-6 10-32,-1 1 1,0-1 0,0 0-1,0 0 1,0 1 0,0-1-1,0 0 1,-1 0 0,1 0-1,-1 0 1,1 0 0,-1 0-1,0 0 1,1 0 0,-1 0-1,0-2 1,0 2 4,0-1-1,-1 1 1,1 0 0,0 0-1,-1 0 1,1 0-1,-1 0 1,1 0 0,-1 1-1,0-1 1,0 0 0,0 0-1,0 0 1,0 1 0,0-1-1,-1 0 1,1 1-1,-1 0 1,1-1 0,-1 1-1,1 0 1,-3-2 0,0 1-23,-1 0 0,1 0 0,-1 0 0,1 0 0,-1 1 0,0 0 0,1 0 0,-1 0 0,-6 0 0,1 1 5,0-1 0,1 2 0,-1 0 0,0 0 0,1 0 0,-1 1 0,1 1 0,0-1 0,-14 7 0,-7 11-765,-2 2-7295,28-15 2416,-5-1 2744</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6"/>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7"/>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8"/>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3:01.33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0.549"/>
    </inkml:context>
    <inkml:brush xml:id="br0">
      <inkml:brushProperty name="width" value="0.05" units="cm"/>
      <inkml:brushProperty name="height" value="0.05" units="cm"/>
      <inkml:brushProperty name="color" value="#FFFFFF"/>
    </inkml:brush>
  </inkml:definitions>
  <inkml:trace contextRef="#ctx0" brushRef="#br0">12 0 1208,'0'0'9200,"0"38"-5543,-11 10-2497,11 90-808,4-126-248,3 8-2689</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1.428"/>
    </inkml:context>
    <inkml:brush xml:id="br0">
      <inkml:brushProperty name="width" value="0.05" units="cm"/>
      <inkml:brushProperty name="height" value="0.05" units="cm"/>
      <inkml:brushProperty name="color" value="#FFFFFF"/>
    </inkml:brush>
  </inkml:definitions>
  <inkml:trace contextRef="#ctx0" brushRef="#br0">1 13 1204,'0'-3'12018,"0"16"-9343,0-10-2691,0 0 0,1-1 0,-1 1-1,1 0 1,-1 0 0,1-1 0,0 1-1,0 0 1,3 4 0,-3-4 46,-1-1-1,1 0 1,-1 0 0,1 1 0,-1-1 0,0 0 0,0 1-1,0-1 1,0 0 0,-1 1 0,1-1 0,0 0 0,-1 0-1,0 1 1,1-1 0,-1 0 0,-2 3 0,-2 18 218,5 110 1416,2-136-1348,7-12 186,-10 0-351,1 11-141,-1 0 0,1 0 1,0 1-1,0-1 0,0 0 0,1 0 1,-1 0-1,1 0 0,0 1 0,0-1 1,0 0-1,1 1 0,2-6 0,-4 9-10,1-1-1,-1 1 1,1-1-1,-1 0 0,0 0 1,1 1-1,-1-1 1,0 0-1,1 0 0,-1 1 1,0-1-1,0 0 1,0 0-1,1 1 0,-1-1 1,0 0-1,0 0 1,0 0-1,-1 0 0,1-1 1,0 2-1,0-1 0,0 1 0,0-1 0,0 1 0,-1-1 0,1 1 0,0-1 0,0 1 0,1-1-1,-1 1 1,0-1 0,0 1 0,0-1 0,0 1 0,0-1 0,0 1 0,1 0 0,-1-1 0,0 1 0,0-1 0,1 1 0,-1-1 0,0 1 0,1 0 0,-1-1 0,0 1 0,1 0 0,-1-1 0,1 1 0,-1 0 0,0 0 0,1-1 0,7-4-15,0-1 0,0-1 0,-1 1 1,0-1-1,0 0 0,6-9 0,-10 12-53,0 1 0,0-1 0,0 1 0,1 0-1,-1 0 1,1 1 0,0-1 0,0 1 0,0 0 0,0 0 0,0 0 0,1 1 0,3-2-1,-2 1-737,-1 0-1,0 0 1,0 0 0,0-1-1,0 0 1,0 0-1,-1 0 1,8-6-1,7-2-4440,-8 10 2284</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2.421"/>
    </inkml:context>
    <inkml:brush xml:id="br0">
      <inkml:brushProperty name="width" value="0.05" units="cm"/>
      <inkml:brushProperty name="height" value="0.05" units="cm"/>
      <inkml:brushProperty name="color" value="#FFFFFF"/>
    </inkml:brush>
  </inkml:definitions>
  <inkml:trace contextRef="#ctx0" brushRef="#br0">22 104 420,'0'0'3150,"34"5"1044,51-34-1010,-22-13-1972,-63 42-1167,0 0 0,1-1 0,-1 1 0,1-1 0,-1 1 0,0 0-1,1-1 1,-1 1 0,0-1 0,0 1 0,1-1 0,-1 1 0,0-1-1,0 1 1,0-1 0,0 1 0,0-1 0,1 0 0,-1 1 0,0-1-1,0 1 1,0-1 0,0 1 0,-1-1 0,1 1 0,0-1 0,0 1-1,0-1 1,0 1 0,-1-1 0,1 1 0,0-1 0,0 1 0,-1-1 0,1 1-1,-1-1 1,-11-12 890,2 10-757,10 3-159,-1-1 1,1 1 0,-1 0 0,0-1 0,1 1 0,-1 0-1,0 0 1,0-1 0,1 1 0,-1 0 0,0 0 0,0 0-1,1 0 1,-1 0 0,0 0 0,0 0 0,1 0 0,-1 0 0,0 1-1,0-1 1,1 0 0,-1 0 0,0 1 0,1-1 0,-1 0-1,0 1 1,1-1 0,-1 0 0,1 1 0,-1-1 0,0 2-1,-2 0 49,0 0-1,-1 0 1,1 0 0,0 0-1,0-1 1,-1 1-1,1-1 1,-5 1-1,4-1-12,0 1 0,1-1 0,-1 1 0,0 0 0,0 0 0,1 0 0,-1 0 0,-4 4 0,-50 43 753,51-42-736,6-6-66,0-1-1,0 1 0,0 0 1,0 0-1,0-1 0,1 1 1,-1 0-1,0 0 0,1 0 1,-1 0-1,0 0 0,1 0 1,-1 0-1,1 0 0,0 0 1,-1 1-1,1-1 0,0 0 1,0 0-1,-1 2 0,-9 40 42,10-39-48,0-1 1,0 1-1,0-1 0,1 0 1,0 1-1,-1-1 0,1 0 1,1 0-1,-1 1 0,0-1 1,1 0-1,-1 0 0,1 0 1,0-1-1,0 1 0,0 0 1,0-1-1,1 1 1,-1-1-1,1 0 0,-1 0 1,1 0-1,5 3 0,-1-2-3,0 0 0,1 0 0,-1 0 0,1-1-1,-1 0 1,1-1 0,0 0 0,0 0 0,12-1 0,-4 0-169,1 0 0,-1-2 0,1 0 0,16-5 1,12-11-3624,-39 14 2234,0 1 1,-1-1-1,0 0 1,0 0-1,7-8 0,-1 0-1604</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40.934"/>
    </inkml:context>
    <inkml:brush xml:id="br0">
      <inkml:brushProperty name="width" value="0.05" units="cm"/>
      <inkml:brushProperty name="height" value="0.05" units="cm"/>
      <inkml:brushProperty name="color" value="#FFFFFF"/>
    </inkml:brush>
  </inkml:definitions>
  <inkml:trace contextRef="#ctx0" brushRef="#br0">0 43 68,'0'0'1721,"11"-17"1953,-11 16-3139,1 0-468,0 1 1,0-1-1,-1 1 0,1-1 1,0 1-1,-1-1 0,1 1 1,0-1-1,-1 0 0,1 0 1,-1 1-1,1-1 0,-1 0 1,0 0-1,1 1 0,-1-1 1,0 0-1,1 0 0,-1 0 1,0 0-1,0 0 0,0 0 1,1 1-1,-1-1 0,0 0 1,-1 0-1,1 0 0,0-2 1686,-11 3 779,11 0-2459,0 0-1,0 0 0,0 0 1,-1 0-1,1 0 0,0 0 0,0 0 1,0 1-1,0-1 0,0 0 1,0 0-1,-1 0 0,1 0 0,0 1 1,0-1-1,0 0 0,0 0 1,0 0-1,0 0 0,0 1 0,0-1 1,0 0-1,0 0 0,0 0 1,0 1-1,0-1 0,0 0 0,0 0 1,0 0-1,0 1 0,0-1 1,0 0-1,0 0 0,0 0 0,0 0 1,0 1-1,1-1 0,-1 0 1,0 0-1,0 0 0,0 0 0,0 0 1,0 1-1,0-1 0,1 0 1,-1 0-1,0 0 0,0 0 0,0 0 1,0 0-1,1 0 0,-1 0 1,0 0-1,0 1 0,0-1 0,0 0 1,1 0-1,-1 0 0,0 0-63,0 0-1,0 0 1,0 1 0,1-1-1,-1 0 1,0 0-1,0 0 1,0 1 0,0-1-1,0 0 1,1 0-1,-1 0 1,0 1-1,0-1 1,0 0 0,1 0-1,-1 0 1,0 0-1,0 0 1,0 0 0,1 1-1,-1-1 1,0 0-1,0 0 1,1 0-1,-1 0 1,0 0 0,0 0-1,0 0 1,1 0-1,-1 0 1,0 0-1,0 0 1,1 0 0,-1 0-1,0 0 1,0 0-1,1-1 1,-1 1 0,0 0-1,0 0 1,0 0-1,1 0 1,0 2 32,7 3 49,-6-5 8,-3 0-84,1 0 1,-1 0-1,1 0 1,-1 0-1,1 1 0,-1-1 1,1 0-1,-1 0 1,1 1-1,-1-1 1,1 0-1,-1 1 1,1-1-1,0 0 1,-1 1-1,1-1 1,-1 1-1,1-1 1,0 1-1,0-1 1,-1 0-1,1 1 1,0-1-1,0 1 1,-1 0-1,1-1 1,0 1-1,0-1 1,0 1-1,0-1 1,0 1-1,0 0 1,0 34 120,11-3 21,-11 159 217,0-190-369,11 17-37,-11-17 77,6-1-55,-12-5 81,6 4-38,-1-4-3007,1 3 2085,-1 0 1,0 0-1,1 0 0,-1 0 0,0 0 0,0 0 0,0 0 1,-1-2-1,-2-8-2827,-5 0 209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23.115"/>
    </inkml:context>
    <inkml:brush xml:id="br0">
      <inkml:brushProperty name="width" value="0.05" units="cm"/>
      <inkml:brushProperty name="height" value="0.05" units="cm"/>
      <inkml:brushProperty name="color" value="#FFFFFF"/>
    </inkml:brush>
  </inkml:definitions>
  <inkml:trace contextRef="#ctx0" brushRef="#br0">11 159 260,'0'0'2232,"9"0"-1703,-9 0-497,-1 0 0,1 1 0,0-1 1,0 0-1,0 0 0,-1 0 0,1 0 0,0 0 1,-1 0-1,1 0 0,0 0 0,0 0 0,-1 0 0,1 0 1,0 0-1,0 0 0,-1 0 0,1 0 0,0 0 0,0 0 1,-1 0-1,1-1 0,0 1 0,0 0 0,0 0 0,-1 0 1,1 0-1,0 0 0,0-1 0,0 1 0,-1 0 1,1 0-1,0 0 0,0-1 0,0 1 0,0 0 0,0 0 1,-1-1-1,1 1 0,0 0 0,0 0 0,0-1 0,6-7 2678,-1 2 1172,-7 0 1161,4 6-5039,-3 1-29,0 2 19,24-1 22,19-8-25,-41 6 19,1-1 10,5-4-16,47 11 22,-52-6-38,0 0 8,16-6 24,-16 6-19,4 0 10,-11 0 23,4 0-4,22-13-82,-21-46 105,0 58-64,0 1 14,1 0 0,-1-1 0,0 1 0,0 0-1,1-1 1,-1 1 0,0 0 0,0-1 0,0 1-1,1 0 1,-1-1 0,0 1 0,0 0-1,0-1 1,0 1 0,0-1 0,0 1 0,0 0-1,0-1 1,0 1 0,0-1 0,0 1 0,0 0-1,0-1 1,0 1 0,0-1 0,0 1-1,0 0 1,-1-1 0,1 0 0,0 1 3,-1 0 0,1 0 0,0-1 1,0 1-1,0 0 0,0-1 0,-1 1 0,1 0 1,0-1-1,0 1 0,0 0 0,0-1 0,0 1 1,0 0-1,0-1 0,0 1 0,0 0 0,0 0 1,0-1-1,0 1 0,0 0 0,0-1 0,0 1 1,0 0-1,1-1 0,-1 1 0,0 0 0,0-1 1,0 1-1,0 0 0,1 0 0,-1-1 0,0 1 1,0 0-1,1 0 0,-1-1 0,0 1 0,0 0 1,1 0-1,-1 0 0,0 0 0,1-1 0,-1 1 0,0 0 1,0 0-1,1 0 0,-1 0 0,0 0 0,1 0 1,-1 0-1,0 0 0,1 0 0,-1 0 0,0 0 1,1 0-1,1 0 59,-33-18 836,30 18-783,-19-1-119,16-1 25,2 1 14,0-1 1,-1 1-1,1 0 0,0 0 1,0 0-1,0 0 0,-1 1 1,1-1-1,-1 1 0,1-1 0,0 1 1,-1 0-1,1 0 0,-1 0 1,-3 1-1,4-2-31,-1 1-1,1 0 1,0 0 0,0 1-1,-1-1 1,1 0 0,0 1-1,0-1 1,-1 1 0,1 0-1,0 0 1,-3 2 0,0-3 528,8-1-411,-1 1-132,-24 19 66,20-15-59,-5-3 5,5 0-2,-8 17 4,6-12-7,3-5 0,1-1 1,-1 1-1,0 0 0,1-1 0,-1 1 1,1 0-1,-1 0 0,1-1 0,0 1 0,-1 0 1,1 0-1,0 0 0,-1 0 0,1 0 1,0-1-1,0 1 0,0 0 0,0 0 1,0 0-1,0 1 0,-3 6 9,2-5-7,-1-1 1,1 1 0,0 0 0,0 0-1,1 0 1,-1-1 0,0 1 0,1 0-1,0 0 1,0 0 0,0 5 0,0-7-11,0 0-1,0 1 10,1 0 1,-1 0-1,0 1 0,0-1 0,0 0 0,0 0 1,0 0-1,0 1 0,-1-1 0,1 0 0,-1 0 1,1 0-1,-1 0 0,0 0 0,0 0 0,0 0 1,0 0-1,-2 2 0,1 1-8,2 0 7,0-4 5,0 0 0,0 3 3,0-3-4,0 19 30,0-16-34,11 16-89,-11-13 84,-1-6 7,1-1 0,0 1 0,0-1 1,0 1-1,-1 0 0,1 0 0,0-1 0,0 1 1,0 0-1,0-1 0,0 1 0,0 0 0,0-1 0,0 1 1,1 0-1,-1-1 0,0 1 0,0 0 0,0-1 1,1 1-1,-1 0 0,0-1 0,1 1 0,-1 0 1,1-1-1,-1 1 0,1-1 0,-1 1 0,1-1 0,-1 1 1,1-1-1,-1 0 0,1 1 0,-1-1 0,1 0 1,1 1-1,2 17-10,2-15 20,5 8 5,-6-10-19,15 20-9,-19-20 12,29 22 19,-30-22-23,2-1-2,5 0-1,6 3 37,-1-5 31,-8 1-62,-1-1 0,0 1 0,1 0 0,-1 1 0,0-1 0,1 0-1,-1 1 1,1 0 0,5 0 0,-7 0-30,18 8-1165,-11-5-2224,5-3-7468,-4-5 7750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1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8.090"/>
    </inkml:context>
    <inkml:brush xml:id="br0">
      <inkml:brushProperty name="width" value="0.05" units="cm"/>
      <inkml:brushProperty name="height" value="0.05" units="cm"/>
      <inkml:brushProperty name="color" value="#FFFFFF"/>
    </inkml:brush>
  </inkml:definitions>
  <inkml:trace contextRef="#ctx0" brushRef="#br0">76 15 152,'-7'-14'18099,"3"16"-17292,3 2-706,1 0-1,-1-1 0,1 1 1,0 0-1,0 0 0,0 0 1,0-1-1,1 5 0,0 3 184,-1 134-80,11-120-174,-11-21-26,0 0 3,0 0-1,0 0 0,0 0 1,0 0-1,-1 0 1,1 0-1,-1 0 1,0 0-1,-1 0 0,-2 7 1,-1 9-21,-1 1-25,6-20 40,-1 0 1,1-1-1,-1 1 0,1 0 0,-1-1 0,1 1 1,0 0-1,-1 0 0,1-1 0,0 1 0,0 0 1,-1 0-1,1 0 0,0 0 0,0-1 1,0 1-1,0 0 0,0 0 0,0 0 0,1 1 1,-1-2-1,0 1 1,0-1-1,0 1 1,0-1-1,0 1 1,0-1-1,0 1 1,0-1-1,0 1 1,0-1-1,0 1 1,0-1-1,0 1 1,0-1-1,-1 0 1,1 1-1,0-1 1,0 1-1,-1-1 1,1 1 0,0-1-1,0 0 1,-1 1-1,1-1 1,0 1-1,-1-1 1,1 0-1,-1 1 1,1-1-1,0 0 1,-2 1-1,-10 34 3,1 20 0,6-41 74,-1 8-80,6-11-9,1-9 7,-1-1 1,0 1 0,1 0-1,-1 0 1,0 0-1,0 0 1,0-1-1,-1 1 1,1 0-1,0 0 1,-1 0-1,1 0 1,-1-1-1,0 1 1,1 0 0,-1-1-1,0 1 1,0-1-1,0 1 1,-2 1-1,1 26 46,2-28-29,1-1-13,-1 0 1,1 0-1,-1 0 1,1 0-1,-1 0 1,1 1-1,-1-1 1,1 0-1,-1 0 1,1 1-1,-1-1 1,1 0-1,-1 0 1,0 1-1,1-1 1,-1 0-1,0 1 1,1-1-1,-1 1 0,0-1 1,1 1-1,-1-1 1,0 0-1,0 1 1,0-1-1,1 1 1,-1-1-1,0 1 1,0-1-1,0 1 1,0-1-1,0 2 1,1 20 34,-2-15-64,1-6 2,0 31 0,0-28 30,0 38 51,0-41-26,-11 3-52,11 3-1569,0-24-3554,0-31-4825,0 29 6493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9.845"/>
    </inkml:context>
    <inkml:brush xml:id="br0">
      <inkml:brushProperty name="width" value="0.05" units="cm"/>
      <inkml:brushProperty name="height" value="0.05" units="cm"/>
      <inkml:brushProperty name="color" value="#FFFFFF"/>
    </inkml:brush>
  </inkml:definitions>
  <inkml:trace contextRef="#ctx0" brushRef="#br0">115 122 548,'-1'0'61,"1"0"0,-1 0 0,1 0 0,0 0 1,-1 0-1,1 0 0,-1 0 0,1 0 0,0 0 0,-1 0 0,1 0 0,-1 0 1,1 0-1,0 0 0,-1-1 0,1 1 0,0 0 0,-1 0 0,1 0 0,0-1 0,-1 1 1,1 0-1,0 0 0,-1-1 0,1 1 0,0 0 0,0-1 0,-1 1 0,1 0 0,0-1 1,0 1-1,0 0 0,0-1 0,-1 1 0,1-1 0,0 1 0,0 0 0,0-1 0,0 1 1,0-1-1,0 1 0,0 0 0,0-1 0,0 1 0,0-1 0,0 1 0,0 0 0,0-1 1,1 0-1,-1-3 686,0 3-475,-11-6 1499,7 1-950,3 6-718,1 0 0,0 0 0,-1 0 0,1-1 0,0 1 0,-1 0 0,1 0 0,0 0 0,-1-1 0,1 1 0,0 0 0,-1 0-1,1-1 1,0 1 0,0 0 0,0-1 0,-1 1 0,1 0 0,0-1 0,0 1 0,0 0 0,0-1 0,-1 1 0,1 0 0,0-1 0,0 1 0,0-1 0,0 1 0,0 0 0,0-1 0,0 1 0,0 0 0,0-2 1504,2-18 874,38-16-1136,-32 32-1249,0 0-1,0 1 1,0 0 0,1 1-1,0-1 1,-1 2 0,1-1-1,0 1 1,0 1 0,15 0-1,-8 2-66,-1 0 0,1 2-1,22 7 1,-37-10-21,2 0-9,0 0 0,-1 0 0,1 1 0,-1-1 0,1 1-1,-1-1 1,0 1 0,0 0 0,0 0 0,0 0 0,0 0 0,0 0 0,0 1-1,-1-1 1,1 0 0,-1 1 0,1 0 0,-1-1 0,0 1 0,0-1 0,0 1-1,-1 0 1,2 4 0,21 39-7,-21-45 6,-2-1 1,1 1 1,0-1-1,-1 0 1,1 1-1,-1-1 1,1 1-1,-1-1 1,0 0-1,1 1 1,-1-1-1,1 1 1,-1-1-1,0 1 1,1-1-1,-1 1 1,0 0-1,0-1 1,1 1-1,-1-1 1,0 1-1,0 0 0,0-1 1,0 1-1,0 0 1,0-1-1,0 1 1,0-1-1,0 1 1,0 0-1,0-1 1,0 1-1,0-1 1,-1 2-1,4 4-6,-2-6 8,0 1 1,-1 0 0,1 0 0,-1-1 0,1 1 0,0 0-1,-1 0 1,0 0 0,1 0 0,-1 0 0,1 0 0,-1-1 0,0 1-1,0 0 1,0 0 0,1 0 0,-1 0 0,0 1 0,0 1 23,0-1 1,0 0 0,0 0 0,0 0 0,0 0-1,0 0 1,-1 0 0,1 0 0,-1 0 0,1 0-1,-1 0 1,0 0 0,0 0 0,0 0 0,0 0-1,-1 2 1,1 14 122,1-17-144,0-1-1,0 1 1,1 0-1,-1 0 0,0 0 1,0 0-1,0 0 1,0 0-1,0 0 0,0 0 1,0 0-1,-1 0 0,1-1 1,0 1-1,0 0 1,-1 0-1,1 0 0,0 0 1,-1 0-1,0 0 1,-38 40 392,30-35-130,-6 1-136,-39 17 131,47-23-195,0 0 0,0 0 0,0 1 0,1 0 0,-10 4 0,-29 5 283,43-11-291,-1 2-16,0 0 0,-1-1 0,1 1 0,-1-1 1,1 0-1,-1 0 0,-6 1 0,6-2-32,4 0-9,-1 0 0,1-1 0,-1 1 1,1 0-1,-1 0 0,1 0 1,0 0-1,-1 0 0,1 0 1,-1 0-1,1 0 0,-1 0 1,1 0-1,-1 0 0,1 0 1,-1 0-1,1 0 0,-1 0 1,1 0-1,-1 1 0,1-1 0,0 0 1,-1 0-1,1 1 0,-1-1 1,1 0-1,0 0 0,-1 1 1,1-1-1,0 0 0,-1 1 1,1-1-1,0 1 0,0-1 1,-1 0-1,1 1 0,0-1 1,-1 1-1,-20 11 615,26-14-599,1 0-1,0 1 1,-1 0 0,1 1 0,0-1 0,0 1-1,0 0 1,9 1 0,-10-1-1,91 13-39,-84-11 10,1 0-1,-1 1 1,1 1 0,-1 0 0,21 10 0,-32-13 11,1 0-1,-1-1 1,1 1 0,-1 0 0,1 1 0,-1-1 0,0 0 0,0 0 0,1 1 0,-1-1 0,0 0 0,0 1 0,0-1 0,0 1 0,-1 0 0,1-1 0,0 1 0,-1 0 0,1-1 0,-1 1-1,0 0 1,1-1 0,-1 1 0,0 2 0,11 27 41,-11 73-12,-3-99-43,2-4 16,0-1 0,0 1 0,1 0 1,-1 0-1,1 0 0,-1-1 0,1 1 0,-1 0 1,1 0-1,-1 0 0,1 0 0,0 0 0,0 0 0,-1 0 1,1 0-1,0 0 0,0 0 0,0 0 0,0 1 1,-3 4 13,0-1 0,0 1 0,0 0 0,-1-1 0,0 0 1,0 0-1,-6 5 0,-16 13 331,-13 9 1074,33-30-1231,-1 0 0,0 0 0,0-1 0,0 0 1,0 0-1,0-1 0,0 0 0,0 0 0,-12-2 0,-27 0-154,38 2-109,0-1 0,0 0-1,0-1 1,0 0 0,0 0 0,-10-4 0,10 2-709,-1 1 0,0 1 1,0 0-1,0 0 0,0 0 1,-14 1-1,16 2-867,-2 2-2296</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0.800"/>
    </inkml:context>
    <inkml:brush xml:id="br0">
      <inkml:brushProperty name="width" value="0.05" units="cm"/>
      <inkml:brushProperty name="height" value="0.05" units="cm"/>
      <inkml:brushProperty name="color" value="#FFFFFF"/>
    </inkml:brush>
  </inkml:definitions>
  <inkml:trace contextRef="#ctx0" brushRef="#br0">22 4 548,'21'-3'9498,"-29"6"-8200,6-3-879,-19 31 3079,10 9-2802,11-25-641,-1-8-39,1 0 1,0 1 0,1-1-1,-1 0 1,2 0 0,-1 1-1,5 12 1,5 23 135,-6-22-17,-5-19-124,1 0-1,-1-1 1,0 1 0,0 0-1,1 0 1,-1-1 0,1 1-1,0 0 1,-1-1 0,1 1-1,0-1 1,0 1 0,0-1-1,0 1 1,0-1 0,0 1-1,1-1 1,-1 0 0,3 2 0,11 7 27,-13-8-28,0-1 0,-1 1 0,1-1 1,0 0-1,-1 0 0,1 0 1,0 0-1,0 0 0,0 0 1,0 0-1,0-1 0,0 1 0,0-1 1,0 1-1,0-1 0,0 0 1,0 0-1,1 0 0,-1 0 1,0 0-1,0 0 0,0-1 0,0 1 1,0-1-1,0 1 0,0-1 1,0 0-1,3-1 0,2-2 40,-1 1 1,1-1-1,-1 0 0,0 0 0,-1-1 0,1 0 1,-1 0-1,0 0 0,9-12 0,18-42 234,-18 31-13,-11 24-193,-1 1 0,0-1-1,-1 1 1,1-1 0,-1 0 0,1 0 0,-1 1 0,0-1 0,-1 0-1,1 0 1,0-7 0,-1 9-61,0 0 1,0 1-1,0-1 1,0 0-1,0 1 1,-1-1-1,1 1 0,0-1 1,-1 1-1,1-1 1,-1 0-1,1 1 0,-1 0 1,0-1-1,0 1 1,0-1-1,-1-1 0,-3-8 123,5 11-139,0-1 0,0 1 1,0-1-1,0 1 0,0-1 0,0 1 0,0-1 1,0 1-1,0-1 0,0 1 0,0-1 0,-1 1 0,1-1 1,0 1-1,0-1 0,0 1 0,-1 0 0,1-1 0,0 1 1,-1-1-1,1 1 0,0 0 0,-1-1 0,1 1 0,0 0 1,-1-1-1,1 1 0,-1 0 0,1 0 0,-1-1 0,1 1 1,-1 0-1,1 0 0,0 0 0,-1 0 0,1 0 0,-1 0 1,1 0-1,-1 0 0,1 0 0,-1 0 0,1 0 0,-1 0 1,1 0-1,-1 0 0,1 0 0,-1 0 0,1 0 0,-1 1 1,0-1-1,0 1-77,0-1 1,1 1 0,-1-1-1,0 1 1,0 0-1,1-1 1,-1 1 0,0 0-1,1 0 1,-1 0-1,0-1 1,1 1 0,-1 0-1,1 0 1,0 0-1,-1 0 1,1 0 0,0 0-1,-1 0 1,1 0-1,0 0 1,0 0 0,0 0-1,0 0 1,0 0-1,0 0 1,0 0 0,0 0-1,1 0 1,-1 0-1,0 0 1,0 0 0,1 0-1,-1 0 1,1 0-1,-1 0 1,1 0 0,-1 0-1,2 0 1,2 15-3268,7-2-8484</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601"/>
    </inkml:context>
    <inkml:brush xml:id="br0">
      <inkml:brushProperty name="width" value="0.05" units="cm"/>
      <inkml:brushProperty name="height" value="0.05" units="cm"/>
      <inkml:brushProperty name="color" value="#FFFFFF"/>
    </inkml:brush>
  </inkml:definitions>
  <inkml:trace contextRef="#ctx0" brushRef="#br0">200 5 916,'-7'-4'9026,"-10"7"-6319,-15 11-414,10-3-1704,15-7-434,-1 0-1,1 0 1,-1 0 0,2 1-1,-1 0 1,-11 11 0,17-15-142,0 0 0,0 0 0,0 0 0,1 1 0,-1-1 0,0 0 0,0 0 0,1 1 0,-1-1 0,1 0 0,-1 1 0,1-1 0,-1 0 0,1 1 0,0-1 0,0 1 0,0-1 1,0 1-1,0-1 0,0 0 0,0 1 0,0-1 0,1 1 0,-1 1 0,2-1-10,-1 1 0,0-1 0,1 1 0,0-1 0,0 1 0,0-1-1,0 0 1,0 0 0,0 0 0,0 0 0,4 2 0,7 4-7,1 0 0,0-1-1,25 9 1,35 16 84,-51-18-67,-23-14-1,0 1-1,1-1 1,-1 0 0,1 1-1,-1-1 1,0 1-1,1-1 1,-1 1-1,0-1 1,0 0 0,1 1-1,-1-1 1,0 1-1,0-1 1,0 1 0,1-1-1,-1 1 1,0 0-1,0-1 1,0 1-1,0-1 1,0 1 0,0-1-1,0 1 1,0-1-1,0 1 1,0-1 0,-1 1-1,1-1 1,0 1-1,0-1 1,0 1 0,-1-1-1,1 1 1,0-1-1,-1 1 1,1-1-1,0 1 1,-1-1 0,1 0-1,0 1 1,-1-1-1,1 0 1,-1 1 0,1-1-1,-1 0 1,1 0-1,-1 1 1,-11 5 82,0-1 0,0 0 0,-1 0 0,1-2 0,-1 1 0,0-2 0,0 0-1,0 0 1,-23-1 0,-60 5-268,97-5 137,-1-1 0,0 0 0,0 0 0,0 0 1,0 0-1,0 1 0,1-1 0,-1 0 0,0 0 0,0 0 0,0 1 0,0-1 0,0 0 0,0 0 0,0 1 0,0-1 0,0 0 0,0 0 0,0 1 0,0-1 0,0 0 0,0 0 0,0 0 0,0 1 0,0-1 0,0 0 0,0 0 0,0 1 0,-1-1 0,1 0 0,0 0 0,0 0 0,0 1 0,0-1 0,0 0 0,-1 0 0,1 0 1,0 0-1,0 1 0,0-1 0,0 0 0,-1 0 0,1 0 0,0 0 0,0 0 0,-1 0 0,1 0 0,0 0 0,0 0 0,0 1 0,-1-1 0,1 0 0,0 0 0,0 0 0,-1 0 0,1 0 0,0 0 0,0-1 0,-1 1 0,1 0 0,0 0 0,0 0 0,0 0 0,-1 0 0,1 0 0,0 0 0,-1-1 0,3 2-449,-1 0-1,0-1 1,0 1-1,1-1 0,-1 1 1,0-1-1,0 1 0,1-1 1,-1 0-1,0 0 1,1 0-1,-1 0 0,0 0 1,1 0-1,-1 0 0,0 0 1,1-1-1,1 0 1,8-4-2401,0-1 25</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982"/>
    </inkml:context>
    <inkml:brush xml:id="br0">
      <inkml:brushProperty name="width" value="0.05" units="cm"/>
      <inkml:brushProperty name="height" value="0.05" units="cm"/>
      <inkml:brushProperty name="color" value="#FFFFFF"/>
    </inkml:brush>
  </inkml:definitions>
  <inkml:trace contextRef="#ctx0" brushRef="#br0">1 7 944,'41'-6'9005,"-39"6"-8384,-2 0-376,1 0-169,-1 0 1,0 0 0,1 0 0,-1 0 0,0 0 0,1 0-1,-1 0 1,0 0 0,1 0 0,-1 0 0,0 0 0,1 0 0,-1 0-1,0 0 1,1 0 0,-1 1 0,0-1 0,1 0 0,-1 0-1,0 0 1,0 0 0,1 1 0,-1-1 0,0 0 0,0 0 0,1 1-1,-1-1 1,0 0 0,0 0 0,0 1 0,1-1 0,-1 0 0,0 1-1,0-1 1,0 0 0,0 1 0,0-1 0,0 0 0,0 1-1,1-1 1,5 15 1244,-6-14-1288,1-1-1,0 1 1,-1 0-1,1 0 1,-1 0-1,1-1 1,-1 1-1,1 0 1,-1 0-1,0 0 1,0 0-1,1 0 1,-1 0-1,0 0 1,0 0-1,0 0 1,0 0-1,0 0 1,0 0-1,0 0 1,0 0-1,0-1 1,-1 1-1,1 0 1,0 0-1,-1 0 1,1 0-1,0 0 1,-1 1-1,-1 2 21,0 1 0,0-1 0,1 1-1,0-1 1,0 1 0,0 0 0,1 9-1,-8 30 10,7-41-64,0 0 0,0 0 0,0 1 0,1-1 1,0 0-1,-1 1 0,1-1 0,0 1 0,1-1 0,-1 0 0,1 1 1,-1-1-1,1 0 0,0 0 0,1 1 0,-1-1 0,0 0 0,3 3 1,-1 13 12,5-4-787,-7 0-3267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5.160"/>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2.383"/>
    </inkml:context>
    <inkml:brush xml:id="br0">
      <inkml:brushProperty name="width" value="0.05" units="cm"/>
      <inkml:brushProperty name="height" value="0.05" units="cm"/>
      <inkml:brushProperty name="color" value="#FFFFFF"/>
    </inkml:brush>
  </inkml:definitions>
  <inkml:trace contextRef="#ctx0" brushRef="#br0">1 8 1340,'0'-7'13007,"0"8"-12276,-1 3-546,1 1-1,0 0 1,0-1 0,1 1-1,0-1 1,-1 1-1,2-1 1,-1 1 0,4 7-1,8 15-4115,-1-5-3541,-3-15 4003</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3.252"/>
    </inkml:context>
    <inkml:brush xml:id="br0">
      <inkml:brushProperty name="width" value="0.05" units="cm"/>
      <inkml:brushProperty name="height" value="0.05" units="cm"/>
      <inkml:brushProperty name="color" value="#FFFFFF"/>
    </inkml:brush>
  </inkml:definitions>
  <inkml:trace contextRef="#ctx0" brushRef="#br0">1 14 428,'2'-6'1741,"13"-2"7674,-11 10-8191,-4 151 1723,-10-82-2192,-1 7 41,11-77-635,0-6 1134,0-5-1207,2 0 0,-1 0 0,1 0-1,1 0 1,0 0 0,0 0 0,8-16 0,9-24-75,-16 41-24,1 1 0,0 0 0,1 0 0,0 0 0,0 1 0,0 0 0,1 0 0,0 1 0,1 0 0,-1 0 0,10-5 0,-11 7 0,0 1 0,0 0 0,0 1-1,0-1 1,0 1 0,1 1 0,-1-1 0,13-1-1,-16 3 19,-1 0 0,0 0 0,1 1 0,-1-1 0,0 0-1,0 1 1,1 0 0,-1-1 0,0 1 0,0 0 0,0 0 0,0 0-1,0 0 1,0 1 0,0-1 0,0 0 0,-1 1 0,1 0-1,0-1 1,-1 1 0,1 0 0,-1 0 0,0-1 0,0 1 0,1 0-1,-1 1 1,0 1 0,2 4 0,-1 1-1,0-1 1,0 1-1,-1 0 1,0-1-1,-1 1 1,-1 17-1,0-2-31,-9 30-179,-1-6-3181,11-34 1282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4.555"/>
    </inkml:context>
    <inkml:brush xml:id="br0">
      <inkml:brushProperty name="width" value="0.05" units="cm"/>
      <inkml:brushProperty name="height" value="0.05" units="cm"/>
      <inkml:brushProperty name="color" value="#FFFFFF"/>
    </inkml:brush>
  </inkml:definitions>
  <inkml:trace contextRef="#ctx0" brushRef="#br0">205 0 1904,'-67'5'7501,"55"-3"-6828,0 1 0,0 0 0,1 0 0,-1 1 0,1 1 1,-12 6-1,23-11-662,-1 1 0,1-1 1,-1 1-1,1 0 0,-1 0 1,1-1-1,0 1 0,0 0 1,-1 0-1,1-1 0,0 1 1,0 0-1,0 0 0,0 0 1,0-1-1,0 1 0,0 0 1,0 0-1,0 0 0,0-1 1,0 1-1,1 0 0,-1 0 1,0-1-1,0 1 0,1 0 1,-1-1-1,1 2 0,11 19-21,11 12 17,-18-24 0,1-1 1,0 0-1,0 0 1,11 10-1,-14-16 111,0 1 1,-1 0-1,1 0 0,-1 0 0,1 0 0,-1 0 0,0 1 0,0-1 0,0 1 1,-1-1-1,1 1 0,-1 0 0,0 0 0,0-1 0,0 1 0,-1 0 0,1 8 1,-2-11-46,1 1 0,-1-1 1,0 1-1,0-1 1,0 1-1,0-1 1,0 1-1,0-1 0,0 0 1,0 1-1,-1-1 1,1 0-1,0 0 1,-1 0-1,1 0 0,-3 1 1,-36 21 413,26-16-338,10-5-131,0 0 0,0 0 0,0 0 0,0 0 0,0-1 0,-1 0 0,1 0 0,0 0 0,0 0 1,-1-1-1,1 0 0,-1 0 0,1 0 0,0 0 0,-7-2 0,9 1-49,33-29-13169,-29 24 10060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24.099"/>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34.473"/>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8T17:04:47.2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0.752"/>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2.14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8.766"/>
    </inkml:context>
    <inkml:brush xml:id="br0">
      <inkml:brushProperty name="width" value="0.05" units="cm"/>
      <inkml:brushProperty name="height" value="0.05" units="cm"/>
      <inkml:brushProperty name="color" value="#FFFFFF"/>
    </inkml:brush>
  </inkml:definitions>
  <inkml:trace contextRef="#ctx0" brushRef="#br0">212 25 584,'0'6'14709,"0"-6"-14686,0 1 1,1-1 0,-1 0 0,0 0-1,0 0 1,0 1 0,0-1-1,0 0 1,0 1 0,0-1-1,0 0 1,0 0 0,0 1 0,0-1-1,0 0 1,0 0 0,0 1-1,0-1 1,0 0 0,0 0-1,0 1 1,0-1 0,0 0 0,-1 0-1,1 1 1,0-1 0,0 0-1,0 0 1,0 0 0,0 1 0,-1-1-1,1 0 1,0 0 0,0 0-1,0 0 1,-1 1 0,1-1-1,0 0 1,0 0 0,-1 0 0,1 0-1,-1 0 1,-7-8 763,0 1-99,-6-11 749,-15 12 80,26 9-1414,3-2-104,0-1 0,-1 1-1,1-1 1,0 1 0,-1-1-1,1 1 1,0-1 0,-1 1-1,1-1 1,-1 1 0,1-1-1,0 0 1,-1 1 0,1-1-1,-1 0 1,0 1 0,1-1-1,-1 0 1,1 0 0,-1 0 0,1 1-1,-2-1 1,0 0 2,0 1-1,0 0 1,0 0 0,0 0 0,0 0-1,1 0 1,-1 0 0,0 0 0,0 0-1,1 1 1,-1-1 0,1 1 0,-1-1-1,1 1 1,0 0 0,0-1-1,-2 3 1,-6 8-30,8-11 31,1-1-1,-1 1 1,0-1-1,0 1 1,0-1-1,1 1 1,-1 0-1,0 0 1,1-1-1,-1 1 1,1 0-1,-1 0 1,1 0 0,-1-1-1,1 1 1,-1 0-1,1 0 1,0 0-1,0 0 1,-1 0-1,1 0 1,0 1-1,-11 17-8,11-17 3,1 0-1,-1-1 1,1 1-1,-1 0 1,1 0 0,0 0-1,0 0 1,0-1 0,0 1-1,0 0 1,0-1-1,0 1 1,3 2 0,5 9 1,-8-12 4,-1-1 0,0 1 0,0 0-1,0-1 1,1 1 0,-1-1 0,0 1 0,1 0 0,-1-1 0,0 1-1,1-1 1,-1 1 0,1-1 0,-1 1 0,0-1 0,1 0 0,0 1 0,-1-1-1,1 0 1,-1 1 0,1-1 0,-1 0 0,1 1 0,0-1 0,-1 0 0,1 0-1,-1 0 1,1 0 0,0 1 0,0-1 0,2 0 5,51 49-152,-21-20 174,-33-22-49,1-5 21,-1 0-1,1-1 0,-1 1 1,0 0-1,1 0 0,-1-1 1,0 1-1,0 0 0,0 0 0,-1-1 1,1 1-1,0 0 0,-1 0 1,0 2-1,-3-3 2,4-1-1,0 0 0,-1 0 0,1 0 0,0 0 0,-1 0 0,1 0 0,0 1 0,-1-1 0,1 0 0,0 0 0,-1 0 0,1 0 0,0 1 0,0-1 0,-1 0 0,1 0 0,0 1 0,0-1 0,0 0 0,-1 0 0,1 1 0,0-1 0,0 0 0,0 1 0,0-1 0,-1 0 0,1 1 0,0-1 0,0 0 0,0 1 0,0-1 0,0 0 0,0 1 0,0-1 0,0 0 0,0 1 0,0-1 0,0 0 0,0 1 0,0-1 0,0 0 0,1 1 0,-1-1 0,0 0 0,0 1 0,0-1 0,1 0 0,-3 3 4,0-1 1,0 0 0,0 0 0,0 0 0,-1 0-1,1 0 1,-1-1 0,1 1 0,-1-1 0,1 1-1,-1-1 1,0 0 0,1 0 0,-5 0 0,-20 12 7,20-9-12,-49 22 14,34-11 9,21-14-22,-1 1 0,1-1 0,0 0 0,0 0 0,-1 0 0,1 0 0,0 0 0,-1 0-1,1 0 1,-1-1 0,0 1 0,1-1 0,-1 1 0,1-1 0,-1 1 0,0-1 0,-3 0 0,3 0-15,-5-7-893</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19"/>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20"/>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3"/>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0"/>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1"/>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34.969"/>
    </inkml:context>
    <inkml:brush xml:id="br0">
      <inkml:brushProperty name="width" value="0.05" units="cm"/>
      <inkml:brushProperty name="height" value="0.05" units="cm"/>
      <inkml:brushProperty name="color" value="#E71224"/>
    </inkml:brush>
  </inkml:definitions>
  <inkml:trace contextRef="#ctx0" brushRef="#br0">54 62 188,'0'0'379,"-11"-18"6619,11-2-1590,0 2-518,0 18-4844,0 0 1,0-1-1,0 1 1,0 0-1,0 0 0,0-1 1,0 1-1,0 0 1,0 0-1,0 0 1,0-1-1,0 1 0,-1 0 1,1 0-1,0 0 1,0 0-1,0-1 1,0 1-1,0 0 0,-1 0 1,1 0-1,0 0 1,0 0-1,0-1 0,-1 1 1,1 0-1,0 0 1,0 0-1,0 0 1,-1 0-1,1 0 0,0 0 1,0 0-1,0 0 1,-1 0-1,1 0 1,0 0-1,0 0 0,-1 0 1,1 0-1,0 0 1,0 0-1,0 0 1,-1 0-1,1 0 0,0 0 1,0 1-1,0-1 1,-1 0-1,1 0 1,0 0-1,0 0 0,-1 1 1,-5 4 1288,5-5-1327,0 1 0,0 0 0,-1 0 0,1-1 0,0 1-1,0-1 1,0 1 0,0-1 0,-1 1 0,1-1 0,0 0 0,0 0 0,-1 0-1,1 1 1,0-1 0,0 0 0,-1-1 0,1 1 0,-2 0 0,1 0-5,4 7 247,-2-7-238,0 0-1,0 0 1,0 1-1,0-1 1,0 0 0,0 1-1,0-1 1,0 0 0,0 0-1,0 1 1,0-1 0,0 0-1,1 0 1,-1 1 0,0-1-1,0 0 1,0 0 0,0 1-1,1-1 1,-1 0 0,0 0-1,0 0 1,0 1 0,1-1-1,-1 0 1,0 0-1,0 0 1,1 0 0,-1 0-1,0 0 1,0 0 0,1 1-1,-1-1 1,0 0 0,1 0-1,-1 0 1,0 0 0,0 0-1,1 0 1,-1 0 0,0 0-1,0 0 1,1 0 0,-1 0-1,0-1 1,1 1 0,-1 0-1,0 0 1,0 0-1,1 0 1,-1 0 0,0 0-1,0-1 1,1 1 0,71 0 640,-71 0-567,34 0 344,47 0 620,-80 0-979,2-2-2,0 1-1,0 0 0,0 0 1,0 1-1,0-1 0,0 1 1,0 0-1,5 0 0,34 0-7,-41 0-108,0-1 50,1 0 0,-1 0 1,0 0-1,1 0 0,-1 0 0,0 1 1,1 0-1,-1-1 0,1 1 1,-1 0-1,0 0 0,1 0 0,-1 0 1,1 1-1,2 0 0,-2 1 8,0 0-8,-1 0 0,1-1 0,0 1 0,-1-1 0,1 1 0,0-1 0,0 0 0,0 0 0,0 0-1,0-1 1,0 1 0,0-1 0,0 1 0,0-1 0,0 0 0,6-1 0,56 7 50,-46-6-48,-8 4-18,-10-3 13,-1-1 1,0 1 0,1-1 0,-1 1-1,1-1 1,-1 1 0,1-1 0,-1 0-1,1 1 1,-1-1 0,1 0 0,-1 1-1,1-1 1,0 0 0,-1 0 0,1 0-1,-1 0 1,1 1 0,0-1 0,-1 0-1,1 0 1,-1 0 0,1 0 0,0 0-1,-1 0 1,1-1 0,-1 1 0,1 0-1,0 0 1,-1 0 0,1 0 0,-1-1-1,1 1 1,0 0 0,-1-1 0,1 1-1,0-1 1,-1 0 5,1 2-10,8 3 4,0-3 2,-7-1 10,15-3 26,-16 3-35,1-1 0,-1 1 0,1 0 1,-1-1-1,1 1 0,-1 0 0,1 0 0,-1 0 0,1 0 1,-1 1-1,1-1 0,-1 0 0,1 1 0,-1-1 0,1 1 1,-1-1-1,0 1 0,1 0 0,-1-1 0,0 1 0,1 0 1,-1 0-1,1 1 0,41 18 385,-37-17-328,-1-1 0,0-1 0,1 1 0,-1-1 0,1 0 1,-1 0-1,1 0 0,0-1 0,9-1 0,-13 1-67,-3 1 9,1 2 2,12 0 2,-3-2-9,-8 3 0,-1-3 0,24-4-24,40 0 95,-33 3-148,-29 1 75,-1-1 9,0 1-1,-1 0 0,1-1 0,0 1 0,0-1 0,0 1 0,1-1 0,-1 1 0,0-1 0,0 0 0,0 1 0,0-1 0,0 0 1,0 0-1,1 0 0,-1 0 0,0 0 0,0 0 0,0 0 0,0 0 0,0 0 0,0-1 0,1 1 0,-1 0 0,0-1 0,0 1 1,0-1-1,1 0 0,7-2 9,-6 4 124,11 5-568,-11-3-38,-10-1-91,-51 16-17962,38-12 14329</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42.931"/>
    </inkml:context>
    <inkml:brush xml:id="br0">
      <inkml:brushProperty name="width" value="0.05" units="cm"/>
      <inkml:brushProperty name="height" value="0.05" units="cm"/>
      <inkml:brushProperty name="color" value="#E71224"/>
    </inkml:brush>
  </inkml:definitions>
  <inkml:trace contextRef="#ctx0" brushRef="#br0">33 67 108,'0'-7'17217,"0"8"-16990,0-2-68,0 0 0,0 0 0,0 0 0,0 1 0,0-1 0,-1 0 0,1 0-1,0 0 1,-1 1 0,1-1 0,0 0 0,-1 0 0,1 1 0,-1-1 0,1 0 0,-1 1-1,1-1 1,-1 0 0,0 1 0,1-1 0,-1 1 0,0-1 0,1 1 0,-1-1 0,0 1 0,0 0-1,1-1 1,-1 1 0,0 0 0,0 0 0,0-1 0,0 1 0,1 0 0,-1 0 0,0 0-1,0 0 1,0 0 0,0 0 0,1 0 0,-1 0 0,0 1 0,0-1 0,-1 1 0,-1-1 868,1 0-564,2 1-402,1 0 0,-1 0 0,1 0 0,0 0-1,0 0 1,-1-1 0,1 1 0,0 0 0,0 0 0,0 0-1,0-1 1,0 1 0,0-1 0,0 1 0,0 0-1,0-1 1,0 0 0,0 1 0,0-1 0,0 0 0,1 1-1,-1-1 1,0 0 0,0 0 0,2 0 0,34 3 978,-36-3-976,34 18 264,-32-16-284,1 0 1,0 0 0,0-1 0,0 0 0,0 1-1,0-1 1,0-1 0,0 1 0,0-1 0,0 1-1,0-1 1,7-1 0,-8 1 79,-2 0-39,1-1-65,0 0 0,1 0 0,-1 0 0,0 0 0,0 1 0,0-1 0,1 1 0,-1-1-1,0 1 1,0 0 0,1 0 0,-1 0 0,0 0 0,1 0 0,2 1 0,0-1 10,22-1 30,-26 1-59,-1 0 0,1 0 0,0 0 0,-1 0 0,1-1 0,0 1 1,-1 0-1,1 0 0,-1 0 0,1 0 0,0-1 0,-1 1 0,1 0 0,-1-1 0,1 1 0,-1 0 1,1-1-1,0 1 0,-1-1 0,0 1 0,1 0 0,-1-1 0,1 1 0,-1-1 0,0 0 0,1 1 1,-1-1-1,1 0 0,44 0 46,-11-4-27,-29 3-16,1 0 0,0 1 0,-1 0 1,1 0-1,0 1 0,8 0 0,33-6 21,-26 0-43,-3 1 8,-7-1-4,-9 5 31,32 0 1,-30-1-19,0 1 0,0 0 0,0 0 0,0 1 0,0-1 0,0 1 0,8 1-1,-11-1 11,33 0-20,-26 0 16,-7 0-10,-2-6-34,-7 5 42,6 4 14,12 1-12,-9-4 144,-11-4-2021,-33-11-9392,12 3-1630</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50.669"/>
    </inkml:context>
    <inkml:brush xml:id="br0">
      <inkml:brushProperty name="width" value="0.05" units="cm"/>
      <inkml:brushProperty name="height" value="0.05" units="cm"/>
      <inkml:brushProperty name="color" value="#E71224"/>
    </inkml:brush>
  </inkml:definitions>
  <inkml:trace contextRef="#ctx0" brushRef="#br0">23 61 460,'-5'-8'18244,"-12"24"-13771,17-16-4449,0 0 0,0 0 0,0 1 0,-1-1 0,1 1 0,0-1 0,0 0-1,0 1 1,0-1 0,0 0 0,0 1 0,0-1 0,0 0 0,0 1 0,1-1 0,-1 0 0,0 1 0,0-1 0,0 0 0,0 1 0,0-1 0,1 0 0,-1 0 0,0 1 0,0-1 0,0 0 0,1 1 0,-1-1 0,0 0 0,0 0 0,1 0 0,-1 1-1,0-1 1,1 0 0,-1 0 0,0 0 0,1 0 0,-1 0 0,0 1 0,1-1 0,-1 0 0,0 0 0,1 0 0,-1 0 0,0 0 0,1 0 0,-1 0 0,1 0 0,1 0 457,32-12 773,-9 12-1135,-18 1-103,1 0-1,0-1 1,0 0 0,0 0 0,-1-1-1,1 0 1,0 0 0,9-4-1,-13 4-7,1 1-4,0 0 1,1-1 0,-1 1-1,0-1 1,0-1 0,0 1-1,0-1 1,0 0 0,8-4-1,12-4 39,-3 3-19,19-3 7,34-2 39,-8 6-65,60 12 162,-125-6-179,43 0 38,-44 0-24,5 0-2,-1 0 0,0 0 0,0 0 0,1 1 0,-1 0 0,0 0-1,0 0 1,0 1 0,8 3 0,41 19-37,-52-23 37,-1 0 0,1 0-1,0 0 1,-1 0 0,1 0 0,0-1 0,0 1 0,0-1 0,0 1 0,-1-1 0,1 0 0,0 0 0,0 0-1,0 0 1,0 0 0,2 0 0,20-1 42,-15 1-42,2 0 2,0 0 3,-9 1-4,0-1 1,0 0-1,1 0 0,-1 0 0,0 0 1,0 0-1,0-1 0,0 1 0,1 0 0,-1-1 1,0 0-1,0 0 0,3-1 0,-2 0 0,0 1 0,0 0-1,-1 0 1,1 0-1,0 1 1,0-1-1,0 1 1,0-1 0,0 1-1,0 0 1,0 0-1,0 0 1,3 1-1,79-1-20,1-6 17,-75 6 2,-1 0 1,-7 1-1,0-1 1,-1 0-1,1 1 1,0-1-1,0 0 1,-1-1 0,1 1-1,0 0 1,0-1-1,-1 0 1,1 1-1,0-1 1,-1 0-1,1 0 1,2-2-1,16-2-1,-17 5-1,1 0 0,-1 0 0,0 0 0,1 1 0,-1 0 0,0-1 0,1 2 0,-1-1 0,0 0 0,7 4-1,52 7-94,-8 6 104,-46-17-6,11-1 0,-18 0-4,10 0 0,-5 0 7,40 7-32,39-7 105,-46-7-128,-4 1 25,-25 8 33,15 3-59,-25-5 53,-1 0 0,1 0 0,-1 0 0,1 0-1,-1 0 1,1 0 0,-1 1 0,1-1 0,-1 0 0,0 0-1,1 0 1,-1-1 0,1 1 0,-1 0 0,1 0 0,-1 0-1,1 0 1,-1 0 0,1-1 0,-1 1 0,1 0-1,-1 0 1,0-1 0,1 1 0,-1 0 0,1 0 0,-1-1-1,0 1 1,1-1 0,-1 1 0,0 0 0,1-2-1,33-5 53,31 2-85,-58 4 36,72 7 17,-4-12-44,33 12 38,-67 0-172,-55 7-3005,-7 11-4799,11-12-102,1-6 3895</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6:00.164"/>
    </inkml:context>
    <inkml:brush xml:id="br0">
      <inkml:brushProperty name="width" value="0.05" units="cm"/>
      <inkml:brushProperty name="height" value="0.05" units="cm"/>
      <inkml:brushProperty name="color" value="#E71224"/>
    </inkml:brush>
  </inkml:definitions>
  <inkml:trace contextRef="#ctx0" brushRef="#br0">21 91 628,'0'1'36,"-1"-1"0,1 0 0,0 1 0,0-1 0,-1 1 0,1-1 0,0 0 0,-1 1 0,1-1 0,-1 0 0,1 1-1,0-1 1,-1 0 0,1 1 0,-1-1 0,1 0 0,-1 0 0,1 0 0,0 1 0,-1-1 0,1 0 0,-1 0 0,1 0 0,-1 0 0,1 0 0,-1 0 0,1 0 0,-1 0 0,1 0 0,-1 0 0,1 0 0,-1 0-1,1-1 1,-1 1 0,1 0 0,-1 0 0,1 0 0,-1-1 0,1 1 0,0 0 0,-1-1 0,1 1 0,-1 0 0,1-1 0,0 1 0,-1 0 0,1-1 0,0 1 0,0-1 0,0-13 12857,7 13-11450,4 3-1286,-9-2 35,1 2-93,0 0 0,1-1 0,-1 1 0,0-1 0,1 0-1,0 0 1,6 1 0,29 10 495,-6-6 30,13 0 248,-24-5-736,-12 0-49,-1-1-1,1 0 1,-1-1 0,1 0 0,16-4 0,-16 2 33,0-1 0,1-1 1,-1 0-1,-1 0 1,15-11-1,-16 10-61,0 1-1,1 0 0,0 0 1,0 0-1,14-3 0,-2 3 156,0 1 0,1 2 0,41-1 0,-61 3-157,39 7 318,-35-8-343,0 1 1,0-1-1,0 0 0,0 0 0,-1-1 0,8-2 0,26-5-47,29-3 496,50 12-306,-55 12-128,-20-12-55,52 0 46,-93 0-35,52 0 15,45 6 115,-75-4-44,-17-2-89,1 1 0,0-1 1,-1 0-1,1-1 0,-1 0 0,1 0 0,10-4 0,-14 4 4,0 0 0,-1 0 1,1 0-1,0 0 0,0 1 0,0 0 0,0-1 0,0 2 0,0-1 0,6 1 1,36 2-25,-42-3 23,80 6 26,-67-1-43,-10-2 12,0-1 0,0 0-1,0 0 1,0 0 0,0-1-1,0 0 1,13 0 0,-9-2 5,-3 0-7,-1 0 0,1 0 0,-1 1-1,1 0 1,-1 1 0,1-1 0,-1 2-1,0-1 1,11 4 0,18 1 31,26 8-15,-43-10 2,-1 0 0,1-2 1,-1 0-1,1-1 1,32-2-1,21 0 17,90-5 206,-87 6-124,-67 2-111,-7-1-2,-1-1 1,1 1-1,-1-1 1,1 0 0,0 1-1,-1-1 1,1 0-1,0 1 1,-1-1 0,1 0-1,0 0 1,-1 0-1,1 1 1,0-1-1,-1 0 1,1 0 0,0 0-1,0 0 1,-1 0-1,1 0 1,0-1-1,0 1 1,-1 0 0,1 0-1,0 0 1,-1-1-1,1 1 1,0 0 0,-1-1-1,1 1 1,-1 0-1,1-1 1,0 1-1,-1-1 1,1 0 0,3-1-21,-1 1 1,1-1 0,0 1 0,-1 0 0,1 0 0,0 1-1,0-1 1,0 1 0,7 0 0,11-3 198,-16 1-173,-1 0 0,1 0 1,0 1-1,0 0 0,0 0 0,0 0 1,1 1-1,-1 0 0,10 1 1,-7 0-3,0-1 1,-1 0 0,1-1 0,13-2 0,41-9 20,-56 10-20,-1 1 0,1 0-1,0 0 1,0 1 0,0 0 0,-1 0-1,14 2 1,1 0-8,65-15 13,-74 12-10,54-4-18,-25 12 18,-16 1 1,-20-6-1,-1 0 1,1-1-1,0 1 0,1-1 1,-1 0-1,0-1 0,0 1 0,0-1 1,0 0-1,1 0 0,-1-1 1,0 0-1,0 1 0,7-3 1,-5 2-3,1 1-1,-1 0 1,1 1 0,-1 0 0,1 0 0,9 3 0,7 1-12,71 7-76,-79-10 111,-5 0-4,50 0-10,-56-2-6,-1 0 7,30 13 7,18-8 1,-46-7-8,-3-1-6,13 2-3,-1 3-18,22 2-7,-2 2 58,-14-2-48,-17-3 14,-1 0-1,1 0 1,0-1 0,-1 1 0,1-1-1,0 0 1,-1 0 0,1 0-1,0 0 1,-1-1 0,7-1-1,4 2-6,-13 0 8,-1 1 1,1-1-1,0 0 1,0 0-1,-1 0 1,1 1-1,0-1 1,0 0-1,-1 0 1,1 0-1,0 0 0,0 0 1,0 0-1,-1-1 1,1 1-1,0 0 1,0 0-1,-1-1 1,1 1-1,0 0 1,-1-1-1,1 1 0,0 0 1,-1-1-1,1 1 1,1-2-1,32 1 6,16 1 12,-48 0-3,19 6 159,-19-6-87,8 0 618,-11 2-643,0-1-112,0-1 0,0 1 0,1-1 0,-1 1 0,0-1-1,1 1 1,-1 0 0,1-1 0,-1 1 0,1 0 0,-1 0 0,1-1 0,-1 1 0,1 0 0,0 0 0,-1 0 0,1-1 0,0 1-1,0 0 1,0 0 0,-1 1 0,0 5-595,-1-1 0,0 0-1,0 0 1,0 0 0,-1 0 0,0-1-1,0 1 1,0-1 0,-1 1-1,0-1 1,0 0 0,0-1-1,-8 7 1,-14 21-7755,15-15 4256</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1.468"/>
    </inkml:context>
    <inkml:brush xml:id="br0">
      <inkml:brushProperty name="width" value="0.05" units="cm"/>
      <inkml:brushProperty name="height" value="0.05" units="cm"/>
      <inkml:brushProperty name="color" value="#FFFFFF"/>
    </inkml:brush>
  </inkml:definitions>
  <inkml:trace contextRef="#ctx0" brushRef="#br0">109 49 1004,'4'-11'3755,"2"-9"905,-6 19-4589,0 1-1,0-1 1,0 1 0,0-1 0,0 0 0,0 1-1,0-1 1,0 1 0,0-1 0,1 0-1,-1 1 1,0-1 0,0 1 0,1-1 0,-1 1-1,0-1 1,0 0 0,1 1 0,-1-1-1,1 1 1,-1 0 0,0-1 0,1 1 0,-1-1-1,1 1 1,-1 0 0,1-1 0,-1 1-1,1 0 1,0-1 0,-1 1 0,1 0 0,-1 0-1,2-1 1,6 1 4809,-6 0-4656,-13 17 852,11-16-974,1 1-73,-1 0 0,1 0 0,-1 0-1,0 0 1,1 0 0,-1 0 0,0 0-1,0 0 1,0 0 0,0 0 0,-1 0 0,1 0-1,-1 0 1,1 0 0,-1-1 0,0 1-1,1 0 1,-1 0 0,0 0 0,-2 3 0,-2 6 93,5-8-108,1 0 0,-2 0 0,1 1 1,0-1-1,-1 0 0,1 0 0,-1 0 0,0 0 0,0 0 0,0 0 0,-3 4 0,4-6-10,-1 1 0,1-1-1,-1 1 1,1-1 0,-1 1 0,1-1-1,0 1 1,0-1 0,0 1-1,0-1 1,0 1 0,0 0-1,1 2 1,-2 16 28,-17 52 51,13-42 23,-1 0-39,-5 18-135,1-20 29,10-26 21,0 1 0,-1-1 0,0 1 0,0-1 0,0 1-1,0-1 1,0 1 0,0-1 0,-3 4 0,0-1 22,1 1 1,0 0 0,1 0-1,-1 0 1,1 0 0,0 0-1,1 0 1,-1 1 0,0 12-1,-8 3 224,-1 4-219,11-5-17,3-7-3,-3-14 11,0 0 0,0 1 0,0-1 0,0 0 1,0 0-1,0 0 0,0 0 0,0 0 1,0 0-1,0 1 0,0-1 0,0 0 0,1 0 1,-1 0-1,0 0 0,0 0 0,0 0 1,0 0-1,0 1 0,0-1 0,0 0 1,0 0-1,1 0 0,-1 0 0,0 0 0,0 0 1,0 0-1,0 0 0,0 0 0,0 0 1,1 0-1,-1 0 0,0 0 0,0 0 0,0 0 1,0 0-1,0 0 0,0 0 0,1 0 1,-1 0-1,0 0 0,0 0 0,0 0 1,0 0-1,0 0 0,0 0 0,1 0 0,-1 0 1,0 0-1,0 0 0,0-1 0,0 1 1,0 0-1,0 0 0,0 0 0,0 0 0,1 0 1,-1 0-1,0 0 0,10-3 7,1 1 0,-1 1 1,1 0-1,20 1 0,-27 0-8,16 2 5,14-3-22,-24 0 2,1 0 0,-1 0 0,1 1 0,-1 0 0,1 1-1,-1 0 1,0 0 0,20 6 0,38 4 91,-3 1-273,-57-9-1174,5-24-12741,-11 8 10638</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2.549"/>
    </inkml:context>
    <inkml:brush xml:id="br0">
      <inkml:brushProperty name="width" value="0.05" units="cm"/>
      <inkml:brushProperty name="height" value="0.05" units="cm"/>
      <inkml:brushProperty name="color" value="#FFFFFF"/>
    </inkml:brush>
  </inkml:definitions>
  <inkml:trace contextRef="#ctx0" brushRef="#br0">149 13 712,'0'0'2924,"-1"-12"1897,-46 17 106,37-1-4364,-1 0 0,1 0 0,-18 11 0,24-12-536,1 1 1,0-1-1,0 1 1,0-1-1,1 1 0,-1 0 1,1 0-1,0 0 1,0 0-1,1 0 0,-1 1 1,1-1-1,-1 5 1,-7 15-9,10-18-16,-1 0 0,1 0-1,0 0 1,1-1-1,-1 1 1,1 0-1,1-1 1,-1 1-1,1-1 1,3 6-1,-4-7-9,1 0 0,0-1 0,0 1 0,0 0 0,0-1 0,1 0 0,-1 0-1,1 0 1,0 0 0,0-1 0,0 1 0,0-1 0,0 0 0,0 0-1,1 0 1,-1-1 0,1 0 0,-1 0 0,8 1 0,-6-1 23,-1-1 0,1 1 0,-1-1 0,0-1 0,1 1 0,-1-1 1,1 0-1,-1 0 0,0 0 0,0-1 0,0 0 0,0 0 0,0 0 0,0-1 0,0 1 0,8-8 1,2-2 85,0-1 0,-1 0 0,14-19 0,-22 26-72,-5 3-3,1 0 0,0 0 0,-1 0 0,0 0 0,0-1 0,0 1 0,0 0 0,0-1 0,-1 1 0,1-1 0,-1 1 0,0-1 0,0 1 0,0-1 0,-1-3 0,0-7 120,0 11-119,0 1 1,0 1-1,-1-1 1,1 0 0,-1 0-1,1 0 1,-1 1-1,0-1 1,1 1 0,-1-1-1,0 1 1,0 0-1,0 0 1,-3-2 0,-34-14 244,32 16-277,0-1 1,-1 2 0,1-1 0,0 1-1,-1 0 1,1 0 0,0 1 0,0 0 0,-1 0-1,1 1 1,0 0 0,0 0 0,1 1-1,-1 0 1,-11 6 0,10-3-536,1-1 0,-1 1-1,2 0 1,-11 11 0,0 1-2702,0 0-3817,8-12 3819</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4.636"/>
    </inkml:context>
    <inkml:brush xml:id="br0">
      <inkml:brushProperty name="width" value="0.05" units="cm"/>
      <inkml:brushProperty name="height" value="0.05" units="cm"/>
      <inkml:brushProperty name="color" value="#FFFFFF"/>
    </inkml:brush>
  </inkml:definitions>
  <inkml:trace contextRef="#ctx0" brushRef="#br0">214 12 760,'1'-1'121,"-1"1"0,0 0 0,0-1 0,0 1 0,0-1 0,0 1 0,0 0 0,0-1 1,0 1-1,0 0 0,0-1 0,0 1 0,0-1 0,0 1 0,-1 0 0,1-1 0,0 1 0,0 0 0,0-1 0,0 1 0,-1 0 0,1-1 0,0 1 0,0 0 0,-1 0 0,1-1 1,0 1-1,0 0 0,-1 0 0,1-1 0,0 1 0,-1 0 0,1 0 0,0 0 0,-1 0 0,1-1 0,0 1 0,-1 0 0,1 0 0,-1 0 0,1 0 0,0 0 0,-1 0 0,1 0 0,0 0 1,-1 0-1,1 0 0,0 0 0,-1 0 0,1 0 0,-1 1 0,1-1 0,0 0 0,-1 0 0,1 0 0,0 0 0,-1 1 0,1-1 0,0 0 0,0 0 0,-1 1 0,1-1 0,0 0 0,0 0 1,-1 1-1,1-1 0,0 0 0,0 1 0,-1 0 0,1-1-62,-1 0 0,1 1 0,-1-1 0,1 1 0,-1-1 0,1 0 0,-1 1 0,1-1 0,0 1 0,-1 0 1,1-1-1,-1 1 0,1-1 0,0 1 0,0-1 0,-1 1 0,1 0 0,0-1 0,0 1 0,0 0 0,0-1 0,0 1 0,0 0 0,0-1 0,0 1 0,0 0 1,0-1-1,0 1 0,0-1 0,0 1 0,1 0 0,-1-1 0,0 1 0,0 0 0,1-1 0,-1 1 0,0-1 0,1 1 0,0 0 0,0 0 6,0 1 0,0-1 0,0 1 0,0 0 0,0 0 0,0-1 0,0 1 0,-1 0 0,1 0 0,0 0 0,-1 0 0,0 0 0,1-1 0,-1 4 0,7 20 385,-6-20-334,0 0 0,0 0-1,0 0 1,0 1 0,-1-1 0,0 0-1,0 0 1,0 0 0,-2 8-1,0 9 459,-8 37 365,-1-17-26,11-40-872,-1 0 0,1-1 1,0 1-1,-1 0 0,1-1 1,-1 1-1,0-1 0,1 1 1,-1-1-1,0 1 0,0-1 1,0 1-1,0-1 0,0 0 1,-1 0-1,1 1 0,0-1 1,0 0-1,-2 1 0,-31 17 169,23-13-132,7-5-66,0 0 0,0 0 0,0-1 1,0 1-1,0-1 0,0 0 0,0 0 0,-1 0 1,1 0-1,0-1 0,0 0 0,0 1 1,-4-3-1,-19-1 27,1-2 1058,10 1-4742</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7.696"/>
    </inkml:context>
    <inkml:brush xml:id="br0">
      <inkml:brushProperty name="width" value="0.05" units="cm"/>
      <inkml:brushProperty name="height" value="0.05" units="cm"/>
      <inkml:brushProperty name="color" value="#FFFFFF"/>
    </inkml:brush>
  </inkml:definitions>
  <inkml:trace contextRef="#ctx0" brushRef="#br0">1 24 676,'1'-11'4807,"9"-2"2845,-11 32-4534,1 151-854,11-127-2216,-14-29-2544,-3-27-5200,3 5 5438,-6-5-1317</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066"/>
    </inkml:context>
    <inkml:brush xml:id="br0">
      <inkml:brushProperty name="width" value="0.05" units="cm"/>
      <inkml:brushProperty name="height" value="0.05" units="cm"/>
      <inkml:brushProperty name="color" value="#FFFFFF"/>
    </inkml:brush>
  </inkml:definitions>
  <inkml:trace contextRef="#ctx0" brushRef="#br0">19 1 620,'-18'5'13687,"23"-4"-13188,10 29-2346,-13-27 1915,5 11-9449</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684"/>
    </inkml:context>
    <inkml:brush xml:id="br0">
      <inkml:brushProperty name="width" value="0.05" units="cm"/>
      <inkml:brushProperty name="height" value="0.05" units="cm"/>
      <inkml:brushProperty name="color" value="#FFFFFF"/>
    </inkml:brush>
  </inkml:definitions>
  <inkml:trace contextRef="#ctx0" brushRef="#br0">303 38 1052,'10'-7'5115,"-10"5"-4705,1 1-171,-1 0 0,0 0 0,0 0 0,0 1 0,0-1 0,0 0 1,0 0-1,0 0 0,0 0 0,0 1 0,0-1 0,-1 0 0,1 0 0,0 0 0,0 1 0,-1-1 0,1 0 0,0 1 0,-1-1 0,1 0 0,-1 1 0,1-1 0,-1 0 0,0 1 0,1-1 0,-1 1 0,1-1 1,-1 1-1,-1-1 0,1 0-93,0 0 1,-1 0 0,1 1-1,0-1 1,-1 0 0,1 1 0,0-1-1,-1 1 1,1 0 0,-1-1-1,1 1 1,-1 0 0,1 0 0,-1 0-1,1 0 1,-1 0 0,1 1 0,-1-1-1,1 0 1,-1 1 0,1-1-1,-1 1 1,-1 0 0,-6 2 266,-7 2-24,1 1 1,-1 1-1,1 1 1,1 0-1,-1 1 1,1 0-1,-21 19 1,-6 14 308,11-7-454,4-4-182,24-30-62,0 1 0,1 0 0,-1 0 0,0 0 1,1 0-1,-1 0 0,1 0 0,-1 1 0,1-1 0,0 0 0,0 1 0,0-1 0,0 1 0,1-1 0,-1 1 0,1-1 0,-1 1 0,1 0 0,0-1 0,0 1 0,0-1 0,0 1 0,1 0 0,-1-1 0,1 1 0,0-1 0,1 5 0,0-3-1,0 1 0,0-1 0,0 0 0,1 1-1,0-1 1,0-1 0,0 1 0,0 0-1,1-1 1,-1 1 0,1-1 0,0 0 0,6 4-1,2-1-70,0-1-1,0 0 1,0 0-1,1-1 1,0-1-1,0 0 1,0-1 0,0 0-1,0-1 1,0-1-1,1 0 1,-1 0-1,25-6 1,30-12-3131,-4-11-3603,-45 17 3143,-6-1-110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8.844"/>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58.246"/>
    </inkml:context>
    <inkml:brush xml:id="br0">
      <inkml:brushProperty name="width" value="0.05" units="cm"/>
      <inkml:brushProperty name="height" value="0.05" units="cm"/>
      <inkml:brushProperty name="color" value="#FFFFFF"/>
    </inkml:brush>
  </inkml:definitions>
  <inkml:trace contextRef="#ctx0" brushRef="#br0">66 0 476,'0'0'7309,"-39"6"-243,40-7-6263,-6 1-11,5 0-779,-1 0 0,1 1 0,-1-1 0,0 0 0,1 0 0,0 0-1,-1 0 1,1 1 0,-1-1 0,1 0 0,-1 1 0,1-1-1,-1 0 1,1 1 0,0-1 0,-1 0 0,1 1 0,0-1 0,-1 1-1,1-1 1,0 0 0,0 1 0,-1-1 0,1 1 0,0-1-1,0 1 1,0-1 0,-1 1 0,1-1 0,0 1 0,0 0 0,0 0-16,-1 0 2,0 0 1,0 0-1,0 0 1,1 0-1,-1 0 0,0 0 1,0 0-1,1 0 1,-1 0-1,0 0 1,1 0-1,-1 0 0,1 1 1,0-1-1,-1 0 1,1 0-1,0 1 1,0-1-1,0 0 0,0 2 1,0 35-19,0-21 15,22 13-9,-21-28 9,1 1 1,0-1-1,0-1 0,-1 1 1,1 0-1,0 0 0,0-1 1,1 1-1,-1-1 0,0 0 1,0 1-1,1-1 0,-1 0 1,1 0-1,2 0 1,15 9-10,1-4 24,-20-6-9,0 1 1,1-1 0,-1 1-1,0-1 1,0 0-1,0 1 1,1-1 0,-1 0-1,0 0 1,0 0-1,1 0 1,-1 0-1,0 0 1,0 0 0,1 0-1,-1-1 1,0 1-1,0 0 1,3-2 0,30-3-21,-30 4 28,71-42 141,-73 42-153,0 0 0,-1 0-1,1 0 1,0-1-1,-1 1 1,0-1 0,1 1-1,-1-1 1,0 1 0,0-1-1,0 0 1,2-3 0,-3 5 3,1-1-1,-1 0 1,0 0 0,0 1 0,0-1 0,1 0 0,-1 0 0,0 0-1,0 1 1,0-1 0,0 0 0,0 0 0,0 0 0,-1 1 0,1-1-1,0 0 1,0 0 0,-1 1 0,1-1 0,0 0 0,-1 0-1,1 1 1,0-1 0,-1 0 0,1 1 0,-1-1 0,1 1 0,-1-1-1,0 1 1,1-1 0,-1 1 0,1-1 0,-1 1 0,-1-1 0,-2-11-13,-15-8 6,17 19 6,1-1 1,0 1-1,-1-1 0,1 1 0,-1-1 1,1 1-1,-1 0 0,0 0 0,0 0 0,0 0 1,1 0-1,-1 0 0,0 0 0,0 0 1,0 1-1,0-1 0,0 1 0,-1 0 0,1 0 1,-3-1-1,1 0-2,-1 1 0,0-1 0,1 1-1,-1-1 1,1 1 0,-1 1 0,1-1 0,-1 1 0,0 0 0,-5 1 0,-7 9-361,-10 5-2724,8-12-4279</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25.268"/>
    </inkml:context>
    <inkml:brush xml:id="br0">
      <inkml:brushProperty name="width" value="0.05" units="cm"/>
      <inkml:brushProperty name="height" value="0.05" units="cm"/>
      <inkml:brushProperty name="color" value="#FFFFFF"/>
    </inkml:brush>
  </inkml:definitions>
  <inkml:trace contextRef="#ctx0" brushRef="#br0">137 49 4,'0'0'134,"0"-1"-1,0 1 1,0-1-1,0 1 1,-1-1-1,1 1 1,0-1-1,0 0 1,0 1 0,0-1-1,0 1 1,0-1-1,0 0 1,1 1-1,-1-1 1,0 1 0,0-1-1,0 1 1,0-1-1,1 1 1,-1-1-1,0 1 1,1-1-1,-1 1 1,0-1 0,1 1-1,-1-1 1,1 1-1,-1 0 1,0-1-1,1 1 1,-1 0-1,1-1 1,0 1 0,1-2-143,-1 2 38,-1 0 0,1-1 0,-1 1 0,0 0 0,1-1 0,-1 1 0,0 0 0,1-1 0,-1 1 0,0-1 0,1 1 0,-1-1 0,0 1 0,0 0 0,0-1 0,1 1 0,-1-1 0,0 1 0,0-1 0,0 1 0,0-1 0,0 1 0,0-1 0,0 1 0,0-1 0,0 1 0,0-1 0,0 1 0,0-1 0,-1 1 1,1-1-1,0 1 0,0-1 0,0 1 0,-1-1 0,1 1 0,0-1 0,0 1 0,-1 0 0,1-1 0,-1 1 0,1 0 0,0-1 0,-1 1 0,1 0 0,-1-1 0,1 1 0,0 0 0,-1 0 0,1-1-4,0 1 0,0 0 0,0 0 1,1 0-1,-1 0 0,0 0 0,0 0 0,0 0 0,1 0 1,-1 0-1,0 0 0,0 0 0,0 0 0,0-1 0,0 1 0,1 0 1,-1 0-1,0 0 0,0 0 0,0-1 0,0 1 0,0 0 1,0 0-1,0 0 0,1 0 0,-1-1 0,0 1 0,0 0 1,0 0-1,0 0 0,0-1 0,0 1 0,0 0 0,0 0 0,0 0 1,0-1-1,0 1 0,0 0 0,0 0 0,0 0 0,0 0 1,0-1-1,-1-1 2018,1 4-2289,0-2 361,0 0-1,1 1 0,-1-1 0,0 0 0,0 1 0,0-1 0,0 1 1,0-1-1,0 0 0,0 1 0,0-1 0,0 0 0,0 1 0,0-1 1,-1 0-1,1 1 0,0-1 0,0 0 0,0 1 0,0-1 0,0 0 1,-1 0-1,1 1 0,0-1 0,0 0 0,-1 1 0,1-1 0,0 0 1,0 0-1,-1 0 0,1 1 0,0-1 0,0 0 0,-1 0 0,1 0 1,0 0-1,-1 0 0,1 1 0,0-1 0,-1 0 0,1 0 0,0 0 1,-1 0-1,1 0 0,-1 0 0,1 0 0,-3 0 2147,3-1-1820,-1 37 1103,-1-32-1486,0-1 0,0 1 0,1-1 0,0 1-1,-1 0 1,1 0 0,1-1 0,-1 1 0,0 0 0,1 0 0,0 7-1,2 59 384,0-34-215,-2-30-185,-1 1 19,1 0 0,0 0-1,1 0 1,0 0 0,0-1 0,0 1-1,5 12 1,-4-11-35,-1 0-1,0 0 1,0 0-1,0 1 1,-1-1-1,0 0 1,-3 14-1,1 8 87,-8 50 263,10-69-295,-1 0 0,1 0 1,-2 1-1,-4 20 0,4-27-54,1 0 0,0 1-1,0 0 1,0-1 0,1 1 0,1 11 0,-1-13-10,0 1 0,0-1 0,0 1 1,0-1-1,-1 1 0,0-1 0,1 1 0,-4 6 1,-7 61 214,9-62-206,0 0-1,1 0 1,0 0-1,1 0 0,0 0 1,2 17-1,0 8-7,-1-11 28,0-17-38,-1 0 0,0 0 0,0 0 0,0 0 0,-1 0 0,0 0 0,0-1 0,-1 1 0,-4 12 0,5-15-3,0 0 0,0 0 0,0 0 0,0 1 0,0-1 0,1 1 0,0-1 0,0 8 0,1-7 1,-1 0-1,0 0 1,-1 0-1,1 1 1,-1-1-1,-2 7 1,1-6-3,0-1 0,1 1 0,0-1 1,0 1-1,1 0 0,0-1 0,0 1 1,1 11-1,0-12 20,-1 1 1,1-1 0,-1 1-1,-1-1 1,1 1-1,-1-1 1,0 1 0,-3 10-1,-1 17 99,5-30-113,0-1-1,0 1 1,0 0 0,0 0-1,-1-1 1,1 1 0,-1 0-1,0 0 1,-2 4 0,2-2-9,0 0 0,0 0 1,0 0-1,0-1 0,1 1 1,0 0-1,0 0 0,0 0 1,2 7-1,-1 6-7,-1 267 1205,-11-231-1129,12-39-60,-1-10-7,1 1 1,-1-1 0,-1 0-1,1 1 1,-1-1-1,0 0 1,0 0 0,0 1-1,0-1 1,-3 5 0,2-7-2,1 0 1,0 0 0,1 1-1,-1-1 1,1 0 0,-1 0-1,1 0 1,0 1 0,0-1 0,0 0-1,1 0 1,-1 1 0,1-1-1,-1 0 1,1 0 0,0 0-1,3 5 1,2 22-15,5 115 399,-11 85 16,11-187-389,-11-38-10,0-1 0,0 1-1,0-1 1,0 1 0,1-1 0,0 1-1,0-1 1,0 0 0,0 1 0,3 4-1,-3-7 1,0 0 0,-1 1 0,1-1 0,-1 0 0,1 1 0,-1-1 0,0 0 1,0 1-1,0-1 0,0 0 0,0 1 0,0-1 0,-1 0 0,1 1 0,-1-1 0,0 0 0,0 0 0,-1 4 0,-5 22 147,7 202 701,11-188-810,-11 1-9,1-12-52,-1 1 1,-2 0 0,-6 36 0,6-52 19,0 1 1,1-1-1,3 32 0,-1-7 4,-12 16 18,0 7-63,12-19 47,0-14-16,-1 0 0,-2 1 0,-6 36 0,6-57 30,0 0 0,1-1-1,1 1 1,0 0 0,1 0 0,0-1 0,0 1-1,1 0 1,5 15 0,-7-23-15,1 1 0,-1-1 0,0 1 1,0-1-1,0 1 0,0-1 0,0 1 0,-1-1 0,0 1 0,-2 5 1,-2 24-5,6-17 2,0 1 0,7 27 0,-4-28 12,-1 1-1,1 30 0,2 1 18,-5-42-24,0 0 0,0 0 0,0 0 0,0 0 0,-1 1 0,0-1 0,-1 0 0,1 0 0,-1 0 0,0 0 0,-1 0-1,-2 7 1,2-6-4,1-1 1,0 0-1,0 1 0,1-1 0,0 1 0,0-1 0,0 1 0,1-1 0,0 1 0,0-1 0,3 9 0,3 33 8,-7 171 64,11-99-47,-11-100-20,1-14-1,-1 0 0,1-1 0,-2 1 0,1 0 0,0-1 0,-1 1 0,0 0 0,-1-1 0,1 1 0,-4 7-1,3-7-5,1-1 0,0 1 0,0 0-1,0 0 1,1 0 0,0-1-1,0 1 1,1 0 0,1 7-1,-1 9-12,0 7-9,-1-15 21,1 0-1,-2 0 1,1 0-1,-2 0 1,-6 26-1,6-34 3,1 1 0,0-1-1,0 0 1,1 1 0,0 9 0,0-9-1,0-1-1,0 1 1,-1-1 0,0 1 0,-3 9-1,3-10 0,1-1 0,-1 0 0,1 1-1,0-1 1,0 0 0,0 1 0,1-1-1,0 0 1,2 10 0,3 24 13,-6-18-2,-1-9-13,1 0 1,1-1-1,0 1 0,0 0 0,1-1 0,3 12 0,-3-15 4,-1-1 0,0 0 0,0 1 0,-1-1 0,0 0 1,-2 15-1,1 4-45,-10 35 18,12-53 30,-2 0-1,1 0 0,-1 0 0,0-1 0,0 1 0,-5 13 0,5-15-3,-1 0 0,1 1 0,1-1 0,-1 1 0,1-1 0,1 10 0,-1-10 2,1 0 1,-1 0 0,0 0-1,-1 0 1,0 0 0,0-1-1,0 1 1,-2 7 0,1-9-1,1 0 1,0 1-1,1-1 1,-1 1-1,1-1 1,0 1 0,0-1-1,0 1 1,2 6-1,-2-6-1,1 0-1,-1 1 1,1-1-1,-2 0 0,1 1 1,-2 8-1,-2-2 4,0 0 3,1 0 0,0 0 0,-3 25 0,17 23-25,-11 214 62,-11-239-75,11 73 32,0-107-1,0-1 0,0 1 0,0-1 0,0 0 0,0 1 0,0-1 1,0 0-1,0 1 0,0-1 0,-1 0 0,1 0 0,0 1 0,0-1 0,0 0 0,0 1 1,-1-1-1,1 0 0,0 0 0,0 1 0,-1-1 0,1 0 0,0 0 0,0 1 0,-1-1 1,1 0-1,0 0 0,-1 0 0,1 0 0,0 0 0,-1 1 0,1-1 0,0 0 0,-1 0 1,6 6-15,-3-5 13,-1 0 0,0 1 0,0 0 0,0-1 0,1 1 0,-2 0 0,1-1 0,0 1-1,0 0 1,-1 0 0,1 0 0,-1 0 0,1-1 0,-1 1 0,0 0 0,1 3 0,7 22-23,-7-22 24,0-1 1,0 1-1,0-1 1,0 1-1,-1 0 1,0-1-1,0 1 0,0 0 1,-2 8-1,1 16 2,1 129 6,0-157-10,-22-32-26114</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0.271"/>
    </inkml:context>
    <inkml:brush xml:id="br0">
      <inkml:brushProperty name="width" value="0.05" units="cm"/>
      <inkml:brushProperty name="height" value="0.05" units="cm"/>
      <inkml:brushProperty name="color" value="#FFFFFF"/>
    </inkml:brush>
  </inkml:definitions>
  <inkml:trace contextRef="#ctx0" brushRef="#br0">12 36 180,'0'-9'1564,"1"8"-1448,-1 0-1,0 0 1,1 1 0,-1-1-1,0 0 1,0 0 0,0 0-1,0 1 1,1-1 0,-1 0-1,0 0 1,0 0 0,-1 0-1,1 1 1,0-1 0,0 0-1,-13-12 11285,13 14-11359,0-1-1,0 1 0,1-1 1,-1 1-1,0 0 1,0-1-1,1 1 1,-1-1-1,0 1 1,1-1-1,-1 1 1,0-1-1,1 1 1,-1-1-1,1 0 1,-1 1-1,1-1 1,-1 1-1,1-1 1,-1 0-1,1 0 1,-1 1-1,1-1 1,-1 0-1,1 0 1,0 1-1,-1-1 0,1 0 1,-1 0-1,1 0 1,0 0-1,-1 0 1,2 0-1,33 4 606,-11-1-441,203 51 1796,-193-46-1848,1-1-1,1-2 0,-1-2 0,1 0 0,43-4 0,178-27 198,-241 26-342,33-2 2,0 2 0,51 4 0,-9 1 12,61 3-22,-111-7-11,-25-1 14,0 2 0,0 0 0,0 1 0,30 6 0,-31-4-5,-1-1 1,1 0-1,16-1 0,24 3-9,50 9 169,124-1-1,-57 6-74,-160-17-66,0 0 1,-1 1 0,23 6 0,-23-4-32,1-1 0,0-1 0,24 2 0,147 8 73,-39 0-100,3 0-130,-123-12 203,52 0-1,94 11 0,-115-7-30,0-2 0,0-3 0,0-2 0,86-16 0,-104 14 1,191-25 153,-181 31-150,-7 3-30,130 2 4,-116-7 48,0-3-1,77-15 1,-96 15-44,-1 2 0,44 1 0,-43 1 8,29-6 9,-10 0 68,77 0-88,-120 6 6,-8 1 13,1-1 1,-1 0-1,0 0 1,0 0-1,0 0 1,1-1-1,-1 1 1,0-1-1,0 0 0,4-2 1,0 2-11,-1-1 1,0 1-1,1 1 1,-1-1-1,1 1 1,-1 0-1,1 1 1,7 1-1,10-1 34,235-7-36,-185 12 19,218-24 83,-188 12-141,-79 9 31,-21-2 24,-1 0-1,1 0 1,0-1-1,-1 1 0,1-1 1,-1 0-1,1 0 1,-1 0-1,1-1 1,4 0-1,22-9 5,-28 9-5,0 1 1,0-1-1,-1 1 1,1 0 0,0 0-1,0 0 1,0 0-1,0 0 1,-1 0 0,1 0-1,0 1 1,0-1 0,0 0-1,-1 1 1,1 0-1,0-1 1,0 1 0,-1 0-1,3 1 1,12 4 31,661-18-679,-638 20 609,-31-6 37,-1 0 0,1 0 1,-1-1-1,1 1 0,14-1 1,-2-4 56,-17 2-58,1 0 0,0 0 0,-1 1 0,1-1 0,0 1 0,0 0 0,-1 0 0,1 1 0,0-1 0,0 1-1,-1 0 1,1-1 0,3 3 0,4-2-1,162 0 18,199-4-14,-197 5-35,-161-2 28,0-1-8,0 1 0,1 0 0,-1 1 0,1 1 0,-1 0 0,0 1 0,23 7 1,-33-9 7,24 2 4,-27-3 1,1 1 0,-1-1 0,0 0 0,0 0 0,0 0-1,1 0 1,-1 0 0,0 0 0,0 0 0,0 0 0,1 0 0,-1 0-1,0-1 1,0 1 0,0 0 0,2-2 0,1-1 10,-3 2-11,1 1 1,-1-1 0,1 0-1,-1 1 1,1-1 0,0 1 0,-1-1-1,1 1 1,0 0 0,-1 0-1,1 0 1,-1 0 0,1 0-1,0 0 1,-1 0 0,4 1 0,1-2-11,-2 0 11,0 0 0,1 0-1,-1 1 1,0-1 0,1 1-1,-1 0 1,0 1 0,1-1-1,-1 1 1,0 0 0,1 0-1,-1 0 1,0 0 0,6 3-1,-9-3 1,0-1-1,1 0 0,-1 0 1,0 1-1,1-1 1,-1 0-1,0 0 0,1 0 1,-1 0-1,0-1 1,1 1-1,-1 0 1,0-1-1,1 1 0,-1-1 1,0 1-1,0-1 1,1 1-1,-1-1 0,0 0 1,0 0-1,0 1 1,0-1-1,2-2 0,-2 2-13,15-2 33,1 1-1,0 1 1,19 0 0,113-11-153,-94 13 118,-41 0 24,1 0-1,0-2 1,-1 1-1,1-2 0,15-3 1,-28 4-6,-1 1 1,1-1-1,-1 0 0,1 1 1,0 0-1,-1-1 0,1 1 1,0 0-1,-1 0 0,1 0 1,0 0-1,-1 0 0,1 1 1,-1-1-1,1 0 0,2 2 1,1-1 4,0 1 1,0-1-1,0 0 1,0-1 0,1 1-1,-1-1 1,6 0-1,-1-1-14,0 0 0,-1 0 0,1-1 0,11-4 0,-14 4 24,8-1 48,0 1 0,0 0 0,0 2 0,27 1 0,-4 0 2,-29 2-60,-9-3-7,0 1-1,0-1 0,1 0 1,-1 0-1,0 1 1,0-1-1,0 0 0,0 0 1,1 0-1,-1 0 0,0 1 1,0-1-1,1 0 0,-1 0 1,0 0-1,0 0 0,1 0 1,-1 1-1,0-1 1,0 0-1,1 0 0,-1 0 1,0 0-1,1 0 0,-1 0 1,0 0-1,0 0 0,1 0 1,-1 0-1,0 0 1,1 0-1,-1 0 0,0-1 1,0 1-1,1 0 0,-1 0 1,0 0-1,0 0 0,1 0 1,-1 0-1,0-1 0,0 1 1,0 0-1,1 0 1,-1 0-1,0-1 0,0 1 1,0 0-1,0 0 0,1-1 1,-1 1-1,0 0 0,0 0 1,0-1-1,0 1 0,0 0 1,0 0-1,0-1 1,3 0-3,-2 1 1,1 0 0,-1-1 0,0 1 0,0 0 0,0-1 0,0 1 0,0 0 0,1 0 0,-1 0 0,0 0 0,0 0 0,0 0 1,0 1-1,0-1 0,1 0 0,-1 1 0,0-1 0,0 0 0,0 1 0,0-1 0,0 1 0,0 0 0,0-1 0,0 1 0,1 1 1,-3 1-3,11-7 10,-7 0 30,17 3 78,-7 7 523,26-12 593,-37 6-1215,0 0-11,5 0-5,-5 0-3,39 6 49,-39-6-37,28 0 20,-28 0-22,-2 1-3,0 3-4,0-3-6,0-2 5,0-3 5,0 3 7,-2 2-366,0 0 0,0 0 0,0 0 0,0-1 0,0 1 0,0 0 0,0-1 0,0 1 0,-1-1-1,1 0 1,0 0 0,0 0 0,0 0 0,-3 0 0,-47-2-11540,30-3 7495</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4.864"/>
    </inkml:context>
    <inkml:brush xml:id="br0">
      <inkml:brushProperty name="width" value="0.05" units="cm"/>
      <inkml:brushProperty name="height" value="0.05" units="cm"/>
      <inkml:brushProperty name="color" value="#FFFFFF"/>
    </inkml:brush>
  </inkml:definitions>
  <inkml:trace contextRef="#ctx0" brushRef="#br0">11 79 40,'11'-30'937,"-11"29"-898,0 0 0,0 1 0,0-1-1,0 1 1,0-1 0,0 0-1,0 1 1,0-1 0,0 1-1,0-1 1,1 1 0,-1-1-1,0 0 1,0 1 0,1-1 0,-1 1-1,0-1 1,1 1 0,-1 0-1,1-1 1,-1 1 0,1-1-1,-1 1 1,1-1 0,0-1 388,-6-2-226,1 2 85,3 2-24,-1 0-1,1-1 1,0 1-1,0-1 1,0 0-1,0 1 1,0-1-1,0 0 1,0 0-1,0 1 0,0-1 1,0 0-1,1 0 1,-1 0-1,0 0 1,0 0-1,1 0 1,-1 0-1,1 0 1,-1-1-1,0-2 1763,35-2 735,-21 7-2485,0 1 0,0 0 1,0 1-1,14 4 0,-14-3-105,0-1-1,0 0 1,0 0-1,16-1 1,208 17 1048,-12-1-895,23-6 42,-163-8-327,0 4-1,115 25 0,-179-29-155,2 0 233,1 0 0,-1-2-1,1-2 1,-1 0 0,31-4-1,127-20 405,-139 17-476,1 1 0,55 0 0,33 12-245,126-18 498,-238 13-368,0 1 0,29 6 1,-35-5 83,1 0 0,0-2 1,0 1-1,0-1 0,27-3 1,207-16 88,-205 15-101,0 2 1,0 2-1,0 2 0,0 1 1,56 14-1,-72-15-6,0-1-1,0-2 1,49-5-1,13 0-36,-15-2 64,-59 4-15,-1 1 1,1 1-1,0 0 1,25 2 0,1 3-2,47-1 0,9 3 86,-62-3-109,16-1 15,167-22 20,-91 10 107,-113 9-108,241-15-120,-30 4 99,-137 9 24,-44 1 13,75 6 0,-86-2-60,44-3-1,-50-1 25,0 2 0,-1 1 0,28 5 0,40 5 44,-63-8-50,-1 1 0,33 8 1,-45-8 8,0-1 0,32 2 0,13 1-1,48 0 18,-26 1 24,-66-7-22,1 1 0,-1 1-1,30 6 1,50 5-29,-53-12 6,-38-1-19,1 0-1,-1 0 1,1 0 0,0 1 0,8 3-1,91 8-427,-94-10 470,-1-1-1,1 0 1,0 0-1,23-4 1,0 2-58,35-2 18,-39 1 39,1 2 0,43 4 0,-26 0-25,103-5 0,-58-1 35,-18-4-26,-17 9 2,3-1-10,-29-7 2,0 3 1,70 2 0,-43 2 17,16 4-58,-24 0 84,-1 0-21,77 6 32,-112-9-37,-16-3-11,-1 0 0,0 1-1,1-1 1,-1 0 0,1 0 0,-1 1 0,1-1-1,-1 0 1,0-1 0,1 1 0,-1 0 0,1 0-1,-1-1 1,0 1 0,1 0 0,2-2 0,71 13 20,33-17-57,140 6 677,-216 6-764,-23-5 124,16 7 23,4-5-31,-20-3 7,-6 1 13,6 3-9,0-3-11,78 17 291,33 1-805,-79-13 692,-39-6-124,2 1 1,0 0 0,0 0 0,0 0 0,0 0 0,0 0 0,0-1 0,0 0 0,5 0 0,-7 0-23,1 0-52,-1-1-1,1 1 1,0 0-1,-1 1 1,1-1-1,-1 0 1,1 1 0,-1 0-1,1-1 1,-1 1-1,4 2 1,5-6-10,15-4 274,-25 7-242,-1 0 0,1 0-1,-1 0 1,1-1 0,-1 1 0,1 0 0,-1 0 0,1 0 0,-1 0 0,1 0 0,-1 0 0,1 0-1,-1 0 1,1 0 0,-1 0 0,1 0 0,-1 0 0,1 0 0,-1 0 0,1 1 0,-1-1 0,1 0 0,-1 0-1,1 0 1,-1 1 0,0-1 0,1 0 0,-1 1 0,1-1 0,-1 1 0,34-17 21,-31 14-19,-3 2 2,0 0 1,0-1-1,0 1 1,1-1-1,-1 1 1,0 0 0,0-1-1,1 1 1,-1 0-1,0 0 1,1-1-1,-1 1 1,0 0-1,1 0 1,-1-1-1,1 1 1,-1 0-1,0 0 1,1 0-1,-1 0 1,1 0-1,-1 0 1,0-1-1,1 1 1,-1 0-1,1 0 1,-1 0 0,1 0-1,-1 1 1,0-1-1,1 0 1,-1 0-1,1 0 1,-1 0-1,0 0 1,1 0-1,-1 1 1,1-1-1,-1 0 1,0 0-1,1 1 1,-1-1-1,0 0 1,1 0-1,-1 1 1,0-1-1,0 0 1,1 1 0,-1 0-1,2 0-3,5-1-3,-5 0-1,28 6 72,-28-4-81,6 5-31,-5-15 38,-3 7 23,9-5 151,-20 5-49,10 0-145,-1 1-1,0 0 0,1 0 1,-1 0-1,0 0 0,0 0 1,1 0-1,-1 1 0,1-1 0,-1 1 1,0-1-1,1 1 0,-1-1 1,1 1-1,-1 0 0,1 0 1,-2 1-1,-45 21-3969,-3-3-3788,20-9 3949</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42.813"/>
    </inkml:context>
    <inkml:brush xml:id="br0">
      <inkml:brushProperty name="width" value="0.05" units="cm"/>
      <inkml:brushProperty name="height" value="0.05" units="cm"/>
      <inkml:brushProperty name="color" value="#FFFFFF"/>
    </inkml:brush>
  </inkml:definitions>
  <inkml:trace contextRef="#ctx0" brushRef="#br0">279 92 60,'0'0'330,"-10"-18"708,10 17-675,-9 1-50,7-3-221,2 0 0,-1-1 0,0 1 0,1-1 0,-1 1 0,1 0 0,0-1 0,0 1 0,1-1 0,0-4 0,0-3 711,-1 10-622,11-17 4186,-13 31-2584,0-12-1710,1 1 1,0 0-1,0 0 1,0-1-1,0 1 1,0 0 0,0 0-1,1 0 1,-1 0-1,0 0 1,1 0-1,0 0 1,-1 0-1,1 0 1,0 1 0,1 3-1,0 49 1276,0-33-601,10 20 24,-1 68 387,-10-97-1062,0 3 25,0-1 0,1 1 0,0 0 0,6 23 0,-5-29-35,0 0-1,-1 0 1,-1 1 0,0-1 0,0 1-1,-3 17 1,1-18-16,1 1-1,1-1 1,-1 1-1,2-1 1,-1 1-1,5 17 1,-3-19-32,3 4 40,-1 1 0,-1-1 0,-1 1 0,2 14 0,6 45 52,1 7-92,0-8 273,0-24 132,-1-6-287,1 0-81,0 15 181,0 82 438,-11 162 1191,11-233-1830,-11-62-51,1 0 0,0 1 0,1-1 0,-1 0 0,1 0 0,0 1 0,4 5 0,-3-6 6,0 1 0,-1 0-1,0 0 1,0 0 0,0 0-1,-1 0 1,1 10 0,-2-12-20,0 0 0,0 1 0,0-1 1,-1 0-1,0 0 0,0 0 0,0 0 1,-4 8-1,3-6 9,1-1 0,0 0 0,0 0-1,1 1 1,0-1 0,0 0 0,2 12 0,-1 6 94,-1 19 287,-9 65-1,5-34-42,-3 8-165,4-59-158,1 0 0,1 42 0,2-41-3,-1 0 1,-5 31-1,1-27 7,3 1 0,2 53 1,1-21 14,9-6-28,-11 4 27,1-11-5,-1 0 0,-10 63 1,-1-15 100,6-42-65,6-47-59,-1 0 1,-1 0-1,1 0 0,-1-1 1,-1 1-1,-1 7 1,1-7-8,1 1 0,0-1 0,1 1 1,-1 0-1,1-1 0,1 1 1,-1-1-1,1 1 0,4 14 0,2 27 36,-7-26-21,-1-11 11,1 0 0,0-1 0,1 1 0,1 0 0,0 0 0,3 12 1,-4-19-39,0 1 0,0 0 0,0-1 0,-1 1 0,0 0 0,0 0 0,0 0 0,-1 0 0,0-1 0,-3 12 0,-3 29 31,-4 38 8,12-47-18,-1-8 12,0 0-1,-2 0 1,-6 35 0,5-43-18,1-1 1,1 1-1,4 39 0,-2-6-27,-11 8 14,10 282 136,-11-266-81,0-9-12,0 26-33,1-34 84,-1 127-67,11-18 70,4-157-93,-4-12 8,0-1 0,0 0 0,0 1 0,0-1 0,1 0 0,-1 1 0,0-1 0,0 0 0,0 1 0,0-1 0,0 0 0,0 1 0,0-1 0,0 1 0,0-1 0,0 0 0,0 1 0,0-1 0,0 0 0,0 1 0,0-1 0,0 1 0,-1-1-1,1 0 1,0 1 0,0-1 0,0 0 0,-1 0 0,1 1 0,0-1 0,0 0 0,-1 1 0,1-1 0,-3 6 19,1 0 0,0-1 1,0 1-1,1 0 0,0 0 0,0 0 0,0 0 0,0 9 0,-7 38-16,6-44-16,0-1 0,1 1 0,0-1-1,0 1 1,1-1 0,0 1 0,3 14 0,-1 33-14,-2-55 28,1 3 0,-1-1 0,0 1-1,0-1 1,-1 1-1,1 0 1,-1-1 0,1 1-1,-1-1 1,0 1-1,-1-1 1,-2 6 0,3-6-5,0 0 0,1 1 0,-1-1 1,1 0-1,-1 0 0,1 0 1,0 0-1,0 1 0,0-1 1,1 4-1,-1 25 11,-3-20-7,0 0 1,1 0-1,0 0 0,1 0 0,0 0 0,1 0 0,2 12 0,-1 21 8,-5-38-6,3-6-1,1-1 0,-1 1 0,0 0-1,1-1 1,-1 1 0,1 0 0,-1 0-1,1 0 1,0-1 0,-1 1 0,1 0-1,0 0 1,-1 0 0,1 0 0,0 0-1,0 0 1,0 0 0,0 1 0,0-1-1,0 0 0,-1 0 0,1-1 0,0 1 0,0 0 0,0 0 0,0 0 0,0 0 0,0 0 0,1 0 0,-1 0 0,0 0 0,0-1 1,1 1-1,-1 0 0,0 0 0,1 0 0,-1 0 0,1-1 0,-1 1 0,1 0 0,0-1 0,-1 1 0,1 0 0,0-1 0,-1 1 1,2 0-1,-2 0-1,1-1 0,-1 0 1,1 1-1,-1-1 1,0 1-1,1-1 0,-1 1 1,0-1-1,1 1 1,-1-1-1,0 1 0,0-1 1,1 1-1,-1 0 1,0-1-1,0 1 0,0-1 1,0 1-1,0 0 1,0-1-1,0 1 0,0-1 1,0 1-1,0 0 1,0-1-1,0 1 1,-1-1-1,1 1 0,0 0 1,-1 0-1,-8 19 34,6-14-35,3-5-1,0 1 0,-1-1 1,1 1-1,0-1 0,1 1 0,-1-1 0,0 1 0,0-1 0,1 1 1,-1 0-1,1-1 0,-1 0 0,1 1 0,0-1 0,-1 1 0,1-1 0,0 0 1,0 0-1,1 2 0,-2-2 1,0 0 1,0 0 0,1 0-1,-1 1 1,0-1 0,-1 0-1,1 0 1,0 0-1,0 0 1,0 1 0,-1-1-1,1 0 1,0 0-1,-1 0 1,1 0 0,-1 0-1,0 1 1,-4 12 11,5 423-43,0-436 68,0 10-236,0-10 208,0 4 1,0-4-18,0-2 5,0-8-2,0 12 4,0-2 4,-2-7 39,-5 5-44,5-3-2,2 3 4,-1 1 1,1-1-1,-1 1 0,1 0 0,0-1 0,-1 1 0,0 0 0,1 0 1,-1-1-1,1 1 0,-1 0 0,1 0 0,-1 0 0,1-1 0,-1 1 1,0 0-1,1 0 0,-1 0 0,1 0 0,-1 0 0,1 0 1,-1 0-1,0 0 0,1 1 0,-1-1 0,1 0 0,-1 0 0,1 0 1,-1 1-1,1-1 0,-1 0 0,1 1 0,-1-1 0,-1 1 3,1-1-3,-41 18 96,41-18-98,-2-1-2,3 0 7,-1 1-1,1 0 1,-1 0 0,0-1-1,1 1 1,-1 0 0,1 0 0,-1 0-1,0 0 1,1 0 0,-1 0 0,1 0-1,-1 0 1,0 0 0,1 0-1,-1 0 1,1 0 0,-1 0 0,0 0-1,1 1 1,-1-1 0,1 0 0,-1 0-1,1 1 1,-1-1 0,1 0-1,-1 1 1,0 0 0,-1 3 1,-32 2 74,33-6-75,0 1 1,0-1-1,0 1 0,0-1 1,1 0-1,-1 1 1,0-1-1,0 0 0,0 0 1,0 0-1,0 0 0,0 0 1,0 0-1,0 0 1,0 0-1,0 0 0,0 0 1,0 0-1,0-1 0,0 1 1,0 0-1,0-1 1,0 0-1,-26-4 37,26 4-42,-34-16-40,20 23-5631,8-1 1396,0-4-1332</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6.866"/>
    </inkml:context>
    <inkml:brush xml:id="br0">
      <inkml:brushProperty name="width" value="0.05" units="cm"/>
      <inkml:brushProperty name="height" value="0.05" units="cm"/>
      <inkml:brushProperty name="color" value="#FFFFFF"/>
    </inkml:brush>
  </inkml:definitions>
  <inkml:trace contextRef="#ctx0" brushRef="#br0">160 52 644,'0'-9'16692,"-2"6"-16420,-3 5-113,-1 1-1,1-1 1,0 1-1,0 0 0,0 0 1,0 0-1,1 1 1,-1-1-1,1 1 1,-8 9-1,7-8-56,4-3-99,-1-1 1,1 1 0,-1-1 0,1 1-1,-1 0 1,1 0 0,0 0 0,0-1 0,0 1-1,0 0 1,0 0 0,0 1 0,1-1-1,-1 0 1,1 0 0,-1 0 0,1 3-1,-4 2 67,4-6-49,-1 0 0,0-1 0,1 1 0,-1 0 0,1 0 0,-1-1 0,1 1 0,-1 0 0,1 0-1,-1 0 1,1 0 0,0 0 0,0-1 0,-1 1 0,1 0 0,0 0 0,0 0 0,0 0 0,0 1 0,-9 19 81,8-19-89,-1 0-1,1 1 1,-1-1 0,1 1 0,0-1 0,0 1 0,0-1 0,1 1 0,-1 0-1,0-1 1,1 4 0,-11 37 392,11-33-374,0-7-22,1 0 1,-1-1 0,0 1-1,0 0 1,0-1 0,-1 1-1,1 0 1,-1-1 0,1 1-1,-1-1 1,0 1 0,0-1-1,0 1 1,0-1 0,-2 3-1,1 0 3,1 1 0,0-1 0,1 0-1,-1 1 1,1-1 0,0 1 0,0-1 0,2 10-1,-1 0 25,5 11-10,-1-4 9,-4-17-29,1-1 0,0 0 0,0 0 1,0 0-1,1 0 0,-1 0 0,1-1 0,0 1 0,0-1 1,0 1-1,5 3 0,46 35 470,-46-38-467,0 0 0,0-1 0,0 0 0,0 0-1,1-1 1,-1 0 0,1-1 0,-1 0 0,1 0 0,0-1 0,-1 0 0,1 0 0,0-1 0,-1 0-1,1 0 1,0-1 0,-1-1 0,0 1 0,13-7 0,3-2 5,-18 8-9,0 1-1,0-1 1,-1 0 0,1-1 0,-1 1-1,0-1 1,6-5 0,7-4 6,-15 12-9,-1-1 1,1 1-1,-1-1 1,0 1-1,1-1 1,-1 0-1,0 0 1,0 0-1,0 0 1,-1 0-1,4-4 1,17-15-7,-20 19 3,1 1 1,-1-1-1,0 1 0,0-1 0,0 0 1,0 0-1,0 0 0,0 0 0,-1 0 1,1-1-1,-1 1 0,1 0 1,-1-1-1,0 1 0,2-5 0,-3 3 1,1 1 0,0-1 0,0 1 0,0 0 0,0 0-1,1-1 1,-1 1 0,1 0 0,0 0 0,0 0 0,0 0 0,4-3-1,-4 4 1,0-1 0,0 0 0,0 1 0,0-1-1,0 0 1,-1 0 0,1 0 0,-1 0 0,0 0-1,0 0 1,0 0 0,1-4 0,-2-3-6,1 0 0,1-1 0,0 1 1,3-11-1,-2 11 4,0-1-1,-1 0 1,-1 1 0,1-14 0,-23-29 298,19 49-251,-1 0-1,1 1 1,-1-1-1,0 1 0,0-1 1,0 1-1,0 0 1,0 0-1,-1 0 1,-4-2-1,2 0 118,-6-5 81,0 0 1,-1 1-1,0 1 0,-18-9 0,25 14-176,0 1 0,0 0-1,-1 0 1,1 0-1,-1 0 1,0 1 0,0 1-1,1-1 1,-1 1-1,0 0 1,0 0 0,-8 2-1,-2-1 8,14-1-63,0-1 0,1 1 0,-1 1 0,0-1 0,1 0 0,-1 1 1,0-1-1,1 1 0,-1 0 0,1 0 0,-5 2 0,-22 13 35,9-6-98,0 1 1,1 1-1,-33 28 0,42-31-83,-44 45-1856,24-14-2347,26-26-17,4-14 4194,0 1-1,0-1 1,0 1-1,0-1 1,0 1-1,0-1 1,0 0-1,-1 1 1,1-1-1,0 1 1,0-1-1,0 0 1,0 1-1,-1-1 1,1 1-1,0-1 1,-1 0-1,1 1 1,0-1-1,0 0 1,-1 1-1,1-1 1,0 0 0,-1 0-1,1 1 1,-1-1-1,0 0 1</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7.832"/>
    </inkml:context>
    <inkml:brush xml:id="br0">
      <inkml:brushProperty name="width" value="0.05" units="cm"/>
      <inkml:brushProperty name="height" value="0.05" units="cm"/>
      <inkml:brushProperty name="color" value="#FFFFFF"/>
    </inkml:brush>
  </inkml:definitions>
  <inkml:trace contextRef="#ctx0" brushRef="#br0">55 11 444,'-2'4'7430,"-7"11"-4941,-12 40 2219,11-23-3658,8-29-978,0 1 0,1 0 0,-1 0 0,1-1 0,0 1 0,0 0 0,0 0 0,0 7 1,1 9 112,-1-8-136,1-1-1,1 0 1,-1 0 0,2 0-1,3 15 1,-4-23-42,0 1 0,1-1 0,-1 0 0,1 0-1,-1 0 1,1 0 0,0-1 0,0 1 0,1 0-1,-1-1 1,0 0 0,1 1 0,0-1 0,-1 0 0,1 0-1,0 0 1,0-1 0,0 1 0,0-1 0,0 0 0,1 0-1,3 1 1,0-2 51,0-1-1,0-1 0,1 1 1,-1-1-1,-1-1 0,1 1 1,0-1-1,10-7 0,-6 4-10,0 0-1,-1-1 0,0 0 1,0-1-1,-1 0 0,0-1 0,-1 0 1,0 0-1,0-1 0,8-13 1,-1 2-12,-12 18-32,-1 0 0,0 0 0,0 0 1,0 0-1,0 0 0,0-1 0,-1 1 0,2-5 1,11-22 3,-11 26-9,-1 1 1,0 0-1,-1-1 1,1 1-1,-1-1 0,0 0 1,1 1-1,-1-1 1,-1 0-1,1 0 0,0-6 1,-1 0-2,0 9 1,1 0-1,-1-1 1,0 1-1,0-1 1,0 1 0,0-1-1,0 1 1,0-1-1,0 1 1,-1 0 0,1-1-1,0 1 1,-1-1-1,1 1 1,-1 0-1,1-1 1,-1 1 0,0 0-1,0 0 1,0 0-1,1-1 1,-3-1 0,-15-4-675,7 4-3279</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577"/>
    </inkml:context>
    <inkml:brush xml:id="br0">
      <inkml:brushProperty name="width" value="0.05" units="cm"/>
      <inkml:brushProperty name="height" value="0.05" units="cm"/>
      <inkml:brushProperty name="color" value="#FFFFFF"/>
    </inkml:brush>
  </inkml:definitions>
  <inkml:trace contextRef="#ctx0" brushRef="#br0">1 12 1184,'2'-12'12013,"2"13"-10302,-4-1-1656,-1 0 0,1 0 1,0 1-1,0-1 0,0 0 1,0 1-1,-1-1 0,1 0 1,0 0-1,0 1 0,0-1 1,0 0-1,0 1 0,0-1 1,0 0-1,0 1 0,0-1 1,0 0-1,0 1 0,0-1 1,0 0-1,0 1 0,1-1 1,-1 0-1,0 1 0,0-1 1,0 0-1,0 0 0,0 1 1,1-1-1,-1 0 0,0 0 1,0 1-1,1-1 0,-1 0 1,0 0-1,0 0 0,1 1 1,-1-1-1,0 0 0,1 0 1,0 2-18,-1-1 0,1 0 0,-1 1 0,1-1 1,-1 1-1,1-1 0,-1 0 0,0 1 0,0-1 1,0 1-1,0-1 0,0 1 0,0-1 0,0 1 1,0-1-1,-1 3 0,2 18 287,1-14-229,0 0 0,0 0 0,0 0 0,-1 0 0,0 0 0,-1 9 0,8 39 303,-6-45-310,0-1 0,-1 1 0,0 0-1,-1 14 1,4 33 209,7 4-123,0 4-116,-10-62-54,0-1 0,-1 1 0,1 0 0,-1 0 0,1 1 0,-1-1 0,-1 6 0,0-7-3,1-1 1,0 0 0,-1 0 0,1 1 0,0-1 0,1 0-1,-1 0 1,0 1 0,1-1 0,-1 0 0,1 0-1,-1 0 1,1 0 0,0 0 0,0 0 0,0 0-1,2 2 1,-4-4-72,1 0 0,0 0 0,0 0 0,-1 0 0,1 0 0,0 0 0,0 0 0,-1 0 0,1 0 0,0 0 0,-1 0 1,1 0-1,0 0 0,0 0 0,-1 0 0,1 0 0,0 0 0,0 0 0,-1 0 0,1 1 0,0-1 0,0 0 0,-1 0 0,1 0 0,0 0 0,0 0 0,-1 1 0,1-1 0,0 0 0,0 0 0,0 0 0,0 1 0,-1-1 0,1 0 0,0 0 0,0 1 0,0-1 0,0 0 0,0 0 0,0 1 0,0-1 0,-20-4-14685</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944"/>
    </inkml:context>
    <inkml:brush xml:id="br0">
      <inkml:brushProperty name="width" value="0.05" units="cm"/>
      <inkml:brushProperty name="height" value="0.05" units="cm"/>
      <inkml:brushProperty name="color" value="#FFFFFF"/>
    </inkml:brush>
  </inkml:definitions>
  <inkml:trace contextRef="#ctx0" brushRef="#br0">1 43 228,'0'0'6034,"12"-13"-484,71-5 81,-41 19-5914,1 2 0,48 10 0,-69-14-1385,28-20-8678,-38 14 6986</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045"/>
    </inkml:context>
    <inkml:brush xml:id="br0">
      <inkml:brushProperty name="width" value="0.05" units="cm"/>
      <inkml:brushProperty name="height" value="0.05" units="cm"/>
      <inkml:brushProperty name="color" value="#FFFFFF"/>
    </inkml:brush>
  </inkml:definitions>
  <inkml:trace contextRef="#ctx0" brushRef="#br0">1 140 1008,'0'-6'8307,"3"13"-5843,-2-6-2389,0-1 0,-1 1 0,1 0-1,-1-1 1,1 1 0,-1 0 0,1 0 0,-1-1-1,1 1 1,-1 0 0,0 0 0,1 0 0,-1 0-1,0-1 1,0 1 0,0 0 0,0 0 0,0 0-1,0 0 1,0 1 0,11 56 1954,0-7-1481,-1-12-283,-8-34-233,0 0 0,0 0-1,-1 0 1,1 0 0,-1 1 0,0 9 0,10 57 338,0-13 165,-12-46-372,1-12-156,0-1 0,-1 1 0,1 0 0,0 0 0,-1 0 1,1 0-1,0 0 0,0 0 0,0 0 0,0 0 0,0 0 0,0 1 0,0-1 1,0 0-1,1 0 0,-1 0 0,0-1 0,0 1 0,1 0 0,-1 0 0,1 0 0,-1 0 1,1 0-1,-1 0 0,1 0 0,0-1 0,-1 1 0,1 0 0,0 0 0,0-1 1,-1 1-1,1-1 0,1 2 0,0-1 506,-2-8-265,-11-43 190,11 35-401,0 0-1,-2-1 1,1 1 0,-5-15 0,3 12-27,1-1 0,1 0 1,1 0-1,2-25 0,0-5 38,-1 39-32,1 1 0,0-1-1,0 0 1,1 0 0,0 1-1,1 0 1,0-1 0,7-11-1,-5 13-10,0-1-1,0 1 0,0 0 0,1 0 0,0 1 0,1 0 0,-1 0 0,1 1 0,1 0 0,-1 0 0,1 1 0,0 0 0,0 1 0,1 0 0,-1 0 1,1 1-1,0 0 0,0 1 0,20-3 0,-29 5-11,0 1 0,1-1 0,-1 0 0,1 0 0,-1 1 0,0-1 0,0 1 1,1 0-1,-1-1 0,0 1 0,0 0 0,0-1 0,1 1 0,-1 0 0,0 0 0,0 0 1,0 0-1,-1 0 0,1 0 0,0 0 0,0 1 0,0-1 0,-1 0 0,1 0 0,-1 1 0,1-1 1,-1 0-1,1 1 0,-1-1 0,0 0 0,0 2 0,1 0 2,-1 0 1,1 0-1,-1 0 0,0-1 1,0 1-1,0 0 0,-1 0 1,1 0-1,-1 0 0,0-1 1,1 1-1,-1 0 0,0-1 1,-1 1-1,-1 3 0,-5 5-136,0-1 0,-1 0 0,-1 0-1,0-1 1,0-1 0,-1 1 0,-21 12 0,25-17-455,1-1 0,-1 0 0,0 0 1,0 0-1,0-1 0,0 0 1,0 0-1,-1-1 0,1 0 1,0 0-1,-1-1 0,1 0 1,-1 0-1,1 0 0,-14-4 0,8-7-3375,4 5 1673</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0.545"/>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980"/>
    </inkml:context>
    <inkml:brush xml:id="br0">
      <inkml:brushProperty name="width" value="0.05" units="cm"/>
      <inkml:brushProperty name="height" value="0.05" units="cm"/>
      <inkml:brushProperty name="color" value="#FFFFFF"/>
    </inkml:brush>
  </inkml:definitions>
  <inkml:trace contextRef="#ctx0" brushRef="#br0">97 5 168,'0'0'1223,"-23"-5"5041,19 7-5906,1 1 0,-1 0 1,1-1-1,-1 1 0,1 0 0,0 1 1,1-1-1,-1 0 0,0 1 0,1 0 1,0 0-1,0-1 0,-2 6 1,-16 59 1798,10-29-1548,9-34-572,1-1-1,-1 1 0,1 0 1,1 0-1,-1 0 1,0 0-1,1 0 0,0 0 1,0 0-1,1 0 0,0-1 1,-1 1-1,1-1 0,1 1 1,-1-1-1,1 1 1,-1-1-1,1 0 0,1-1 1,-1 1-1,0 0 0,1-1 1,0 0-1,0 1 0,0-2 1,0 1-1,0 0 0,0-1 1,10 4-1,-8-5 8,1 0 0,-1 0 0,1-1-1,-1 0 1,1 0 0,-1-1 0,1 0 0,-1 0 0,1 0-1,-1-1 1,1 0 0,-1 0 0,0 0 0,0-1-1,0 0 1,-1-1 0,1 1 0,-1-1 0,1 0 0,-1 0-1,6-7 1,-1 2 19,-1 0 1,0-1-1,-1-1 0,0 1 0,-1-1 0,0-1 0,-1 1 0,0-1 1,8-23-1,-3-7 351,-11 39-400,1 1 0,-1 0-1,0-1 1,0 1 0,0 0-1,0-1 1,-1 1 0,1-1-1,0 1 1,-1 0 0,0 0-1,1-1 1,-1 1 0,0 0-1,0 0 1,-1 0 0,1 0-1,0 0 1,-1 0-1,1 0 1,-1 0 0,1 1-1,-1-1 1,0 1 0,0-1-1,0 1 1,0-1 0,-2 0-1,2 1-19,-15 15-2297</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1.611"/>
    </inkml:context>
    <inkml:brush xml:id="br0">
      <inkml:brushProperty name="width" value="0.05" units="cm"/>
      <inkml:brushProperty name="height" value="0.05" units="cm"/>
      <inkml:brushProperty name="color" value="#FFFFFF"/>
    </inkml:brush>
  </inkml:definitions>
  <inkml:trace contextRef="#ctx0" brushRef="#br0">1 1 1316,'0'0'249,"0"0"0,1 0-1,-1 0 1,1 0 0,-1 0-1,0 0 1,1-1 0,-1 1-1,1 0 1,-1 0 0,0 0-1,1 0 1,-1 1 0,0-1 0,1 0-1,-1 0 1,1 0 0,-1 0-1,0 0 1,1 0 0,-1 1-1,0-1 1,1 0 0,-1 0-1,0 0 1,1 1 0,-1-1 0,0 0-1,1 0 1,-1 1 0,0-1-1,0 0 1,1 1 0,-1-1-1,0 0 1,0 1 0,0-1 0,0 1-1,1-1 1,-1 0 0,0 1-1,0-1 1,0 0 0,0 1-1,0-1 1,0 1 0,0-1-1,0 0 1,0 1 0,0-1 0,0 1-1,0-1 1,0 0 0,-1 1-1,1-1 1,0 1 0,0-1-1,-1 1 1,0 17 215,12 42 1097,-11-17-918,-2-16-314,2-1 0,2 1 0,7 48 0,-6-61-230,-2 0 1,0 0 0,0 1 0,-3 27 0,0 0 56,13 13-79,-11-45-79,-1-7 0,1-1-1,0 1 1,0 0-1,0-1 1,0 1-1,0 0 1,1-1-1,-1 1 0,1 0 1,0-1-1,0 1 1,0-1-1,0 1 1,0-1-1,2 3 1,0 9-431,-15-52-14886,12 26 12404</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2.004"/>
    </inkml:context>
    <inkml:brush xml:id="br0">
      <inkml:brushProperty name="width" value="0.05" units="cm"/>
      <inkml:brushProperty name="height" value="0.05" units="cm"/>
      <inkml:brushProperty name="color" value="#FFFFFF"/>
    </inkml:brush>
  </inkml:definitions>
  <inkml:trace contextRef="#ctx0" brushRef="#br0">9 53 512,'-9'0'7921,"72"-30"418,-56 26-8168,0 1 1,1 0 0,-1 0 0,0 1 0,1 0 0,0 0 0,0 0 0,-1 1 0,1 1 0,10-1 0,5 3-578,-1 0 0,27 7 1,-33-6-197,30-1-5470,-25-3-204,-11 1 2916</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4.480"/>
    </inkml:context>
    <inkml:brush xml:id="br0">
      <inkml:brushProperty name="width" value="0.05" units="cm"/>
      <inkml:brushProperty name="height" value="0.05" units="cm"/>
      <inkml:brushProperty name="color" value="#FFFFFF"/>
    </inkml:brush>
  </inkml:definitions>
  <inkml:trace contextRef="#ctx0" brushRef="#br0">368 16 568,'-8'-3'17957,"2"2"-16304,-2-1-3593,-5-4 2457,12 6-481,1-1 0,-1 1 1,0-1-1,1 1 0,-1 0 0,0-1 1,0 1-1,1 0 0,-1 0 1,0-1-1,0 1 0,1 0 0,-1 0 1,0 0-1,0 0 0,0 0 1,1 0-1,-1 0 0,0 0 0,0 0 1,1 1-1,-1-1 0,0 0 1,0 0-1,1 1 0,-2 0 0,-1 0 78,1-1-1,-1 1 1,1-1-1,-1 1 1,1-1-1,-1 0 1,1 0-1,-1 0 0,1 0 1,-5-1-1,4 1-51,0 0 0,-1-1 0,1 1 0,0 0 0,-1 1 0,1-1 0,0 1 0,-1-1 0,1 1-1,0 0 1,-5 2 0,-14 8 224,17-10-239,0 2 0,0-1 1,0 0-1,1 1 0,-1 0 0,1 0 1,-1 0-1,1 1 0,0 0 0,0-1 0,1 1 1,-1 1-1,-3 4 0,-32 40 74,37-46-122,1 0 0,-1-1 0,1 1 0,0 0 0,0 0 0,0 1 0,0-1 0,1 0 0,-1 0 0,1 0 0,0 1 0,0-1 0,0 0 1,0 0-1,0 0 0,1 1 0,0-1 0,-1 0 0,1 0 0,0 0 0,1 0 0,-1 0 0,1 0 0,-1 0 0,1-1 0,0 1 0,0 0 0,0-1 0,0 0 0,0 1 0,0-1 0,6 4 0,9 7-10,0-1 0,1 0 0,0-2 0,23 10 0,-4-1-89,-4-3-18,26 17-19,-57-31 135,0-1 0,0 1 0,0 0 0,0-1 0,0 1 0,0 0 0,-1 1 0,1-1 0,-1 0 0,1 0 0,-1 1 0,0-1 0,0 1 0,0-1 0,0 1 0,0-1 0,0 1 0,-1-1 0,1 6 0,-3-4 4,-1 0 0,1 0 1,-1 0-1,0 0 0,0 0 1,0-1-1,0 1 1,-1-1-1,0 0 0,1 0 1,-1 0-1,-8 4 0,-4 4 28,0-1 32,0-2 0,-1 0 0,0-1 0,0-1 0,0 0 0,-1-2 0,-36 6 0,36-8-197,1-1-1,-1-1 0,0-1 0,1 0 0,-1-1 0,-27-7 1,44 9-5,1-1 0,-1 1 1,0 0-1,1 0 1,-1-1-1,1 1 1,-1 0-1,1-1 0,-1 1 1,1-1-1,-1 1 1,1 0-1,-1-1 0,1 1 1,-1-1-1,1 0 1,0 1-1,-1-1 0,1 1 1,0-1-1,0 0 1,-1 1-1,1-1 0,0 1 1,0-1-1,0 0 1,0 1-1,0-1 1,0 0-1,0 1 0,0-1 1,0 0-1,0 1 1,0-1-1,0 0 0,0 1 1,1-1-1,-1 1 1,0-1-1,0 0 0,1 1 1,-1-1-1,0 1 1,1-1-1,-1 1 0,1-1 1,-1 1-1,1-1 1,0 0-1,28-33-7804,-23 27 6615,7-11-2063</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5.415"/>
    </inkml:context>
    <inkml:brush xml:id="br0">
      <inkml:brushProperty name="width" value="0.05" units="cm"/>
      <inkml:brushProperty name="height" value="0.05" units="cm"/>
      <inkml:brushProperty name="color" value="#FFFFFF"/>
    </inkml:brush>
  </inkml:definitions>
  <inkml:trace contextRef="#ctx0" brushRef="#br0">55 7 1252,'-33'30'6413,"24"-9"-5185,8-19-1137,-1-1 1,1 1-1,0 0 1,0-1-1,0 1 1,0 0-1,0 0 0,0 0 1,1 0-1,-1 0 1,1 0-1,-1 0 1,1 2-1,0 5-21,0 1 0,0-1 0,1 0 0,0 0 0,0 0 0,1 0 0,1-1 0,3 11 0,-4-15-45,1-1 0,-1 1-1,1 0 1,0-1 0,0 1-1,0-1 1,0 0 0,1 0-1,-1 0 1,1-1-1,0 1 1,0-1 0,0 0-1,0 0 1,0 0 0,0 0-1,0-1 1,7 2 0,-5-2-24,0 1 0,0-1-1,0 0 1,0-1 0,0 0 0,0 0 0,0 0 0,0 0 0,0-1 0,0 0 0,-1 0 0,1-1 0,0 0 0,0 0 0,-1 0-1,1-1 1,-1 1 0,0-1 0,0-1 0,9-6 0,5-4 74,-17 13-53,0 0 0,0 0 0,0 0-1,-1 0 1,1-1 0,0 1 0,-1-1 0,1 1 0,-1-1-1,0 0 1,1 1 0,-1-1 0,0 0 0,0 0 0,0 0-1,0 0 1,0-3 0,12-25 489,-10 24-191,0 0-1,-1 0 1,0 0 0,0 0-1,0-1 1,-1 1-1,0-1 1,0 0 0,0-8-1,-1 13-243,-1 0 0,1 0 0,-1-1 0,0 1 0,1 0-1,-1 0 1,0 0 0,0 0 0,0 0 0,-1 1 0,1-1 0,0 0 0,-1 0 0,1 1-1,-1-1 1,1 1 0,-1-1 0,0 1 0,0 0 0,0 0 0,0-1 0,0 1 0,0 1-1,0-1 1,0 0 0,-4-1 0,-3 0 146,0-1 0,0 1 0,0 1 1,0 0-1,-13 0 0,13 2-143,0 0 0,0 2 0,0-1 1,0 1-1,0 0 0,1 1 0,-1 0 1,1 0-1,-8 6 0,14-9-79,-2 3-8,-1-1 0,1 2-1,0-1 1,0 0 0,1 1 0,-1 0 0,1-1 0,0 1 0,-2 6 0,-1-1-43,-11 25-460,17-33 335,-1 0 0,1-1 0,0 1 0,-1 0 0,1-1-1,0 1 1,0 0 0,0-1 0,0 1 0,0 0 0,0-1 0,1 1-1,-1 0 1,1-1 0,-1 1 0,1-1 0,-1 1 0,1-1-1,0 1 1,0-1 0,1 3 0,2 4-2405,-4-7 2412,0-1 0,0 1 0,0-1 0,0 1 0,0-1 0,0 0 0,0 1 0,0-1 0,0 1 0,0-1 0,1 0-1,-1 1 1,0-1 0,0 0 0,1 1 0,-1-1 0,0 0 0,0 1 0,1-1 0,-1 0 0,0 1 0,1-1 0,-1 0 0,0 0 0,1 0 0,-1 1 0,0-1 0,1 0-1,-1 0 1,1 0 0,-1 0 0,1 0 0,-1 0 0,0 1 0,1-1 0,-1 0 0,1 0 0,0-1 0,8 1-2895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111"/>
    </inkml:context>
    <inkml:brush xml:id="br0">
      <inkml:brushProperty name="width" value="0.05" units="cm"/>
      <inkml:brushProperty name="height" value="0.05" units="cm"/>
      <inkml:brushProperty name="color" value="#FFFFFF"/>
    </inkml:brush>
  </inkml:definitions>
  <inkml:trace contextRef="#ctx0" brushRef="#br0">1 1 764,'17'3'11733,"-16"-2"-11537,-1-1 1,1 1 0,-1-1-1,0 1 1,1 0 0,-1-1-1,0 1 1,0 0 0,1-1-1,-1 1 1,0 0 0,0 0-1,0-1 1,0 1 0,0 0-1,0-1 1,0 1 0,0 0-1,0 0 1,0-1 0,0 1-1,-1 1 1,1 0-151,0 0 0,-1 0 0,1 0 0,0 1 0,0-1 1,1 0-1,-1 0 0,0 0 0,1 1 0,-1-1 0,2 2 0,0 3 42,1 1 0,-2 0 1,1-1-1,-1 1 0,0 0 0,-1 0 0,0 9 1,0-9-71,0 0 1,1 0 0,-1 0 0,2 1 0,-1-1-1,1 0 1,3 10 0,-2-12-11,1 0-1,-1 0 1,1 0 0,0 0 0,0-1-1,1 0 1,0 1 0,8 6-1,-11-11-175,0 1-1,0-1 1,0 0 0,0 0-1,0 0 1,0 0-1,0 0 1,1 0-1,-1-1 1,0 1 0,1-1-1,2 1 1,-3-1-216,0 0 1,0 0-1,0-1 1,-1 1-1,1-1 0,0 1 1,-1-1-1,1 1 1,0-1-1,-1 0 1,1 0-1,-1 0 1,1 0-1,-1 0 1,1 0-1,-1 0 1,0-1-1,2-1 0,6-4-2673,2-4-111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967"/>
    </inkml:context>
    <inkml:brush xml:id="br0">
      <inkml:brushProperty name="width" value="0.05" units="cm"/>
      <inkml:brushProperty name="height" value="0.05" units="cm"/>
      <inkml:brushProperty name="color" value="#FFFFFF"/>
    </inkml:brush>
  </inkml:definitions>
  <inkml:trace contextRef="#ctx0" brushRef="#br0">1 8 616,'7'6'10463,"7"7"-7000,-3 15-1632,0 2-971,-10 0-351,0-22-379,-1 0 0,1 0 0,-2 0 0,1 0 0,-1-1 0,0 1 0,0 0 0,-1 0 0,-4 13 0,5-20-100,0 1-1,0 0 1,1-1-1,-1 1 0,1 0 1,-1 0-1,1 0 1,0 0-1,0-1 1,0 1-1,0 0 0,0 2 1,0-2-10,0-1-1,0 0 1,0 0 0,0 1 0,0-1-1,0 0 1,0 1 0,0-1 0,-1 0-1,1 1 1,-1-1 0,1 0 0,-1 0-1,1 0 1,-1 1 0,1-1 0,-2 1-1,-2 12 1052,6-29-255,-1 6-765,0 0 1,0 0 0,1 1-1,0-1 1,1 0 0,0 1-1,0 0 1,6-11-1,42-63-46,-46 75-7,0 0 0,1 0-1,0 0 1,0 1 0,1-1 0,0 2 0,0-1-1,0 1 1,1 0 0,0 0 0,10-4 0,-13 7-2,1 1 0,-1-1 0,1 1 1,-1 0-1,1 0 0,0 1 0,-1 0 0,1 0 1,0 0-1,-1 0 0,1 1 0,-1 0 1,1 0-1,-1 1 0,1 0 0,-1 0 1,0 0-1,10 6 0,-13-7-8,0-1 0,0 2 0,0-1 0,0 0 0,-1 0 0,1 0 1,0 1-1,-1-1 0,1 1 0,-1 0 0,1-1 0,-1 1 0,0 0 0,0 0 0,0 0 0,0 0 0,0-1 0,0 2 0,0-1 0,-1 0 0,1 0 1,-1 0-1,0 0 0,1 0 0,-1 0 0,0 0 0,0 1 0,0-1 0,-1 0 0,1 0 0,0 0 0,-1 0 0,1 0 0,-1 0 0,0 0 0,0 0 1,-1 3-1,-9 38-1669,10-42 1435,0 0 0,0 0-1,0 0 1,0 0-1,1 1 1,-1-1 0,0 0-1,1 1 1,-1-1-1,1 0 1,-1 1 0,1-1-1,0 0 1,-1 1-1,1-1 1,0 1 0,0-1-1,0 1 1,0-1-1,0 0 1,1 1-1,-1-1 1,0 1 0,1-1-1,-1 0 1,1 1-1,-1-1 1,1 0 0,0 1-1,0 0 1,3 10-8680,5-11 5874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7.462"/>
    </inkml:context>
    <inkml:brush xml:id="br0">
      <inkml:brushProperty name="width" value="0.05" units="cm"/>
      <inkml:brushProperty name="height" value="0.05" units="cm"/>
      <inkml:brushProperty name="color" value="#FFFFFF"/>
    </inkml:brush>
  </inkml:definitions>
  <inkml:trace contextRef="#ctx0" brushRef="#br0">22 1 1824,'0'1'365,"0"0"-1,0 0 1,-1 0-1,1 0 0,0 0 1,0 1-1,-1-1 1,1 0-1,-1 0 1,1 0-1,-1 0 1,0 0-1,1 0 1,-1 0-1,0-1 1,0 1-1,1 0 0,-3 1 1,3-1 157,-1-1 0,0 1 1,0 0-1,0 0 0,0 0 0,1 0 1,-1 0-1,0 0 0,1 0 0,-1 0 1,1 0-1,-1 0 0,1 0 0,0 1 1,-1-1-1,1 5 4792,20-12-3879,1 1-9326,2-8-6992</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54.167"/>
    </inkml:context>
    <inkml:brush xml:id="br0">
      <inkml:brushProperty name="width" value="0.05" units="cm"/>
      <inkml:brushProperty name="height" value="0.05" units="cm"/>
      <inkml:brushProperty name="color" value="#FFFFFF"/>
    </inkml:brush>
  </inkml:definitions>
  <inkml:trace contextRef="#ctx0" brushRef="#br0">1 68 56,'0'-1'16,"0"1"1,0 0-1,0 0 0,0 0 1,0 0-1,0 0 0,0 0 1,0-1-1,0 1 0,0 0 1,0 0-1,0 0 0,0 0 1,0 0-1,0 0 0,0 0 0,0-1 1,0 1-1,0 0 0,0 0 1,0 0-1,0 0 0,0 0 1,0 0-1,0 0 0,0-1 1,0 1-1,0 0 0,0 0 1,1 0-1,-1 0 0,0 0 1,0 0-1,0 0 0,0 0 1,0 0-1,0 0 0,0 0 1,0 0-1,1 0 0,-1 0 0,0-1 1,0 1-1,0 0 0,0 0 1,0 0-1,0 0 0,0 0 1,1 0-1,-1 0 0,0 0 1,0 1-1,0-1 0,0 0 1,0 0-1,0 0 0,1 0 1,-1 0-1,0 0 0,0 0 1,0 0-1,0 0 0,0 0 12,1 0 0,-1 0 0,0 0 0,0 0 0,1 1 0,-1-1 0,0 0 0,0 0 0,1 0 0,-1 0 0,0 0 0,0-1 0,1 1 0,-1 0 0,0 0 0,0 0 0,1 0 0,-1 0 0,0 0 0,0 0 0,1 0 0,-1-1 0,0 1 0,0 0 0,0 0 0,1 0 0,-1 0 0,0-1 0,0 1 0,0 0 0,0 0 0,1 0 0,-1-1 0,0 1 0,0 0 0,0 0 0,0-1 0,0 1 0,0 0 0,0 0 0,0-1 0,0 1 0,0 0 0,0 0 0,0-1 0,0 1 0,0 0 0,0 0 0,0-1 0,0 1 0,0 0 0,0 0 0,0-1 0,0 1 0,0 0 0,0 0 0,-1-1 0,1 1 0,0 0 0,0-1 0,1-2 78,1 0 0,-1 0 0,1-1-1,0 1 1,0 1 0,0-1 0,1 0-1,-1 0 1,1 1 0,-1-1 0,1 1-1,6-4 1,30-6 437,-37 11-241,-1 1-224,0 0 0,0 0 0,0 0-1,0 1 1,0-1 0,0 0-1,0 1 1,-1-1 0,1 0-1,0 1 1,0-1 0,0 1 0,-1 0-1,1-1 1,0 1 0,0 0-1,-1-1 1,1 2 0,0-2-35,-1 1 0,1 0 0,-1-1 1,1 1-1,-1-1 0,1 1 0,-1-1 1,1 1-1,0-1 0,-1 0 0,1 1 0,0-1 1,-1 0-1,1 1 0,0-1 0,-1 0 1,1 0-1,0 0 0,-1 1 0,1-1 0,0 0 1,0 0-1,-1 0 0,1 0 0,0 0 1,0-1-1,-1 1 0,1 0 0,0 0 0,0 0 1,-1-1-1,1 1 0,0 0 0,-1-1 1,1 1-1,0-1 0,6 0 221,-1 0-1,1 0 1,-1 1-1,0-1 1,1 2 0,-1-1-1,1 1 1,-1 0-1,0 0 1,9 3 0,-5-1-188,0 0 1,0 0 0,-1-1 0,21 2-1,-5-1 64,255 52 1493,-211-46-1556,1-2 0,98-4 0,-139-3-93,143 13-14,-127-4 3,-37-6 45,-1-1-1,1-1 0,-1 1 0,1-2 0,0 1 1,0-1-1,0 0 0,13-2 0,35-6-22,0 3 0,69 1-1,-81 0 17,-37 2-6,-1 1 0,1 0 0,0 1 1,0 0-1,12 1 0,-10 0-2,1 0 1,0-1-1,-1 0 0,1 0 1,0-1-1,18-4 0,28-2-20,62-5 61,-32 6-35,11-6 23,-72 10-38,-15 1 3,0 0 0,0 0 0,0 1 0,0 1-1,12 2 1,-16-2 5,-1 0-1,0 0 0,0-1 1,1 1-1,-1-1 0,0 0 1,0-1-1,7 0 0,1 0 3,39-5 0,-34 4-8,-10 1 3,0 0-1,-1 1 1,1 0 0,0 0 0,10 2 0,12 6 365,-4 3-623,-24-11 253,1 1 1,-1-1 0,1 1 0,-1-1 0,1 0 0,-1 0 0,1 0 0,-1 0 0,1 0-1,-1-1 1,0 1 0,1-1 0,-1 1 0,4-2 0,-3 1 3,0 0 0,0 0 0,0 0-1,0 1 1,0-1 0,0 1 0,0 0 0,0 0 0,4 1 0,122 19-54,-61-4 86,1-2 0,0-4 1,1-2-1,94-3 1,-131-5-67,-20-1 24,-1 1 0,0 0 0,1 1 0,-1 0 0,13 3 0,-15-2 12,-1 0-1,1-1 1,-1-1 0,1 1-1,10-2 1,40 2-2,-49 1 2,0-2 1,0 0-1,22-2 0,-27 1 0,1 0 0,0 0 0,0 1 0,0 0-1,-1 0 1,1 1 0,0 0 0,0 0 0,0 0 0,10 5 0,-10-4-2,1-1 1,0 1 0,0-1-1,0 0 1,-1-1 0,10 0-1,-14 0 12,191 0 35,-179 0-43,-12 1 1,-1-1 0,1 0 0,-1 0 0,1 0 0,0 0 0,-1-1 0,1 1 0,-1 0 0,1-1 0,0 0 0,-1 0 0,4-1 0,20 7-2,-7 1-18,58 0 31,-70-6-23,21-1-2,0 2 0,35 6 0,-45-5 114,0-1 0,0-1 0,-1-1-1,26-3 1,28-1-351,-48 5 171,26 0 43,1-1 0,53-9 0,-51 7 11,-43 4 19,-1-1-1,1 0 1,-1-1 0,15-2-1,-12 0 4,0 1-1,1 1 0,-1 0 1,15 1-1,-15 1 1,0-1 1,0-1-1,1 0 1,12-4 0,-14 4-8,0-1 0,1 1 0,-1 1 0,0 0 0,17 2 0,35-2 17,-22-3 31,55 1 0,-55 3-30,55-7 1,-78 5-15,0 0 0,0 2 0,23 2 1,20 0 4,175-3 65,-29 12 638,-10-5-590,-135-8-117,104 13-394,-142-10 283,-1 0-1,44-3 1,-40 0 223,51 5 0,-44-1-68,0-2 0,34-3 0,-6 1 10,-18-2 128,-1-1 0,57-13 0,-69 11-108,50-4-16,1 2 0,139 6 0,-104 3 7,-81 1-64,-26-1 9,1 0 0,0-1 1,-1 0-1,17-3 0,0 1-7,-1 0 1,1 1-1,0 2 0,41 6 0,41 1 83,-87-7-72,-16 0 12,1-1 1,0 1 0,-1-1 0,1-1-1,0 1 1,0-1 0,-1 0-1,1 0 1,9-4 0,-13 4-8,0 0 0,1 0 0,-1 0 0,1 0 0,-1 0 0,1 1 0,-1-1 0,1 1 0,-1 0 0,1-1 0,0 1 0,-1 0 0,1 1 0,-1-1 0,1 0 0,0 1 0,4 1 0,-2-1 4,0 0 0,0 0 0,1 0-1,-1-1 1,0 0 0,0 0 0,1 0 0,-1 0 0,0-1 0,0 0 0,6-2 0,13-1-15,-1 0-1,1 1 1,0 2-1,0 1 1,33 3-1,24-1 6,30-8 629,-95 8-661,-15-1 15,1-1 1,-1 0-1,1 0 1,-1 1-1,0-1 1,1 0 0,-1 0-1,1 0 1,-1 0-1,1-1 1,-1 1-1,1 0 1,-1-1-1,3 0 1,1 0 12,0 0 0,0 0 0,0 0 0,0 1 0,1-1 0,-1 1 0,0 1 0,0-1 0,6 2 0,11-1-51,71-7 63,-37 0 2,-2 0 22,-48 5 27,1 0 0,-1-1 1,1 0-1,-1 0 1,0-1-1,8-3 1,-12 5-4,32-5 124,-20 5-155,-8 1-48,1-1-1,-1 1 1,1 0 0,-1 1 0,0 0 0,1 0 0,9 3 0,-11-3 28,-1 0 1,1 0-1,0-1 1,-1 1 0,1-1-1,0 0 1,0-1-1,-1 1 1,1-1 0,8-2-1,24-1 67,3-2 591,-39 6-659,1 0-9,5 0-5,-3 0-4,3 0-3,-5 0 2,-2 1-6,2 3 9,10-3 8,-6-1-2,-4 0 0,28 0 40,-28 0 1,0 1-42,0 1 0,0-1-1,0 0 1,0 0 0,1 0 0,-1 0-1,0 0 1,1 0 0,-1-1 0,1 1 0,2 0-1,-3-1 331,-36-6-122,26 5-868,1 1 1,-1-2 0,1 1 0,-1-1-1,-11-4 1,-39-18-7084,44 17 5416,-17-5-1730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00.129"/>
    </inkml:context>
    <inkml:brush xml:id="br0">
      <inkml:brushProperty name="width" value="0.05" units="cm"/>
      <inkml:brushProperty name="height" value="0.05" units="cm"/>
      <inkml:brushProperty name="color" value="#FFFFFF"/>
    </inkml:brush>
  </inkml:definitions>
  <inkml:trace contextRef="#ctx0" brushRef="#br0">12 0 236,'0'0'6105,"-9"0"-4966,9 0-1065,1 1 0,-1-1 0,0 0 0,0 0-1,1 0 1,-1 0 0,0 0 0,0 0 0,1 0 0,-1 0 0,0 0 0,0 1 0,1-1-1,-1 0 1,0 0 0,0 0 0,0 0 0,1 1 0,-1-1 0,0 0 0,0 0 0,0 0 0,0 1-1,0-1 1,0 0 0,1 0 0,-1 1 0,0-1 0,0 0 0,0 0 0,0 1 0,0-1-1,0 0 1,0 0 0,0 1 0,0-1 0,0 0 0,0 1 0,0-1 0,-3 19 583,-2 10 480,11-7-153,-6-20-939,1-1 0,-1 0 0,1 1 1,-1-1-1,1 0 0,-1 1 0,0-1 1,0 1-1,0-1 0,0 1 0,0-1 1,0 0-1,0 1 0,0-1 0,0 1 1,-1-1-1,1 1 0,0-1 0,-1 0 0,0 1 1,1-1-1,-1 0 0,0 0 0,-1 3 1,2-3-17,-1 1 0,1-1 0,-1 0 0,1 1 0,0-1 0,0 1 0,0-1 0,0 1 1,0 0-1,0-1 0,0 1 0,0-1 0,1 1 0,-1-1 0,0 0 0,1 1 0,-1-1 1,1 1-1,1 1 0,4 20 63,5 28 578,0 25-301,-1-43-308,-10-15-22,-1-12-4,1 0 0,0 0 0,0 0 0,0 0 0,1 0 0,0 0 0,0 0 0,1 0 0,3 11 0,-4-15-24,0 1 0,0 0 0,0 0 0,-1 0 0,1 0 0,-1-1 0,0 1 0,0 0 0,0 0 0,0 0 0,-1 0 0,1 0 0,-2 3 0,2-3-9,-1 0 1,1-1-1,-1 1 1,1 0-1,0 0 1,0 0-1,0-1 1,0 1-1,0 0 1,1 0-1,-1-1 1,1 1-1,1 3 1,0-2 0,-1 0 0,0 0 0,0 0 0,0 1 0,0-1 0,0 0 0,-1 8 0,0-8-2,0-1-1,0 1 1,0-1 0,1 1-1,-1-1 1,1 0-1,0 1 1,0-1-1,0 0 1,0 0 0,3 4-1,-3-2 3,0-1-1,0 1 1,0-1-1,-1 1 1,1 0-1,-1-1 1,0 1-1,-1 0 0,0 6 1,0 4 59,1 179 1425,11-123-1139,-11-67-343,0 0 0,0-1 0,0 1 0,-1 0 0,1 0 0,-1 0 0,0 0-1,0-1 1,0 1 0,-3 6 0,2-4-2,1-1 0,0 1 0,0-1-1,0 1 1,1-1 0,0 1-1,0 0 1,0-1 0,2 9 0,0 9 12,-2-22-15,-1 34 198,3 1 1,6 42-1,-5-50 137,0 0-1,-2 1 1,-4 41-1,1 0-276,12-28-76,-4-22-34,-5-19 55,0 1 1,0-1-1,-1 1 1,1-1 0,-1 1-1,1-1 1,-1 1 0,1-1-1,-1 1 1,0 0 0,0-1-1,0 1 1,0-1-1,0 1 1,0 0 0,0-1-1,0 1 1,-1-1 0,1 1-1,-2 2 1,-1 7 32,0 1 0,0-1 0,1 1 0,1 0-1,0 0 1,1-1 0,0 15 0,1-10 112,-2 1 0,-4 31 0,2-24-113,1 1 0,0-1 0,2 1 0,3 24 0,0 16 196,-3 99-151,-11-111-71,11 38-44,-11-59 30,11-15 28,1 5-29,-2 0 0,0-1 0,-7 35 0,-3 0 88,10-50-74,-1-1 1,1 0 0,0 0 0,1 1-1,-1-1 1,1 0 0,0 1 0,2 9-1,0 49-13,-2 324 91,-10-342-240,10-44 159,0-1-1,0 1 1,0-1-1,0 1 1,0-1-1,0 1 1,0-1 0,0 1-1,-1-1 1,1 1-1,-1-1 1,1 1-1,-1-1 1,1 1 0,-1-1-1,0 0 1,0 1-1,0-1 1,-1 2-1,0 2 2,1-1-1,0 1 0,1-1 0,-1 1 1,1-1-1,0 1 0,0 0 0,0-1 1,2 8-1,-1 2-2,-12 89 13,5-83-8,5-19-9,1 0 0,-1-1 0,1 1 0,-1 0 0,1-1 0,0 1 1,-1 0-1,1-1 0,0 1 0,-1 0 0,1 0 0,0-1 0,0 1 1,0 0-1,0 0 0,0 0 0,0-1 0,0 1 0,0 0 0,0 0 1,0 0-1,0-1 0,0 1 0,1 0 0,-1 0 0,0 0 0,0-1 1,1 1-1,-1 0 0,1-1 0,-1 1 0,1 0 0,-1-1 0,1 1 1,-1-1-1,1 1 0,-1 0 0,1-1 0,0 0 0,0 2 0,1 27 11,-2 80 20,-4-100-37,3-8 6,1 0 0,-1-1 1,0 1-1,1 0 0,-1 0 1,1 0-1,-1-1 0,1 1 1,0 0-1,-1 0 1,1 0-1,0 0 0,-1 0 1,1 0-1,0 0 0,0 0 1,0 0-1,0 0 0,0 0 1,0 0-1,0 1 0,4 5-9,-3-6 9,0 0 0,-1-1 0,1 1 0,-1 0 0,1 0 0,-1-1 0,1 1 0,-1 0 1,1 0-1,-1 0 0,0 0 0,0 0 0,1-1 0,-1 1 0,0 0 0,0 0 0,0 0 0,0 2 0,0 87-9,11-66 70,-22 49 76,11-62-155,0-9 7,-1 0 0,1 0 0,0 1 0,0-1 0,0 0 0,0 0 0,1 0 0,-1 0 0,1 0 0,-1 0 0,1 0 0,0-1 0,-1 1 0,1 0 1,0 0-1,0 0 0,2 2 0,5 1 33,-11 1-7,-9 7-1,10-6-12,1 1-1,0-1 1,1 0-1,0 1 1,0-1 0,1 12-1,0-2-30,-1-6 121,-1-9-96,1-1 0,0 1 0,-1-1 0,1 1 0,0-1 0,0 1-1,0-1 1,0 1 0,1-1 0,-1 1 0,0-1 0,0 1 0,1-1 0,-1 0 0,1 1 0,0-1 0,-1 1 0,1-1 0,0 0 0,0 0 0,0 1 0,0-1 0,1 1 0,-1 3-2,0-1-1,0 1 0,-1 0 1,1-1-1,-1 1 0,0-1 1,-2 9-1,2-7-231,-11 5 411,11-2-129,-1-8-45,1-1 1,0 1 0,-1 0 0,1 0 0,0 0-1,0 0 1,0 0 0,0 0 0,0 0-1,0-1 1,0 1 0,0 0 0,0 0 0,0 0-1,0 0 1,1 0 0,-1 0 0,0 0-1,1-1 1,-1 1 0,0 0 0,1 0-1,-1 0 1,1-1 0,-1 1 0,1 0 0,0-1-1,-1 1 1,1 0 0,0-1 0,-1 1-1,1-1 1,1 1 0,0 0-7,-2 3 2,0-3 9,0 17 15,-7-7 4,12-9-15,-3-2-12,-2 1-111,0 0 9,0 0 1,-1 0-1,1 0 1,0 0-1,0 0 0,-1 0 1,1 0-1,-1 0 1,1 0-1,-1 0 1,1 0-1,-1 0 0,0 0 1,1-1-1,-1 1 1,-1 1-1,0 8-1104,1-5-2348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5.228"/>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1.816"/>
    </inkml:context>
    <inkml:brush xml:id="br0">
      <inkml:brushProperty name="width" value="0.05" units="cm"/>
      <inkml:brushProperty name="height" value="0.05" units="cm"/>
      <inkml:brushProperty name="color" value="#FFFFFF"/>
    </inkml:brush>
  </inkml:definitions>
  <inkml:trace contextRef="#ctx0" brushRef="#br0">77 116 212,'-2'12'1268,"-27"0"1629,27-12-2442,-41 1 1053,43-1-1421,0 1 0,0-1 0,0 0 0,0 1 0,0-1 0,0 0 0,0 1 0,0-1 0,0 0 0,0 1 0,0-1 0,0 0 0,0 1 0,0-1 0,0 0-1,0 1 1,0-1 0,0 0 0,0 1 0,1-1 0,-1 0 0,0 1 0,0-1 0,0 0 0,1 0 0,-1 1 0,0-1 0,0 0 0,1 0 0,-1 1 0,0-1 0,0 0 0,1 0 0,-1 0 0,0 1 0,1-1 0,-1 0 0,0 0 0,1 0 0,-1 0 0,0 0 0,1 0 0,-1 0 0,0 0 0,1 0 0,-1 0 0,0 0 0,1 0 0,1 0 626,32 12 1796,40-6-617,-23 2-1444,-44-6-403,-1-1 1,0 1-1,1-1 0,-1 0 1,1-1-1,-1 0 0,1 0 0,0 0 1,-1 0-1,1-1 0,-1 0 1,0-1-1,8-2 0,-11 3-27,-1 0 1,1 0-1,0 0 0,0 1 0,0-1 0,0 1 1,0-1-1,0 1 0,4 0 0,16-2 12,-1-2 23,1 1 1,0 1-1,0 1 1,0 1 0,23 3-1,22-1 368,-16-2-326,32 0 339,-82 0-441,0 0 3,52 6-4,-39-7 50,-9 1-33,0-1 1,0 1-1,0 1 1,0-1-1,0 1 1,0 0-1,10 3 1,9-5 96,-24 1-110,1-1 0,-1 1 1,1-1-1,-1 1 1,1 0-1,-1 0 0,1 0 1,-1 0-1,1 0 1,-1 0-1,1 0 0,-1 0 1,0 1-1,1-1 1,-1 1-1,3 0 0,2 1-25,-1-1 0,1 0-1,0 0 1,-1-1 0,1 1-1,0-1 1,-1 0-1,1-1 1,7-1 0,13 0 312,50-4-252,-14 0-1,-36 7-47,-14-1 38,1 0 0,-1 0 0,1-1 0,19-4-1,-15 0 9,0 1 0,0 0 0,0 1 0,0 1 0,1 1 0,19 1 0,80-18 4,-42 12 281,-57 9-289,-16-2-22,-1-1 1,1 1-1,0-1 1,0 1 0,0-1-1,0 0 1,0 0 0,0 0-1,0 0 1,0 0-1,0 0 1,2-1 0,24-4 10,-1 2 1,46 0 0,-7-3 49,42-1-133,-34 1 30,-29 0 179,-29 6-143,1-2 0,-1 0 0,1 0 0,24-9 0,67-7 98,-86 15-108,0 0 0,42 2-1,65-11 0,-43 6 93,-77 4-75,-4-1-4,24 2-3,58-5 35,236-6-32,-301 15-13,-19-2 13,1 0 0,-1-1 0,1 1 0,-1-1 0,1 0 0,-1 0 0,1 0 0,0 0 0,-1-1 0,1 1 0,-1-1 0,0 0-1,5-1 1,3 1 0,259 1 37,-227 6-126,181 12 114,-113-12-30,-48 0 27,121 0-87,-34 0 128,-53 0-21,13 0-67,-95-6 34,0 0 0,-1 1 1,17 3-1,-20-1 3,0-2 0,0 1 0,0-1 0,17-1 0,145 6-48,-172-6 8,3 1 14,-1-1 14,0 0 1,0-1 0,0 1-1,1 0 1,-1-1 0,0 0-1,6-2 1,0 5-16,-9-2 15,0 0 0,1 0-1,-1 0 1,0 0 0,0 1 0,1-1 0,-1 0 0,0 0-1,0 0 1,1 0 0,-1 0 0,0 0 0,0 0-1,1 0 1,-1 1 0,0-1 0,0 0 0,1 0 0,-1 0-1,0 0 1,1 0 0,-1-1 0,0 1 0,0 0 0,1 0-1,-1 0 1,0 0 0,0 0 0,1 0 0,-1 0-1,0 0 1,0-1 0,1 1 0,-1 0 0,0 0 0,0 0-1,0-1 1,1 1 0,-1 0 0,0 0 0,0 0-1,0-1 1,0 1 0,0 0 0,1 0 0,-1-1 0,0 1-1,0 0 1,0 0 0,0-1 0,0 1 0,0 0 0,0-1-1,0 1 1,0 0 0,0 0 0,0-1 0,0 1-1,0 0 1,0 0 0,0-1 0,0 1 0,0 0 0,-1-1-1,1 0 7,13-4 12,-12 4-17,0 1 0,0-1 0,0 0 0,1 1-1,-1-1 1,0 1 0,0-1 0,1 1 0,-1 0 0,0-1 0,1 1 0,-1 0 0,0 0 0,1 0 0,-1 0 0,2 0 0,3 0-3,29-6 11,-4 0-19,25-1 671,-44 6-678,-8 1 19,0-1-1,-1 1 1,1 0 0,0 0 0,-1 0-1,1 0 1,0 1 0,4 1 0,-6 2-9,-2-3 21,-5-1-67,0 1 1,0 0 0,1 0-1,-1 0 1,0 0 0,1 1-1,-8 3 1,9-3-276,-1 0 1,0-1-1,0 1 1,0-1-1,0 0 1,0 0-1,0-1 1,0 1-1,0-1 1,0 0-1,-5 0 1,-47-11-9821,36 5 6283</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7.842"/>
    </inkml:context>
    <inkml:brush xml:id="br0">
      <inkml:brushProperty name="width" value="0.05" units="cm"/>
      <inkml:brushProperty name="height" value="0.05" units="cm"/>
      <inkml:brushProperty name="color" value="#FFFFFF"/>
    </inkml:brush>
  </inkml:definitions>
  <inkml:trace contextRef="#ctx0" brushRef="#br0">50 798 1048,'0'1'197,"0"0"0,0 0 0,0 0 0,1 0-1,-1-1 1,0 1 0,-1 0 0,1 0 0,0 0 0,0 0-1,0 0 1,0 0 0,-1 0 0,1-1 0,0 1 0,-1 0 0,1 0-1,-9 7 7593,4-8-6001,4 0-1673,1 0 1,-1 0-1,1 0 0,-1-1 1,1 1-1,-1 0 1,1 0-1,-1 0 1,1 0-1,-1 0 0,1 0 1,-1 0-1,1 0 1,-1 0-1,1 0 1,-1 0-1,1 1 0,-1-1 1,1 0-1,-1 0 1,1 0-1,-1 1 1,1-1-1,-1 0 0,1 0 1,-1 1-1,1-1 1,0 1-1,-1-1 1,1 0-1,0 1 0,-1-1 1,0 1-1,1 0 454,-10 4 497,4-10 337,10 5-1185,-2 0 207,-1-11-129,4 7-282,-1 0 0,0-1 0,-1 0 0,1 0 0,5-11 0,15-18-10,19-33-11,0-12-15,0 0 12,-13 25-9,-19 22-26,-4 17 27,-6 13 16,-1 0 1,1 0 0,0-1 0,0 1 0,0 0 0,0 0-1,1 0 1,-1 0 0,1 0 0,2-2 0,14-22-7,-15 20 4,-2 5 3,-1 1 1,1 0 0,-1-1-1,0 1 1,1 0 0,-1-1-1,0 1 1,1-1 0,-1 1-1,0 0 1,0-1 0,1 1-1,-1-1 1,0 1 0,0-1-1,0 1 1,1-1 0,-1 1-1,0-1 1,0 1-1,0-1 1,0 1 0,0-1-1,0 1 1,0-1 0,0 1-1,0-1 1,-1 1 0,1-1-1,0 1 1,0-1 0,0 1-1,-1-1 1,1 1 0,0-1-1,-1 0 1,2-5-3,5 1 1,-5 4 3,0 0-1,0 0 0,0 0 1,0 0-1,0 0 0,0 0 1,0 0-1,-1 0 0,1 0 1,0-1-1,-1 1 0,1 0 1,0-1-1,-1 1 0,0 0 1,1-1-1,-1 1 0,0 0 1,1-3-1,2-1-16,-2 4 15,-1 0 0,1 1-1,0-1 1,-1 0 0,1 0 0,-1 0 0,1 1 0,-1-1 0,1 0 0,-1 0-1,0 0 1,1 0 0,-1 0 0,0 0 0,0 0 0,0 0 0,0 0 0,0 0-1,0-1 1,9-19 6,-7 19-6,-1 0-1,1-1 1,-1 1-1,0 0 1,0-1-1,0 0 1,0 1-1,0-1 0,0 0 1,0-5-1,29-34-1,-8 7-4,-15 27 7,-7 6-1,1 1 0,-1-1 0,1 0 0,0 1 0,0-1 0,-1 0 0,1 1 0,0-1 1,0 1-1,0-1 0,1 1 0,-1 0 0,3-3 0,-4-2 1,0 6 0,0 0 0,0-1 0,-1 1 0,1-1-1,0 1 1,0 0 0,0-1 0,0 1 0,0-1 0,0 1-1,0 0 1,0-1 0,0 1 0,0-1 0,0 1-1,0 0 1,0-1 0,1 1 0,-1-1 0,0 1 0,0 0-1,0-1 1,0 1 0,1 0 0,-1-1 0,0 1 0,0 0-1,1-1 1,-1 1 0,0 0 0,1-1 0,1-2-1,1 1 1,-1-1-1,-1 0 1,1 0 0,0-1-1,-1 1 1,1 0-1,-1 0 1,0-1 0,0 1-1,0-1 1,0-5-1,11-16 35,2 5-39,-10 12-3,-2 17 49,1-6-41,5 12 22,-8-13-20,-1 0-1,1 0 0,0 0 1,0 0-1,1 1 0,-1-1 1,0 0-1,0 0 0,1 0 1,0-1-1,-1 1 0,1 0 1,0 0-1,0 0 0,0 0 1,2 3-1,-2-4 1,0 0-1,-1 1 1,1-1 0,0 1-1,-1-1 1,0 1 0,1-1-1,-1 1 1,0 0 0,1-1 0,-1 1-1,0-1 1,-1 4 0,1-3-3,0-1 1,0 1 0,0-1 0,0 1 0,0 0 0,1-1-1,-1 1 1,0-1 0,1 1 0,-1-1 0,1 1 0,0-1 0,1 3-1,9 32 25,26 46-77,-21-42 112,-6-20-25,-3-7-21,-1 0-1,-1 0 1,0 0-1,-1 0 1,4 21-1,3 5 12,0 4-15,0-2 22,-1-17-65,-9-22 31,0 0 0,1 1 0,-1-1-1,0 0 1,0 0 0,0 1 0,0-1-1,0 1 1,-1-1 0,1 5 0,-1-6 6,1 1 0,-1-1 0,0 1 0,1 0 0,-1-1 0,1 1 0,-1-1 0,1 0 0,0 1 0,0-1 0,0 1 0,0-1 0,0 0 0,1 2 0,-1-2-2,0 0 1,0 0-1,0 0 0,0 1 0,0-1 0,0 0 0,-1 0 0,1 1 0,0-1 0,-1 1 0,1-1 0,-1 0 1,0 1-1,1 1 0,11 26 35,6 1 9,-14-17-76,-4-13 32,0 0-1,0 0 0,1 0 1,-1-1-1,0 1 0,0 0 0,0 0 1,0 0-1,1 0 0,-1 0 1,0 0-1,0 0 0,0 0 1,1 0-1,-1 0 0,0 0 0,0 0 1,0 0-1,1 0 0,-1 0 1,0 0-1,0 0 0,0 0 1,1 1-1,-1-1 0,0 0 0,0 0 1,0 0-1,0 0 0,1 0 1,-1 0-1,0 1 0,0-1 1,0 0-1,0 0 0,0 0 1,0 0-1,1 0 0,-1 1 0,0-1 1,0 0-1,0 0 0,0 0 1,0 1-1,0-1 0,0 0 1,0 0-1,0 0 0,0 1 0,0-1 1,0 0-1,0 0 0,0 1 2,0 0-1,0-1 1,0 1-1,0 0 0,0-1 1,0 1-1,1-1 1,-1 1-1,0 0 0,0-1 1,1 1-1,-1-1 1,0 1-1,1-1 0,-1 1 1,0-1-1,1 1 1,-1-1-1,1 1 0,-1-1 1,1 1-1,-1-1 1,1 0-1,-1 1 0,1-1 1,-1 0-1,1 0 1,-1 1-1,2-1 0,9 18 250,-28-3-3542,16-14 2425,0 1 0,-1 0 0,1-1 1,-1 1-1,1-1 0,-1 1 0,0-1 1,0 0-1,0 0 0,0 0 1,0 0-1,0 0 0,0 0 0,0 0 1,0-1-1,-4 2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8.521"/>
    </inkml:context>
    <inkml:brush xml:id="br0">
      <inkml:brushProperty name="width" value="0.05" units="cm"/>
      <inkml:brushProperty name="height" value="0.05" units="cm"/>
      <inkml:brushProperty name="color" value="#FFFFFF"/>
    </inkml:brush>
  </inkml:definitions>
  <inkml:trace contextRef="#ctx0" brushRef="#br0">22 35 208,'0'0'2070,"-21"-19"10371,21 18-12369,0 1 1,-1 0 0,1-1 0,0 1 0,0 0-1,0-1 1,0 1 0,0 0 0,0-1 0,0 1-1,0 0 1,0-1 0,0 1 0,0 0-1,0-1 1,1 1 0,-1 0 0,0-1 0,0 1-1,0 0 1,0-1 0,0 1 0,1 0-1,-1 0 1,0-1 0,0 1 0,1 0 0,-1 0-1,0-1 1,0 1 0,1 0 0,-1 0-1,0 0 1,1-1 0,-1 1 0,0 0 0,0 0-1,1 0 1,-1 0 0,0 0 0,1 0 0,-1 0-1,1 0 1,-1 0 0,0-1 0,1 2-1,-1-1 1,1 0 0,9-2 44,-9 1-112,0 1 1,0 0-1,0-1 1,0 1-1,0 0 1,0 0-1,1 0 0,-1 0 1,0 0-1,0 0 1,0 0-1,0 0 1,0 0-1,0 0 0,0 1 1,0-1-1,0 0 1,2 2-1,42 10 238,-29-8-130,0-1 1,0 0 0,1-1-1,-1-1 1,1-1 0,-1 0-1,1-1 1,-1 0 0,31-8-1,-46 8-110,1 1-1,-1-1 1,1 1-1,-1 0 0,1-1 1,-1 1-1,1 0 0,-1 0 1,1 0-1,-1 0 1,1 0-1,-1 0 0,1 1 1,-1-1-1,0 0 0,1 1 1,-1-1-1,1 1 1,-1-1-1,0 1 0,3 2 1,-3-3-55,-1 1 0,1 0-1,-1 0 1,1-1 0,-1 1 0,0 0 0,1 0 0,-1 0 0,0 0 0,0 0 0,1 0 0,-1 0 0,0-1 0,0 1 0,0 0 0,0 0 0,0 0 0,0 0 0,-1 0 0,1 0-1,0 0 1,0 0 0,-1 0 0,1-1 0,0 1 0,-1 0 0,1 0 0,-2 1 0,-3 15-2632,1-1-1455,-1-7-1780,-4-3 2262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9.680"/>
    </inkml:context>
    <inkml:brush xml:id="br0">
      <inkml:brushProperty name="width" value="0.05" units="cm"/>
      <inkml:brushProperty name="height" value="0.05" units="cm"/>
      <inkml:brushProperty name="color" value="#FFFFFF"/>
    </inkml:brush>
  </inkml:definitions>
  <inkml:trace contextRef="#ctx0" brushRef="#br0">76 0 28,'-8'0'11951,"5"1"-11014,-27 53 2835,23-40-3609,2 1 1,-1 0-1,2 0 1,0 0 0,1 1-1,1 0 1,-1 28-1,4-35-110,1 1 0,0-1 0,0 0 0,1 0-1,0 0 1,1-1 0,0 1 0,9 12 0,-12-18-33,1-1 0,-1 0 0,1 0 1,0 1-1,-1-1 0,1 0 0,0 0 1,1-1-1,-1 1 0,0 0 0,0-1 1,1 1-1,-1-1 0,1 0 0,-1 0 1,1 0-1,-1 0 0,1 0 0,5 0 1,-3 0 60,1-1 0,-1 0 0,1-1 0,-1 0 0,1 1-1,-1-2 1,1 1 0,-1-1 0,8-3 0,9-6 187,0-1-1,-1 0 0,31-26 0,-46 34-292,48-52 166,-48 50-95,-1 1 1,0-2 0,0 1 0,-1 0 0,1-1 0,-1 0 0,-1 0 0,1 0-1,-1-1 1,-1 1 0,1-1 0,-1 1 0,-1-1 0,1 0 0,-1 0-1,0-13 1,-1 20-47,0 1 0,0-1 0,0 1 0,-1-1-1,1 1 1,0-1 0,0 1 0,0-1 0,-1 1 0,1 0-1,0-1 1,0 1 0,-1-1 0,1 1 0,0 0 0,-1-1-1,1 1 1,0-1 0,-1 1 0,1 0 0,0 0-1,-1-1 1,1 1 0,-1 0 0,1 0 0,-1 0 0,1-1-1,-1 1 1,1 0 0,-1 0 0,1 0 0,-1 0 0,1 0-1,-1 0 1,-25 4-100,24-4-156,0 1-1,0 0 1,0-1-1,0 1 0,0 0 1,0 0-1,0 0 1,0 1-1,1-1 1,-1 0-1,0 1 0,1-1 1,-1 1-1,1-1 1,-1 1-1,1 0 0,0 0 1,0 0-1,0 0 1,0 0-1,0-1 0,0 2 1,0-1-1,0 2 1,1 4-3690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0.697"/>
    </inkml:context>
    <inkml:brush xml:id="br0">
      <inkml:brushProperty name="width" value="0.05" units="cm"/>
      <inkml:brushProperty name="height" value="0.05" units="cm"/>
      <inkml:brushProperty name="color" value="#FFFFFF"/>
    </inkml:brush>
  </inkml:definitions>
  <inkml:trace contextRef="#ctx0" brushRef="#br0">10 6 852,'0'0'4265,"21"-5"6740,-27 13-10016,3-5-459,11 4-204,-5 28 691,0-27-875,-1-1 0,0 1 0,-1 0 0,1 0-1,-1 10 1,6 28 254,-4-32-285,-1 0 1,-1 0-1,-1 0 1,0 0-1,-2 19 1,0 9 107,2-32-172,0 1 0,-1-1 0,0 1 0,-1-1 0,-3 12 0,2-8-17,1 1 0,1 0 0,0 0 0,1 0 0,3 22 0,-1 10 75,-13 38 142,1-13 217,-1-19-152,11-52-307,-2 16-8,-5-16 5,14-1-2,-5 0-5,0-13-3463,-1 12 2810,1 0 0,-1 0 0,1-1 0,-1 1 1,1-1-1,-1 1 0,0-1 0,0 0 0,0 1 0,0-1 1,0 0-1,0 0 0,0 1 0,-1-1 0,1 0 1,0 0-1,-1 0 0,0 0 0,0 0 0,1 0 0,-1 0 1,-1-3-1,1-12-2640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1.233"/>
    </inkml:context>
    <inkml:brush xml:id="br0">
      <inkml:brushProperty name="width" value="0.05" units="cm"/>
      <inkml:brushProperty name="height" value="0.05" units="cm"/>
      <inkml:brushProperty name="color" value="#FFFFFF"/>
    </inkml:brush>
  </inkml:definitions>
  <inkml:trace contextRef="#ctx0" brushRef="#br0">1 1 1220,'2'12'16700,"125"-6"-13929,-43 6-2655,-73-8-1658,-10-4 1209,-1 1-1,1-1 1,-1 0-1,1 1 0,-1-1 1,1 0-1,-1 1 1,1-1-1,0 0 0,-1 0 1,1 0-1,-1 0 1,1 0-1,-1 1 0,1-1 1,0 0-1,-1 0 1,1 0-1,-1-1 0,1 1 1,0 0-1,-1 0 1,1 0-1,-1 0 0,1 0 1,-1-1-1,1 1 1,-1 0-1,1-1 0,-1 1 1,1 0-1,-1-1 1,1 1-1,-1 0 0,1-1 1,-1 1-1,0-1 1,1 1-1,-1-1 0,1 0 1,1-5-3231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2.451"/>
    </inkml:context>
    <inkml:brush xml:id="br0">
      <inkml:brushProperty name="width" value="0.05" units="cm"/>
      <inkml:brushProperty name="height" value="0.05" units="cm"/>
      <inkml:brushProperty name="color" value="#FFFFFF"/>
    </inkml:brush>
  </inkml:definitions>
  <inkml:trace contextRef="#ctx0" brushRef="#br0">109 1 780,'0'34'12764,"0"5"-6532,0 8-4472,0 66-4210,0-75 4335,-11 29-1595,1 32 264,-12 8-295,22-103-254,-1 0 0,1 0 1,-1 0-1,0-1 0,0 1 0,0 0 0,-1-1 1,-2 6-1,2-6-2,1 0 0,-1 1 0,1-1 1,0 1-1,0-1 0,0 1 1,0 0-1,1 4 0,-22 70 43,11-35-29,0-15 631,11-41-471,0 10-147,-1-1 0,1 1 0,0 0 0,0-1 0,0 1 1,1-1-1,-1 1 0,1 0 0,0-1 0,0 1 1,0 0-1,0 0 0,3-6 0,-1-10 13,-2 2-33,2 12-9,0 0-1,0-1 0,-1 1 0,1-1 0,-1 0 1,2-9-1,-3 12 6,0 0 1,0 0 0,0 0-1,0 0 1,1 0-1,-1 1 1,1-1-1,0 0 1,0 1 0,0 0-1,4-5 1,13-18-2,-11 13-22,0 1 1,0 0-1,1 0 1,0 1-1,1 0 1,1 1-1,-1 0 0,1 0 1,1 1-1,12-7 1,-21 13 18,0 1 0,0 0 0,0-1 0,0 1 0,0 0 1,0 0-1,0 1 0,0-1 0,0 1 0,0-1 0,0 1 0,0 0 0,1 0 1,-1 1-1,0-1 0,0 1 0,0-1 0,0 1 0,0 0 0,0 0 0,0 0 1,0 0-1,0 1 0,-1-1 0,1 1 0,4 3 0,7 26-69,-11-23 71,-1-1 0,0 1 0,0-1 0,-1 1 0,0-1 0,-1 1 0,1 0 0,-1 0 0,-2 11 1,1 7 21,-10 29 7,12-35-43,0-14 17,-1 0 0,0-1 0,0 1 0,0 0-1,-1-1 1,0 1 0,0 0 0,0-1 0,-1 1-1,-3 7 1,5-11 9,-1 0 1,0 0-1,1 0 1,-1 1-1,1-1 0,-1 0 1,1 0-1,0 1 0,0-1 1,0 0-1,0 0 0,1 4 1,9-13-8184,-8 2 6545,1-1-1,-1 1 0,0-1 1,0 1-1,2-11 1,5-7-2301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3.982"/>
    </inkml:context>
    <inkml:brush xml:id="br0">
      <inkml:brushProperty name="width" value="0.05" units="cm"/>
      <inkml:brushProperty name="height" value="0.05" units="cm"/>
      <inkml:brushProperty name="color" value="#FFFFFF"/>
    </inkml:brush>
  </inkml:definitions>
  <inkml:trace contextRef="#ctx0" brushRef="#br0">12 34 412,'0'0'1675,"10"-6"3023,-10 6-4573,0-1 1,0 1 0,0-1 0,-1 0 0,1 1 0,0-1 0,0 1 0,0-1-1,0 1 1,0-1 0,0 0 0,0 1 0,0-1 0,0 1 0,1-1-1,-1 1 1,0-1 0,0 0 0,0 1 0,1-1 0,-1 1 0,0-1 0,0 1-1,1-1 1,-1 1 0,1-1 0,-1 1 0,0 0 0,1-1 0,-1 1-1,1 0 1,-1-1 0,1 1 0,0-1 0,1 0-165,1-7 5303,-4 16-4581,1-7-647,0-1-33,1 0 0,-1 0 1,0 0-1,0-1 1,0 1-1,1 0 0,-1 0 1,0 0-1,0 0 1,0 0-1,1 0 1,-1 0-1,0 0 0,0 0 1,1 0-1,-1 0 1,0 0-1,0 0 0,1 0 1,-1 0-1,0 0 1,0 1-1,0-1 1,1 0-1,-1 0 0,0 0 1,0 0-1,0 0 1,1 0-1,-1 1 0,0-1 1,0 0-1,0 0 1,0 0-1,1 0 0,-1 1 1,0-1-1,0 0 1,0 0-1,0 0 1,0 1-1,0-1 0,0 0 1,0 0-1,0 1 1,0-1-1,0 0 0,0 0 1,0 0-1,0 1 1,0-1-1,0 0 1,0 0-1,0 1 0,0-1 1,0 0-1,0 0 1,0 1-1,0-1 0,2 27 89,1-6-15,-2-18-63,1 0 0,0 0 0,-1 0 0,0 0 0,0 1 1,0-1-1,0 0 0,0 1 0,-1-1 0,1 1 0,-1-1 0,0 4 0,-2 57 266,1-28-202,1 156 22,5-180-98,-4-11-2,-1-1 0,1 1 0,-1-1 0,1 1 0,-1-1 0,0 1 0,1-1 1,-1 1-1,0-1 0,1 1 0,-1 0 0,0-1 0,0 1 0,0 0 0,0-1 0,1 1 0,-1-1 1,0 1-1,0 0 0,0-1 0,0 1 0,0 0 0,-1-1 0,1 1 0,0 0 0,0-1 1,0 1-1,0 0 0,-1-1 0,1 1 0,-2 2 4,1 0 1,0 0-1,0-1 0,0 1 1,0 0-1,0 0 0,1 0 1,-1 0-1,1 0 0,0 0 1,0 0-1,0 0 0,0 0 1,1 0-1,-1 0 0,1 0 1,-1 0-1,1 0 0,0 0 1,1 0-1,1 3 0,-2 0 2,1 0-1,-1 1 0,0-1 1,-1 1-1,1-1 0,-1 1 1,-1-1-1,-1 12 0,0 9 61,-8 41 400,10-15-423,0-51-42,0-1-2,-9 3 0,7 0 5,3 9-128,-1 8 424,0-20-339,-1-1 0,1 1 0,0-1 1,0 1-1,0-1 0,0 0 0,0 1 0,-1-1 0,1 1 0,0-1 0,0 0 1,-1 1-1,1-1 0,0 1 0,-1-1 0,1 0 0,0 0 0,-1 1 0,1-1 1,-1 0-1,1 0 0,0 1 0,-1-1 0,1 0 0,-1 0 0,1 0 0,-1 0 1,1 1-1,0-1 0,-1 0 0,1 0 0,-1 0 0,0 0 0,-20-31-11444,10 19 7986</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5.318"/>
    </inkml:context>
    <inkml:brush xml:id="br0">
      <inkml:brushProperty name="width" value="0.05" units="cm"/>
      <inkml:brushProperty name="height" value="0.05" units="cm"/>
      <inkml:brushProperty name="color" value="#FFFFFF"/>
    </inkml:brush>
  </inkml:definitions>
  <inkml:trace contextRef="#ctx0" brushRef="#br0">0 68 96,'1'-1'153,"0"1"1,0 0-1,-1 0 1,1-1-1,0 1 1,-1 0-1,1-1 0,0 1 1,-1-1-1,1 1 1,0-1-1,-1 0 1,1 1-1,-1-1 0,1 1 1,-1-1-1,0 0 1,1 1-1,-1-1 1,1 0-1,-1 0 0,0 1 1,0-1-1,1 0 1,-1 0-1,0 1 1,0-1-1,0 0 0,0 0 1,0 0-1,0 1 1,0-1-1,0 0 1,0 0-1,-1 0 0,1 1 1,0-1-1,0 0 1,-1 0-1,1 0 0,-1-9 1020,3-8 622,-2 18-1763,1 0-1,-1 0 1,0 0 0,1 0-1,-1 0 1,1 0-1,-1-1 1,0 1 0,1 0-1,-1 0 1,0 0 0,1-1-1,-1 1 1,0 0-1,1 0 1,-1-1 0,0 1-1,0 0 1,1-1-1,-1 1 1,0 0 0,0-1-1,1 1 1,-1 0-1,0-1 1,0 1 0,1-7 5812,-1 8-5814,0 0-7,0 0 0,1 0 0,-1 0 0,0 0 0,1 0 0,-1 1 1,1-1-1,-1-1 0,1 1 0,0 0 0,-1 0 0,1 0 0,0 0 0,0 0 0,-1-1 0,1 1 0,0 0 0,1 0 0,2 1 14,-1 0 1,0 0-1,1 0 0,-1 0 1,0 1-1,-1-1 0,1 1 0,0 0 1,-1 0-1,1 0 0,-1 0 0,2 4 1,33 48 150,-25-33-147,-6-10-4,1 0-1,0-1 1,1 1 0,15 16 0,-19-23-21,1 1 0,-1 0-1,0 0 1,0 0 0,0 0 0,2 8 0,8 10-6,3 1 1,7 15 20,-16-25-31,-6-13 1,-1-1 0,0 1 0,1 0 0,-1 0 1,0 0-1,0 0 0,0 0 0,0 0 0,-1 0 0,1 0 0,-1 0 0,1 3 1,3 3 6,-1-1 0,1 1 0,1-1 1,-1 0-1,11 10 0,24 44-9,-33-40 42,-6-20-42,0-1 0,-1 1 0,1 0 1,0 0-1,1 0 0,-1 0 0,0 0 0,0 0 1,0 0-1,0 0 0,1 0 0,-1-1 0,0 1 1,1 0-1,-1 0 0,1 0 0,-1-1 0,1 1 1,-1 0-1,1 0 0,0-1 0,-1 1 0,2 1 1,-1-2-2,0 0 2,-1 0-1,1 1 1,-1-1-1,1 0 1,-1 1 0,1-1-1,-1 0 1,1 1-1,-1-1 1,1 0 0,-1 1-1,0-1 1,1 1-1,-1-1 1,0 1-1,1-1 1,-1 1 0,0-1-1,0 1 1,1 0-1,-1-1 1,0 1 0,0-1-1,0 1 1,0 0-1,0-1 1,0 1 0,0-1-1,0 1 1,0 0-1,0-1 1,0 1-1,0-1 1,-1 2 0,4 0 19,-3 0-17,1-1-1,0 0 1,-1 0-1,1 0 1,0 0 0,0 0-1,0 0 1,-1 0 0,1 0-1,0-1 1,0 1 0,0 0-1,1 0 1,-1-1 0,0 1-1,0-1 1,0 1 0,2 0-1,-3 0 9,-6 8 9,6-9-20,0 0 1,0 0 0,0 0 0,0 0-1,0-1 1,0 1 0,0 0-1,0 0 1,0 0 0,0 0 0,0 0-1,0 0 1,0-1 0,0 1-1,0 0 1,0 0 0,-1 0 0,1 0-1,0 0 1,0 0 0,0 0 0,0-1-1,0 1 1,0 0 0,0 0-1,0 0 1,0 0 0,0 0 0,-1 0-1,1 0 1,0 0 0,0 0-1,0 0 1,0 0 0,0 0 0,0 0-1,0-1 1,-1 1 0,1 0-1,0 0 1,0 0 0,0 0 0,0 0-1,0 0 1,0 0 0,-1 0-1,1 0 1,0 0 0,0 1 0,0-1-1,0 0 1,0 0 0,0 0 0,-1 0-1,1 0 1,0-1-15,17 10-28,-17-9 42,0 0 1,-1 0 0,1 0 0,0 0-1,0 0 1,0 0 0,-1-1-1,1 1 1,0 0 0,0 0 0,-1 0-1,1 0 1,0 1 0,0-1-1,-1 0 1,1 0 0,0 0 0,0 0-1,-1 0 1,1 0 0,0 0-1,0 0 1,0 0 0,-1 0 0,1 1-1,0-1 1,0 0 0,0 0-1,-1 0 1,1 0 0,0 1 0,0-1-1,0 0 1,0 0 0,0 0-1,0 1 1,-1-1 0,1 0 0,0 0-1,0 1 1,0-1 0,0 0-1,0 0 1,0 1 0,0-1 0,0 0-1,0 0 1,0 1 0,0-1-1,0 0 1,0 0 0,0 0 0,0 1-1,0-1 1,1 0 0,-1 0 0,0 1-1,0-1 1,0 0 0,0 0-1,0 0 1,0 1 0,1-1 0,-1 0-1,-5 3-1483,5-3 1324,-1 0-1,1 1 0,0-1 0,-1 0 0,1 0 1,-1 1-1,1-1 0,-1 0 0,1 0 0,-1 0 1,1 1-1,-1-1 0,1 0 0,-1 0 0,1 0 1,-1 0-1,1 0 0,-1 0 0,1 0 0,-1 0 1,1 0-1,-1 0 0,1 0 0,-1 0 0,1-1 1,-1 1-1,1 0 0,0 0 0,-1 0 0,1-1 1,-1 1-1,1 0 0,-1-1 0,1 1 0,0 0 1,-1-1-1,1 1 0,0 0 0,-1-1 0,1 0 1,-20-11-5736,9 6 2936</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6.685"/>
    </inkml:context>
    <inkml:brush xml:id="br0">
      <inkml:brushProperty name="width" value="0.05" units="cm"/>
      <inkml:brushProperty name="height" value="0.05" units="cm"/>
      <inkml:brushProperty name="color" value="#FFFFFF"/>
    </inkml:brush>
  </inkml:definitions>
  <inkml:trace contextRef="#ctx0" brushRef="#br0">12 50 196,'10'-30'5236,"-9"30"-5227,-1 0 0,0 0-1,0 0 1,1 1 0,-1-1-1,0 0 1,0 0 0,1 0-1,-1 0 1,0 0-1,0 0 1,1 0 0,-1 0-1,0 0 1,0 0 0,1 0-1,-1 0 1,0 0-1,0 0 1,1 0 0,-1 0-1,0 0 1,0 0 0,1 0-1,-1-1 1,0 1-1,0 0 1,1 0 0,-1 0-1,0 0 1,0 0 0,0-1-1,1 1 1,-1 0-1,0 0 1,0 0 0,0-1-1,0 1 1,0 0 0,1 0-1,-1 0 1,0-1-1,0 1 1,0 0 0,0 0-1,0-1 1,0 1 0,0 0-1,0-1 1,0 1 0,0 0-1,0 0 1,0-1-1,0 1 1,0 0 0,0-1-1,1-10 2310,6 10-572,-12 2-916,3-1-518,2 3 27,-1-1 1,0 1 0,1 0-1,0 0 1,0 0-1,0 0 1,0 0 0,0 0-1,1 0 1,-1 0 0,1 0-1,0 0 1,0 0 0,1 2-1,5 28 137,-7 82 232,-11-62-466,0 15-209,11 193 1361,-10-219-1364,10 5 71,0-46-92,10 17-63,-10-17 107,0 28-1435,-12-45-10973,3 9 8844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7.794"/>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3.480"/>
    </inkml:context>
    <inkml:brush xml:id="br0">
      <inkml:brushProperty name="width" value="0.05" units="cm"/>
      <inkml:brushProperty name="height" value="0.05" units="cm"/>
      <inkml:brushProperty name="color" value="#FFFFFF"/>
    </inkml:brush>
  </inkml:definitions>
  <inkml:trace contextRef="#ctx0" brushRef="#br0">0 913 84,'0'-1'9720,"0"2"-9138,2-32 1738,0 29-2200,0 0 0,0 0-1,-1 0 1,1 0-1,0 0 1,-1 0-1,0 0 1,1-1-1,-1 1 1,0-1-1,0 1 1,0-1-1,-1 1 1,2-4-1,9-24 207,-6 22-258,-1 3-40,-1 0-1,0 0 1,0-1 0,0 1 0,-1-1 0,0 0 0,0 1 0,2-10-1,-3 10-18,1-1 0,0 0-1,0 0 1,0 1 0,0-1-1,1 1 1,0 0 0,5-6 0,8-18 29,-2 6-13,-12 19-20,1 0 0,-1 1 0,0-1-1,0 0 1,0 0 0,0 0 0,-1 0 0,0 0-1,0-1 1,1-4 0,-1 6-4,-1 0 0,1 1-1,-1-1 1,1 1 0,0-1-1,0 0 1,0 1 0,1-1 0,-1 1-1,2-3 1,7-19-3,-9 17 15,1 0-1,0-1 1,1 1 0,0 0-1,0 0 1,6-10 0,-2 6 17,-5 9-24,-1 0 0,0 0 1,1 0-1,-1-1 0,0 1 0,0 0 0,0-1 0,0 1 0,-1-1 0,1 1 0,-1-1 0,1 1 0,-1-1 0,0-4 0,10-23 17,-8 27-21,-1 0 0,1 0 0,-1 0 0,0 0 0,0 0 0,0-1 0,0 1 0,0-6 0,10-17 33,-10 24-31,0 0 0,1 0 0,-1 0 0,0 0 0,0-1 0,0 1 0,0 0 0,-1-1 0,1 1 0,-1-1 0,1-2-1,-1 4-2,0 0-1,0 0 0,0 0 1,0 0-1,0 0 0,0 0 1,0-1-1,0 1 0,0 0 1,1 0-1,-1 0 1,1 0-1,-1 0 0,0 0 1,1 0-1,0 0 0,-1 1 1,2-2-1,3-16 11,-5 17-10,0 0 0,-1 0-1,1 0 1,0 0-1,0 0 1,1 0-1,-1 0 1,0 1-1,0-1 1,0 0-1,1 0 1,-1 0-1,0 0 1,1 0-1,-1 1 1,1-1-1,-1 0 1,1 0 0,-1 1-1,1-1 1,-1 0-1,1 1 1,0-1-1,1-1 1,-2 2 1,1-1 0,-1 0 0,0 1 0,1-1 0,-1 0 0,0 1 1,1-1-1,-1 0 0,0 0 0,0 1 0,0-1 0,0 0 0,0 0 0,0 1 0,0-1 0,0 0 1,0 0-1,0 0 0,0 1 0,-1-2 0,2-13-2,2 11 3,0 1 1,-1-1 0,0 0-1,0-1 1,0 1-1,-1 0 1,1 0 0,-1-1-1,1-6 1,2 3 1,-3 8-5,-1-1 1,1 0 0,0 1 0,-1-1-1,1 0 1,-1 0 0,1 1 0,-1-1-1,0 0 1,1 0 0,-1 0 0,0 0 0,0 1-1,1-1 1,-1 0 0,0 0 0,0 0-1,0-2 1,5-3-9,-5 5 8,0 1-1,1 0 0,-1 0 1,0 0-1,1-1 0,-1 1 1,0 0-1,1 0 0,-1-1 0,0 1 1,1 0-1,-1-1 0,0 1 1,0 0-1,1-1 0,-1 1 1,0-1-1,0 1 0,0 0 0,0-1 1,1 1-1,-1-1 0,0 1 1,0-1-1,0 1 0,0 0 1,0-1-1,0 0 0,0 0 10,1-10 151,3 9-117,-3 2-36,-1 0 0,0 0 0,1 0 1,-1 0-1,0-1 0,1 1 1,-1 0-1,0 0 0,0-1 0,1 1 1,-1 0-1,0 0 0,0-1 0,1 1 1,-1 0-1,0-1 0,0 1 1,0 0-1,1-1 0,-1 1 0,0 0 1,0-1-1,0 1 0,0 0 1,0-1-1,0 1 0,0 0 0,0-1 1,0 1-1,0-1 0,0 1 0,0 0 1,0-1-1,0 1 0,0 0 1,-1-1-1,7-5 86,-5 5-87,0 1 1,1-1 0,-1 0-1,0 0 1,0 0 0,0 0-1,0 0 1,-1 0 0,1 0-1,0 0 1,0 0 0,-1 0-1,1-1 1,0 1 0,-1 0-1,1-1 1,-1 1 0,0 0-1,1-1 1,-1 0 0,11-18 9,-6 13 18,-5 7-38,0-1 0,1 1-1,-1 0 1,0 0 0,1 0 0,-1 0 0,0 0 0,1-1 0,-1 1 0,0 0 0,0 0-1,1-1 1,-1 1 0,0 0 0,0 0 0,1-1 0,-1 1 0,0 0 0,0 0-1,0-1 1,0 1 0,1 0 0,-1-1 0,0 1 0,0 0 0,0-1 0,0 1 0,0 0-1,0-1 1,0 1 0,0-1 0,0 1 0,0 0 0,0-1 0,0 1 0,0-1-1,10-16 144,-9 16-139,-1 1 0,0-1 0,0 0 0,1 1 0,-1-1-1,1 0 1,-1 1 0,0-1 0,1 0 0,-1 1 0,1-1 0,0 1 0,-1-1 0,1 1-1,-1-1 1,1 1 0,0 0 0,-1-1 0,1 1 0,0 0 0,-1-1 0,1 1-1,0 0 1,0 0 0,-1 0 0,1-1 0,0 1 0,0 0 0,-1 0 0,1 0 0,0 0-1,0 1 1,1-1 0,-2-4 62,0 7-48,0-2-31,0 0 18,-1-1 0,1 1 0,0-1 0,-1 1 0,1 0 1,0-1-1,0 1 0,0 0 0,0-1 0,0 1 0,0 0 0,0-1 0,0 1 0,0 0 1,0-1-1,0 1 0,0 0 0,0-1 0,0 1 0,1 0 0,-1-1 0,0 1 1,0-1-1,1 1 0,-1 0 0,0-1 0,1 1 0,0 0 0,8 16 171,10 26 147,14 40-67,31 82 50,-54-130-208,-9-29-51,1 0 0,-1 0 0,1 0 0,0-1 0,6 11 0,8 24 199,-14-33-214,0-1-1,0 1 1,1-1-1,0 0 0,1 0 1,3 6-1,-5-8-21,0 0 0,0 0 0,-1 0 0,1 0 0,-1 0 0,0 0 0,-1 0 0,2 5 0,8 53 256,-10-49-205,0-10-51,-1 0-1,1 0 0,0 0 0,0 0 1,0 0-1,1-1 0,-1 1 0,0 0 0,1 0 1,0 0-1,0-1 0,0 1 0,0 0 1,0-1-1,2 4 0,10 25 60,-2-13-48,-11-5-45,2-7-52,5-8 28,-16-27-9776,7 21 6518,-7-3-35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4.164"/>
    </inkml:context>
    <inkml:brush xml:id="br0">
      <inkml:brushProperty name="width" value="0.05" units="cm"/>
      <inkml:brushProperty name="height" value="0.05" units="cm"/>
      <inkml:brushProperty name="color" value="#FFFFFF"/>
    </inkml:brush>
  </inkml:definitions>
  <inkml:trace contextRef="#ctx0" brushRef="#br0">1 17 376,'5'-16'16248,"65"20"-14572,-48-2-1584,0 0-1,0 1 1,31 10-1,-12 5-123,-39-16 5,0-1 0,0 0 0,0 0 0,1 0 0,-1 0 0,0 0 0,0 0 0,0-1 0,1 1 0,-1-1 0,0 0 0,4 1 0,11 1-1200,-8-1-2690,10-10-8142</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4.887"/>
    </inkml:context>
    <inkml:brush xml:id="br0">
      <inkml:brushProperty name="width" value="0.05" units="cm"/>
      <inkml:brushProperty name="height" value="0.05" units="cm"/>
      <inkml:brushProperty name="color" value="#FFFFFF"/>
    </inkml:brush>
  </inkml:definitions>
  <inkml:trace contextRef="#ctx0" brushRef="#br0">70 18 884,'11'-18'14639,"-11"24"-13985,-7-6-16,12 0-429,-3 0-78,-22 6 95,18-6-217,-11 20 241,11-18-238,0 0 0,0 1-1,0-1 1,1 0 0,-1 1 0,1-1-1,-1 1 1,1 0 0,0-1 0,0 1-1,-1 4 1,-9 23 115,12-26-119,-8 10 1,4-8-7,1-1 38,1 0 0,0 1-1,0-1 1,1 1 0,-1-1 0,1 1 0,0-1 0,0 1-1,3 9 1,-2 8 71,23 18-89,47 44-24,-67-82 3,-1 0 1,0-1-1,1 0 1,0 1-1,-1-1 1,1 0-1,0-1 1,0 1-1,0-1 0,0 0 1,1 0-1,-1 0 1,0 0-1,6 0 1,-7-1-1,0 0-1,0 0 1,1 0 0,-1 0-1,0-1 1,0 1 0,0-1 0,0 1-1,0-1 1,0 0 0,0-1-1,0 1 1,0 0 0,-1-1 0,1 1-1,0-1 1,-1 0 0,0 0-1,1 0 1,-1 0 0,0-1 0,0 1-1,3-5 1,46-96 437,-49 99-412,0 0 1,-1 0-1,1 0 1,-1 0-1,0 0 0,0-1 1,0 1-1,0 0 1,-1-1-1,0 1 0,0-5 1,-20-14 20,19 23-54,-3 8-53,3-8 33,0 1-1,1-1 1,-1 1 0,1 0 0,-1 0-1,1-1 1,-1 1 0,1 0-1,-1 0 1,1 0 0,0-1 0,0 1-1,-1 0 1,1 0 0,0 0-1,0 0 1,0 0 0,0-1 0,0 1-1,0 1 1,8 18-2596</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5.916"/>
    </inkml:context>
    <inkml:brush xml:id="br0">
      <inkml:brushProperty name="width" value="0.05" units="cm"/>
      <inkml:brushProperty name="height" value="0.05" units="cm"/>
      <inkml:brushProperty name="color" value="#FFFFFF"/>
    </inkml:brush>
  </inkml:definitions>
  <inkml:trace contextRef="#ctx0" brushRef="#br0">0 32 940,'1'0'68,"-1"1"-1,0-1 1,1 0-1,-1 0 0,1 0 1,-1 0-1,0 0 1,1 0-1,-1 0 1,1-1-1,-1 1 1,0 0-1,1 0 1,-1 0-1,1 0 1,-1 0-1,0-1 1,1 1-1,-1 0 1,0 0-1,1-1 1,-1 1-1,0 0 0,0 0 1,1-1-1,-1 1 1,0 0-1,0-1 1,1 1-1,-1 0 1,0-1-1,0 1 1,0 0-1,0-1 1,1 1-1,-1-1 1,0 1-1,0 0 1,0-1-1,0 1 1,0-1-1,0 1 1,0 0-1,0-1 0,0 1 1,0-1-1,0 1 1,-1 0-1,1-2 1,0-3 1748,3-6 1609,2 8-2000,-2 12 3936,-3-4-5199,0 0 1,0 0-1,1 0 1,0 0-1,0-1 1,0 1-1,4 9 1,-4-10-120,0 1 0,0 0 1,0-1-1,-1 1 0,1 0 0,-1 0 1,0-1-1,0 1 0,-2 8 0,1-7 4,0 0-1,1 0 0,0 1 1,0-1-1,2 12 1,16 125 493,-13-92-316,-6-44-190,1 0 1,1 0 0,-1-1-1,1 1 1,1 0 0,1 6-1,3 36 147,-1-3 54,-4-39-187,1-1 0,-1 1-1,0 0 1,-1-1-1,1 1 1,-1 0-1,-2 7 1,2-9-27,-1 1 1,1 0-1,0 0 0,1 0 1,-1-1-1,1 1 0,0 0 1,4 9-1,-2 40 248,-4-34-187,0-29-207,1 7 26,-1 1-655,1-1 634,-1 1-1,0 0 0,1 0 1,-1-1-1,1 1 0,-1 0 1,1-1-1,-1 1 0,1-1 0,-1 1 1,1 0-1,-1-1 0,1 1 1,0-1-1,-1 0 0,1 1 1,0-1-1,0 1 0,-1-1 1,1 1-1,0-1 0,0 0 0,0 1 1,-1-1-1,1 1 0,0-1 1,0 0-1,0 1 0,0-2 1,0-28-4657,-1 10 539,-6 6 893,5-3 165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6.364"/>
    </inkml:context>
    <inkml:brush xml:id="br0">
      <inkml:brushProperty name="width" value="0.05" units="cm"/>
      <inkml:brushProperty name="height" value="0.05" units="cm"/>
      <inkml:brushProperty name="color" value="#FFFFFF"/>
    </inkml:brush>
  </inkml:definitions>
  <inkml:trace contextRef="#ctx0" brushRef="#br0">1 37 1168,'0'0'3080,"41"0"5284,-22 1-7378,1 1 0,29 6 0,-36-4-1059,0-2-1,1 0 1,-1 0 0,0-1 0,1-1-1,-1 0 1,14-3 0,44-13-3075,-5-12-4718,-53 17 5224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7.815"/>
    </inkml:context>
    <inkml:brush xml:id="br0">
      <inkml:brushProperty name="width" value="0.05" units="cm"/>
      <inkml:brushProperty name="height" value="0.05" units="cm"/>
      <inkml:brushProperty name="color" value="#FFFFFF"/>
    </inkml:brush>
  </inkml:definitions>
  <inkml:trace contextRef="#ctx0" brushRef="#br0">14 0 288,'0'0'14193,"0"9"-11564,0 25-2124,0-25-475,0-2 10,0 0 0,0 1 0,0-1 0,-1 0 0,-1 1 0,1-1 1,-4 11-1,3-12 1,1 0 1,1-1 0,-1 1 0,1 0 0,0-1-1,0 1 1,0 0 0,1 0 0,0-1 0,0 1-1,2 5 1,4 32 181,-7-38-207,0 1 0,0 0 0,1-1 0,0 1 0,0 0 0,0-1 0,4 9 0,-3-6-14,-1-1-1,0 1 0,0 0 0,0 0 0,-1 0 0,0-1 0,-1 1 0,-1 8 0,0 16 16,2 81 68,-10-93-65,-1 34 14,11-2 246,0-48-68,0-6-23,0-28-44,0 26-152,-1-1 0,1 1-1,1-1 1,-1 1 0,1-1 0,0 1 0,0-1 0,0 1-1,0 0 1,3-5 0,17-46-30,-13 36 56,-8 18-17,0 0-1,0-1 0,1 1 1,-1-1-1,1 1 0,-1 0 0,1-1 1,0 1-1,-1 0 0,1 0 1,0 0-1,0-1 0,0 1 0,0 0 1,0 0-1,0 0 0,0 0 1,3-1-1,-2 0-1,0 1 0,-1-1 0,1 1 0,0-1 0,-1 0 0,1 0 1,-1 0-1,1 0 0,-1 0 0,0 0 0,2-4 0,-2 4-2,0-1 1,0 1-1,1 0 0,-1-1 0,1 1 1,-1 0-1,1 0 0,0 0 1,0 0-1,0 0 0,4-3 0,9-10-7,-13 14 9,-1-1 0,0 0 1,0 1-1,1-1 0,-1 1 1,1-1-1,0 1 0,-1 0 0,1 0 1,0 0-1,-1 0 0,1 0 1,0 0-1,4-1 0,4-1 2,34-1-11,-39 5 13,1 0 0,-1 1-1,0 0 1,1 0 0,-1 0-1,0 0 1,0 1 0,-1 0-1,1 0 1,7 6-1,-10-4 0,0-1-1,0 1 0,0-1 0,0 1 0,-1 0 0,0-1 0,0 1 0,0 0 0,-1 0 0,1 0 0,-1 0 0,0 0 1,-1 0-1,0 5 0,0 9 13,-10 43 48,12-57-60,-1 0 0,0 0 0,-1 1-1,0-1 1,1 0 0,-2 0 0,1 0-1,-3 8 1,0 17-20,4-28 16,0-1 0,1 1-1,-1 0 1,0-1 0,0 1-1,-1 0 1,1 0 0,0-1-1,-1 1 1,1 0 0,-1-1-1,1 1 1,-1-1 0,0 1-1,1 0 1,-1-1 0,-1 2-1,-2 22-2602,5-19 448,0-18 407,-12-13-8180,11 13 6539</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6.584"/>
    </inkml:context>
    <inkml:brush xml:id="br0">
      <inkml:brushProperty name="width" value="0.05" units="cm"/>
      <inkml:brushProperty name="height" value="0.05" units="cm"/>
      <inkml:brushProperty name="color" value="#FFFFFF"/>
    </inkml:brush>
  </inkml:definitions>
  <inkml:trace contextRef="#ctx0" brushRef="#br0">24 5 144,'0'0'1698,"-11"5"-1103,11-6-596,-1-4 614,-7 13-170,5-11 1327,4 4-1040,2 0-677,-3-1 151,1 0-1,-1 0 1,0 0-1,0 0 1,1 0-1,-1 0 1,0 0 0,1 0-1,-1 0 1,0 0-1,0 0 1,1 0-1,-1 0 1,2 2 1832,-1-2-1833,-1 1 1,0-1-1,0 0 1,0 0 0,0 1-1,0-1 1,1 0-1,-1 1 1,0-1 0,0 0-1,0 0 1,0 1-1,0-1 1,0 0-1,0 1 1,0 0 153,0 0-317,0-1 0,0 0 1,0 1-1,0-1 0,0 0 0,0 1 1,0-1-1,0 0 0,0 1 0,0-1 1,0 0-1,0 1 0,0-1 0,0 0 1,0 1-1,0-1 0,1 0 0,-1 0 1,0 1-1,0-1 0,0 0 1,0 1-1,1-1 0,-1 0 0,0 0 1,0 1-1,1-1 0,-1 0 0,0 0 1,1 0-1,-1 0 0,0 1 0,0-1 1,1 0-1,-1 0 0,0 0 0,1 0 1,-1 0-1,0 0 0,1 0 1,-1 0-1,0 0 0,1 0 0,-1 0 1,1 0-1,1 0 65,39 11 865,-33-9-936,-1 0 0,1-1 0,0 0 0,-1 0 0,9-1 0,14-1 95,-1-2 0,0-1 1,0-2-1,45-14 1,-69 19-113,-1-1-16,0 0 1,1 1-1,-1-1 1,1 1-1,0 0 1,-1 0-1,1 0 1,0 1-1,0 0 1,-1 0-1,1 0 1,0 0 0,8 3-1,-4-1 15,-1 0 0,1-1 1,0 1-1,0-2 0,-1 1 0,11-2 0,-12 1-15,59 6 78,-64-6-78,0 1 0,0 0 0,0-1 0,0 1 0,-1 0 0,1 0-1,0 0 1,0 0 0,-1 0 0,1 1 0,-1-1 0,1 0 0,1 3-1,-2-3 1,1 0 0,-1 1 0,0-1 0,1 0 0,-1 0 0,1 0-1,0 0 1,-1 0 0,1 0 0,0 0 0,0 0 0,3 0 0,28 19 11,-42-4 442,9-15-410,-2 0-35,0 0-1,1 0 1,0 1 0,-1-1-1,1 0 1,-1 1-1,1-1 1,0 1-1,0 0 1,0-1-1,0 1 1,0 0-1,1 0 1,-1 0-1,0-1 1,1 1 0,-1 0-1,1 0 1,-1 2-1,-12 28 38,-4-3-31,16-25-12,-1 1 0,-1-1-1,1 0 1,0 0 0,-1 0-1,0 0 1,-6 6 0,2-3-10,0 1 0,1-1 0,-1 2 0,2-1 0,-6 9 0,-21 29 19,-1 3 62,-20 29-133,24-46 80,2 1 1,-27 43-1,11-24-18,34-45-7,8-7 4,1 1-1,-1-1 1,1 0-1,-1 0 1,0 1 0,1-1-1,-1 0 1,1 1-1,-1-1 1,1 0 0,-1 1-1,1-1 1,0 1-1,-1-1 1,1 1 0,-1-1-1,1 1 1,0-1-1,0 1 1,-1 0 0,1-1-1,0 1 1,0-1-1,0 1 1,-1 0 0,1 1-1,-5 8-2,0 0-1,0 0 1,-1 0 0,-1 0-1,-10 11 1,-22 28 10,15-18 3,15-25 3,8-2-8,1-3 766,0-2-765,0-3-1,0 3-7,32-6-20,128-29-6,-74 11 19,67-11 151,-150 35-157,15-3-170,-18 3 181,0 1 1,1 0-1,-1 0 0,0 0 0,1 0 0,-1 0 0,0 0 0,1 0 0,-1 0 1,0 0-1,1 0 0,-1 0 0,0 0 0,1 0 0,-1 0 0,0 0 0,1 0 1,-1 0-1,0 0 0,1 0 0,-1 1 0,0-1 0,1 0 0,-1 0 0,0 0 1,0 1-1,1-1 0,-1 0 0,0 0 0,0 1 0,1-1 0,-1 0 0,0 0 1,0 1-1,0-1 0,0 0 0,1 1 0,-1-1 0,0 0 0,0 1 1,0-1-54,1 0 39,0 1 1,-1-1 0,1 0-1,-1 1 1,1-1 0,0 0 0,-1 1-1,1-1 1,-1 1 0,1-1 0,-1 0-1,0 1 1,1-1 0,-1 1 0,1 0-1,-1-1 1,0 1 0,0-1-1,1 1 1,-1-1 0,0 1 0,0 0-1,1-1 1,-1 2 0,0 6-472,-1-7 271,1 0 0,0-1 0,0 1 0,-1-1 0,1 1 0,0 0 0,0-1 0,0 1 0,0 0 0,0 0 0,0-1 0,0 1 0,0 0 0,0-1 0,0 1 0,0 0 0,1-1 0,-1 1 0,0 0-1,0-1 1,1 1 0,-1-1 0,0 1 0,1 0 0,-1-1 0,0 1 0,1-1 0,-1 1 0,1-1 0,-1 1 0,1-1 0,0 0 0,-1 1 0,1-1 0,-1 0 0,1 1 0,1-1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7.266"/>
    </inkml:context>
    <inkml:brush xml:id="br0">
      <inkml:brushProperty name="width" value="0.05" units="cm"/>
      <inkml:brushProperty name="height" value="0.05" units="cm"/>
      <inkml:brushProperty name="color" value="#FFFFFF"/>
    </inkml:brush>
  </inkml:definitions>
  <inkml:trace contextRef="#ctx0" brushRef="#br0">0 25 996,'0'0'15817,"24"11"-15468,-21-11-296,1 0 1,0 0 0,0 0 0,0-1 0,0 0 0,0 1 0,-1-1 0,5-2 0,15-2 204,14 3 208,52-8-1,-53 4-358,53 0 0,-45 12-42,-44-6-91,1 1 1,0-1-1,-1 0 0,1 0 0,-1 1 0,1-1 1,-1 0-1,1 1 0,-1-1 0,1 1 1,-1-1-1,1 1 0,-1-1 0,1 0 1,-1 1-1,0 0 0,1-1 0,-1 1 0,0-1 1,0 1-1,1-1 0,-1 1 0,0 1 1,0-1-86,0 0 1,-1 0 0,1 0 0,0 0 0,-1 1 0,1-1 0,-1 0 0,1 0-1,-1 0 1,0 0 0,1 0 0,-1 0 0,0 0 0,0-1 0,0 1-1,0 0 1,-2 1 0,-2 2-417,0 1-1152,0-1 0,0 0 0,-1 0 0,1 0 0,-1-1 0,-9 4 0,3-1-1975</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2.032"/>
    </inkml:context>
    <inkml:brush xml:id="br0">
      <inkml:brushProperty name="width" value="0.05" units="cm"/>
      <inkml:brushProperty name="height" value="0.05" units="cm"/>
      <inkml:brushProperty name="color" value="#FFFFFF"/>
    </inkml:brush>
  </inkml:definitions>
  <inkml:trace contextRef="#ctx0" brushRef="#br0">108 18 168,'0'-18'16417,"0"71"-14556,-10-34-1490,10-4-232,0-10-92,1 1 0,-1-1-1,0 0 1,-1 0-1,1 0 1,-1 0 0,0 1-1,0-1 1,-1 0 0,-2 6-1,3-9-46,0 0-1,0 1 1,1-1 0,0 1-1,-1-1 1,1 0 0,0 1-1,0-1 1,0 1-1,0-1 1,0 1 0,1-1-1,1 5 1,-2-6 14,1 1-1,-1 0 1,1 0 0,-1 0 0,0-1-1,0 1 1,0 0 0,0 0-1,0 0 1,0 0 0,0 0-1,0-1 1,-1 1 0,1 0-1,-1 0 1,0 0 0,-1 3-1,1-3 0,-1 1-1,1 0 1,0-1-1,-1 1 1,2 0-1,-1 0 1,0 0-1,0 0 1,1 0-1,0 0 1,-1 5-1,-6 26 74,6-30-72,-1 0 0,1 0 0,0 0-1,1 0 1,-1-1 0,1 1-1,0 0 1,-1 0 0,2 0-1,0 7 1,-1-7-3,1 0 0,-1 0 0,0 1-1,0-1 1,0 0 0,-1 0 0,1 0 0,-1 0 0,0-1 0,-3 8 0,3-4-13,-1 0 1,1 0-1,0 0 1,0 0-1,1 1 1,0-1-1,1 0 1,1 11 0,0 5 36,-2 80 65,-1-102-99,0 2 2,-1-1 1,1 1 0,0 0 0,0-1 0,0 1 0,0 0-1,0 0 1,1 0 0,-1 3 0,1 119 105,0-124-98,0 16-11,0-15 3,0 2-1,0-3 16,-11-8-932,0-5-4770,-1-12-4354,3 13 6589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3.238"/>
    </inkml:context>
    <inkml:brush xml:id="br0">
      <inkml:brushProperty name="width" value="0.05" units="cm"/>
      <inkml:brushProperty name="height" value="0.05" units="cm"/>
      <inkml:brushProperty name="color" value="#FFFFFF"/>
    </inkml:brush>
  </inkml:definitions>
  <inkml:trace contextRef="#ctx0" brushRef="#br0">23 50 744,'0'-2'8935,"0"3"-9404,0 0 1089,2 18 1386,-1-18-1933,-1 0 1,1 0-1,0-1 1,0 1-1,0 0 1,-1 0-1,1 0 1,-1 0-1,1 1 1,-1-1-1,1 0 1,-1 0-1,1 0 1,-1 0-1,0 0 1,0 1-1,1-1 1,-1 0-1,0 0 1,0 0-1,0 1 1,-1-1 0,1 0-1,0 0 1,0 0-1,-1 0 1,1 1-1,0-1 1,-1 0-1,1 0 1,-1 0-1,0 0 1,1 0-1,-1 0 1,0 0-1,0 0 1,1 0-1,-2 1 1,0 4 160,1 0 1,1 0-1,-1 1 1,1-1-1,0 0 1,1 12-1,0-7-62,-1 4 1,1-11-130,-1 1 0,0 0-1,0-1 1,0 1-1,-1-1 1,0 1-1,0-1 1,0 0 0,0 1-1,0-1 1,-3 5-1,0 17 487,5-24 237,0-20-390,-12-24-82,11 40-298,0-1 8,0 1-1,0 0 1,0-1 0,0 1-1,0-1 1,0 1-1,1-1 1,-1 1 0,1 0-1,0-1 1,0 1 0,0 0-1,0 0 1,0-1-1,1-1 1,13-31 4,-10 26-11,0 0-1,0 1 1,1-1-1,1 1 1,-1 1-1,1-1 1,1 1-1,-1 0 1,1 1 0,12-8-1,4-2-6,-21 13 9,1 0 1,0 1 0,0-1-1,0 1 1,0 0 0,0-1-1,1 2 1,-1-1 0,1 1-1,-1-1 1,1 1 0,7-1-1,-2-1 8,-9 3-7,0-1 0,1 1 0,-1-1 0,0 1 0,0 0 0,0-1 0,1 1 0,-1 0 0,0 0 0,0 0 0,1 0 1,-1 0-1,0 0 0,1 0 0,-1 0 0,0 0 0,0 1 0,1-1 0,-1 0 0,0 1 0,0-1 0,0 1 0,0 0 0,0-1 0,2 2 0,1 0 5,-1 0-1,0 0 0,0 0 0,1 0 1,-1 1-1,-1-1 0,1 1 0,0-1 1,-1 1-1,1 0 0,-1 0 0,0 0 1,0 1-1,0-1 0,2 7 0,0-2 44,-1-1-1,0 1 0,-1 0 0,0 0 0,0 0 0,0 0 0,-1 0 0,-1 1 1,1-1-1,-1 0 0,-1 1 0,1-1 0,-2 0 0,1 0 0,-4 11 0,-16 95 488,10-71-399,8-38-134,1 0 1,0 0 0,1 0 0,-1 0-1,1 1 1,-1 5 0,0-5-2,-5 0 3,5-5-12,4-39-10938,5 21 7296,-5-1-65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9.6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4.620"/>
    </inkml:context>
    <inkml:brush xml:id="br0">
      <inkml:brushProperty name="width" value="0.05" units="cm"/>
      <inkml:brushProperty name="height" value="0.05" units="cm"/>
      <inkml:brushProperty name="color" value="#FFFFFF"/>
    </inkml:brush>
  </inkml:definitions>
  <inkml:trace contextRef="#ctx0" brushRef="#br0">13 140 556,'0'-7'13571,"1"23"-12643,-1-11-847,1 1 0,-1-1 1,-1 0-1,1 0 0,-1 0 0,1 1 0,-1-1 1,-1 0-1,1 0 0,-4 6 0,4-7-35,0 1 1,0-1-1,1 1 1,-1-1-1,1 1 0,0-1 1,0 0-1,2 10 0,-1-2 87,9 80 343,-10-20-163,0-42 47,0-25 191,0-8 369,0 2-896,0-41-11,0 34 21,0 0 0,1 0 0,0 0 0,0 0 0,0 0 0,4-10 0,17-62-1,-15 53-18,-4 15 0,0 0-1,1 1 1,0-1 0,1 1-1,0 0 1,9-13 0,10-15 0,17-20 6,-37 53-23,2 0-1,-1 1 0,1 0 0,0 0 0,0 1 0,0-1 0,1 1 1,-1 0-1,1 1 0,0 0 0,0 0 0,0 1 0,10-3 0,-16 5 3,0-1 0,0 1 0,1 0-1,-1 0 1,0 0 0,0-1 0,1 1-1,-1 0 1,0 1 0,1-1 0,-1 0-1,0 0 1,0 1 0,1-1-1,-1 0 1,0 1 0,0-1 0,0 1-1,0 0 1,0-1 0,1 1 0,-1 0-1,0 0 1,0-1 0,-1 1 0,1 0-1,1 2 1,-1-3-7,13 13-21,-13-12 27,0-1-1,0 1 1,0-1-1,-1 1 1,1 0-1,0 0 1,0-1-1,0 1 0,-1 0 1,1 0-1,0 0 1,-1 0-1,1-1 1,-1 1-1,1 0 1,-1 0-1,1 0 0,-1 0 1,0 0-1,1 1 1,-1-1-1,0 0 1,0 0-1,0 0 1,0 0-1,0 0 0,0 0 1,0 0-1,0 0 1,0 0-1,0 0 1,-1 1-1,1-1 1,0 0-1,-1 0 0,1 0 1,-1 0-1,1-1 1,-1 1-1,0 0 1,-1 2-1,-10 28 10,-9 1 50,19-27-55,-1 0 0,1 0 1,-1-1-1,-1 1 0,1-1 0,0 1 1,-1-1-1,-7 6 0,-18 12-21,14-9-3,0-1 1,-1-1-1,0 0 0,-1-1 0,0-1 0,-29 11 0,42-19-133,0 0 1,0 0-1,0-1 1,0 1-1,0-1 0,0 0 1,0 0-1,-5-1 1,-8-7-3999,11-10-5873</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5.540"/>
    </inkml:context>
    <inkml:brush xml:id="br0">
      <inkml:brushProperty name="width" value="0.05" units="cm"/>
      <inkml:brushProperty name="height" value="0.05" units="cm"/>
      <inkml:brushProperty name="color" value="#FFFFFF"/>
    </inkml:brush>
  </inkml:definitions>
  <inkml:trace contextRef="#ctx0" brushRef="#br0">59 12 292,'-2'-12'7097,"0"12"-6906,1 1 1,0-1-1,0 0 0,-1 1 0,1-1 0,0 1 0,0-1 0,0 1 1,-1 0-1,1-1 0,0 1 0,0 0 0,0 0 0,0 0 0,0 0 1,0 0-1,1 0 0,-1 0 0,0 0 0,-1 2 0,-14 31 828,5-13-222,10-15-653,0 0 1,0 0-1,0 0 1,0 0-1,1 0 1,0 0 0,0 0-1,2 12 1,0 1 164,-2-10-165,-1 4-25,1 0 1,1 0-1,0 0 1,4 16-1,-4-26-110,0 1-1,1 0 1,0-1 0,-1 1 0,1-1-1,0 0 1,0 0 0,1 1-1,-1-1 1,1-1 0,0 1 0,-1 0-1,1-1 1,0 1 0,1-1-1,-1 0 1,4 2 0,-5-3 41,0 0 0,1-1 0,-1 1 0,1-1 0,-1 1 1,0-1-1,1 0 0,-1 0 0,1 0 0,-1 0 0,0-1 0,1 1 1,-1-1-1,1 1 0,-1-1 0,0 0 0,0 0 0,1 0 0,-1 0 0,0 0 1,0 0-1,0-1 0,0 1 0,0-1 0,0 1 0,-1-1 0,3-2 1,5-5 43,1-1 0,-1-1 0,8-12 0,-17 22-91,17-21-61,-12 16 52,1 0 1,-2 0-1,1 0 1,-1-1-1,0 1 0,0-1 1,-1 0-1,0-1 1,0 1-1,-1 0 0,3-13 1,0 2 142,-4 18-135,-1-1-1,0 1 1,1-1-1,-1 1 1,0-1 0,0 1-1,0-1 1,1 1 0,-1-1-1,0 1 1,0-1-1,0 1 1,0-1 0,0 0-1,0 1 1,0-1 0,0 1-1,0-1 1,0 1-1,0-1 1,0 0 0,-1 1-1,1-1 1,0 1 0,0-1-1,0 1 1,-1-1-1,1 1 1,0-1 0,-1 1-1,1-1 1,0 1 0,-1 0-1,1-1 1,-1 1-1,1 0 1,-1-1 0,-3-11-1,5 12-1,-1-1 0,0 1 0,0 0 0,0 0 0,0 0 0,0-1 0,0 1 0,0 0 0,0 0 0,0-1 0,0 1 0,0 0 0,0 0 0,0 0 0,-1-1 0,1 1 0,0 0 0,0 0 0,0 0 0,0-1 0,0 1 0,0 0 0,0 0 0,-1 0 0,1-1 0,0 1 0,0 0 0,0 0 0,0 0 0,-1 0 0,1 0 0,0 0 0,0-1 0,0 1 0,-1 0 0,1 0 0,0 0 0,0 0 0,-1 0 0,1 0 0,0 0 0,0 0 0,0 0 0,-1 0 0,1 0 0,0 0 0,0 0 0,-1 0 0,1 0 0,0 0 1,0 0-1,0 0 0,-1 1 0,-1-1-17,2 11-1023,0-6-2670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468"/>
    </inkml:context>
    <inkml:brush xml:id="br0">
      <inkml:brushProperty name="width" value="0.05" units="cm"/>
      <inkml:brushProperty name="height" value="0.05" units="cm"/>
      <inkml:brushProperty name="color" value="#FFFFFF"/>
    </inkml:brush>
  </inkml:definitions>
  <inkml:trace contextRef="#ctx0" brushRef="#br0">1 25 220,'0'0'1432,"1"-12"2693,2 10-4432,8-7 6443,-11 9-6078,0 0 1,0 0-1,0 0 0,0-1 0,0 1 0,1 0 0,-1 0 0,0 0 0,0 0 0,0 0 0,0 0 0,0 0 0,1 0 0,-1 0 0,0 0 0,0 0 0,0 0 0,0 0 0,1 0 0,-1 0 0,0 0 0,0 0 0,0 0 0,0 0 0,0 0 0,1 0 0,-1 0 0,0 0 0,0 0 1,0 0-1,0 0 0,0 0 0,1 0 0,-1 0 0,0 0 0,0 0 0,0 0 0,0 1 0,0-1 0,0 0 0,1 0 0,-1 0 0,0 0 0,0 0 0,0 0 0,0 1 0,0-1 0,0 0 0,0 0 0,0 0 0,0 0 0,0 0 0,0 1 0,0-1 0,0 0 0,0 0 1,0 0-1,0 0 0,0 1 0,0-1 0,0 0 0,0 0 0,0 0 0,0 1 385,-1 12 1845,2-9-2411,-1-8 466,0 3-300,11 20 212,-11-16-222,0 0 0,0 0 1,0 0-1,0 0 0,1 0 0,-1 0 1,1 0-1,0 0 0,0 0 1,0 0-1,0 0 0,2 2 0,-2 0-14,1 1 0,-1-1-1,0 0 1,-1 1-1,1-1 1,-1 1-1,0-1 1,0 1 0,-3 9-1,2 8 66,1 333 981,0-355-1073,-1 0-11,1 1 14,0 0-1,-1-1 1,1 1 0,-1-1 0,0 1-1,0 0 1,1-1 0,-1 0 0,0 1-1,0-1 1,-1 1 0,-1 1-1,3-3-4,-1 1 0,0 0 0,0 0-1,1 0 1,-1 0 0,0 0-1,1 0 1,-1 0 0,1 0 0,-1 0-1,1 0 1,-1 0 0,1 0-1,0 0 1,-1 0 0,1 2 0,0-2-70,-11-25-17187</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831"/>
    </inkml:context>
    <inkml:brush xml:id="br0">
      <inkml:brushProperty name="width" value="0.05" units="cm"/>
      <inkml:brushProperty name="height" value="0.05" units="cm"/>
      <inkml:brushProperty name="color" value="#FFFFFF"/>
    </inkml:brush>
  </inkml:definitions>
  <inkml:trace contextRef="#ctx0" brushRef="#br0">7 25 992,'-7'-23'13149,"25"22"-11078,-1 1-1983,-1 2 0,1 0 1,-1 0-1,26 9 0,36 7-719,-72-17-36,-1 0 0,1-1 0,-1 0-1,0 0 1,1 0 0,9-2 0,10-4-7543,-15 1 5324</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8.825"/>
    </inkml:context>
    <inkml:brush xml:id="br0">
      <inkml:brushProperty name="width" value="0.05" units="cm"/>
      <inkml:brushProperty name="height" value="0.05" units="cm"/>
      <inkml:brushProperty name="color" value="#FFFFFF"/>
    </inkml:brush>
  </inkml:definitions>
  <inkml:trace contextRef="#ctx0" brushRef="#br0">1 7 1156,'0'-7'15133,"0"8"-15083,1-1-1,-1 0 0,1 0 0,-1 0 0,1 0 0,-1 1 0,1-1 0,-1 0 0,1 0 0,-1 1 0,1-1 0,-1 0 0,0 1 0,1-1 0,-1 0 0,0 1 0,1-1 0,-1 1 0,0-1 0,1 1 0,-1-1 0,0 1 0,0-1 0,1 1 0,-1-1 0,0 1 0,0-1 0,0 1 1,0-1-1,0 1 0,0-1 0,0 2 0,11 68 691,0-19-462,0 51 144,-11 140 118,10-192-434,-20 34-21,10-25 279,0-58 130,0-2-472,-2 2-12,-5-1-16,5 31 10,23-51 70,-20 18-70,0-1 1,0 0 0,0 0 0,0 0-1,1 1 1,-1-1 0,1 1-1,0-1 1,-1 1 0,1 0 0,0 0-1,3-3 1,-3 3-1,0 0-1,0 0 1,0 0-1,0-1 1,0 1-1,-1-1 1,1 1-1,-1-1 1,0 0-1,1 1 1,-1-1-1,1-3 1,-2 1-3,1 1 0,0 0 0,1 0 0,-1 0 0,1 0 0,0 1 0,0-1 0,0 0 0,0 1 0,1-1 0,2-3 0,16-29 34,-17 27-33,0 0-1,1 0 0,0 0 0,0 1 0,1 0 1,0 0-1,0 0 0,8-7 0,27-36-42,-36 42 37,0-1 0,1 1 0,1 0 0,0 0 0,0 1 0,0 0 0,1 0 0,1 1 0,16-13 0,20-11-166,-26 22-754,-40-5-15121,10 8 12699</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30.314"/>
    </inkml:context>
    <inkml:brush xml:id="br0">
      <inkml:brushProperty name="width" value="0.05" units="cm"/>
      <inkml:brushProperty name="height" value="0.05" units="cm"/>
      <inkml:brushProperty name="color" value="#FFFFFF"/>
    </inkml:brush>
  </inkml:definitions>
  <inkml:trace contextRef="#ctx0" brushRef="#br0">76 43 168,'7'-9'3438,"-4"6"-1364,-11-4-1069,-11 2 2201,19 5-3164,-1-1-1,1 1 0,0 0 0,-1 0 0,1 0 0,-1 0 1,1 0-1,-1 0 0,1-1 0,-1 1 0,1 0 1,-1 0-1,1 0 0,-1 1 0,1-1 0,0 0 0,-1 0 1,1 0-1,-1 0 0,1 0 0,-1 1 0,1-1 1,-1 0-1,1 0 0,0 0 0,-1 1 0,1-1 0,0 0 1,-1 1-1,1-1 0,0 0 0,-1 1 0,1-1 0,0 1 1,0-1-1,-1 1 0,1 0 272,-23 17 818,20-15-1070,1 0 0,0 0 0,0 0 0,0 0 0,1 0 0,-1 1 0,1-1 0,0 1 0,0-1 0,0 0 0,0 1 0,0 0 0,1-1 0,0 1 0,0-1 0,0 1 0,0 0 0,0-1 0,1 1 0,-1-1 0,1 1 0,0-1 0,0 1 0,0-1 0,3 4 0,5 17-46,-8-22-14,-1 0 0,1 0 0,0 1 0,-1-1 0,1 0-1,0 0 1,1 0 0,-1 0 0,0 0 0,0 0 0,1 0 0,-1-1 0,1 1 0,0 0 0,-1-1 0,1 1 0,3 1 0,-2-1 73,0 0 1,0-1-1,0 1 1,0-1-1,1 0 1,-1 0 0,0 0-1,1 0 1,-1 0-1,1-1 1,-1 1-1,4-1 1,-1-1 25,0-1-1,-1 1 1,0-1-1,1 0 1,-1 0 0,0-1-1,8-4 1,3-5 23,0 0 1,-1-1 0,0 0-1,18-22 1,-32 33-80,-1 0 0,1 0 1,0 1-1,-1-1 0,0 0 0,1 0 1,-1 0-1,0 0 0,0 0 0,0 0 1,0 0-1,-1 0 0,1 0 0,-1 0 1,1 0-1,-1 0 0,1 0 0,-1 1 1,0-1-1,0 0 0,0 0 0,0 1 1,-2-3-1,-1-11 296,2 14-303,1 0 0,-1 0 0,0 0 0,1 0 0,-1 0 0,0-1 0,1 1 0,0-1 0,-1 1-1,1-1 1,-1-2 0,-1 2 13,0-1 0,0 1-1,0 0 1,0 0-1,0 0 1,-1 0-1,1 1 1,-1-1-1,1 1 1,-1 0 0,1 0-1,-1 0 1,0 1-1,-3-1 1,4 1-77,1 0 1,-1 0-1,0 1 0,1-1 1,-1 1-1,1-1 1,0 1-1,-1 0 0,1 0 1,0 0-1,-1 0 1,1 0-1,0 1 0,0-1 1,0 1-1,0 0 0,0-1 1,0 1-1,-2 4 1,-26 17-2988,10-10-1124,10-6-2726</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4.298"/>
    </inkml:context>
    <inkml:brush xml:id="br0">
      <inkml:brushProperty name="width" value="0.05" units="cm"/>
      <inkml:brushProperty name="height" value="0.05" units="cm"/>
      <inkml:brushProperty name="color" value="#FFFFFF"/>
    </inkml:brush>
  </inkml:definitions>
  <inkml:trace contextRef="#ctx0" brushRef="#br0">50 1 472,'0'0'937,"11"0"4273,-11-1-4469,0 2-576,-21 31 1696,21-31-1854,0 0 9,0 0 0,0 0 1,0 0-1,1 0 1,-1 1-1,0-1 0,-1 0 1,1 0-1,0 0 1,0 0-1,0 0 0,-1 0 1,1 1-1,-1-1 0,1 0 1,-1 0-1,1 0 1,-1 0-1,1 0 0,-1 0 1,0-1-1,1 1 0,-1 0 1,-1 1-1,0 0 0,2 2-12,0 2 8,0-5-6,0 0 0,1 0 0,-1 0 0,0 0 0,0 0 0,0 0 0,0 0 0,0 0 0,0 0 0,0 0 0,0 0 0,-1 0 0,1 0-1,0 0 1,-1 0 0,1 0 0,-1 0 0,1 0 0,-1-1 0,1 1 0,-1 0 0,1 0 0,-1 0 0,0-1 0,1 1 0,-1 0 0,-1 0 0,1 3 48,0 0 0,1-1 1,-1 1-1,1 0 0,0-1 0,0 1 1,0 0-1,1 4 0,-1 1 183,0-8-120,0 42 532,0-34-648,1-9 3,-1 1 1,0 0 0,1 0 0,-1 0 0,0 0 0,0 0-1,0 0 1,0-1 0,0 1 0,0 0 0,0 0 0,0 0-1,0 0 1,0 0 0,0 0 0,-1-1 0,1 1 0,0 0-1,-1 0 1,1 0 0,0 0 0,-1-1 0,1 1 0,-1 0 0,0-1-1,1 1 1,-1 0 0,1-1 0,-1 1 0,0 0 0,0-1-1,1 1 1,-2 0 0,0 42 1873,2-1-1765,8-34-119,-6-5-20,-10-3 21,6 0 9,5 4-8,-2-4 4,0 0 0,-1 1 1,1-1-1,-1 0 0,1 1 1,-1-1-1,1 1 1,-1-1-1,0 1 0,1-1 1,-1 1-1,0-1 1,1 1-1,-1 0 0,0-1 1,1 1-1,-1-1 0,0 1 1,0 0-1,0-1 1,0 1-1,0 0 0,0-1 1,0 1-1,0-1 0,0 1 1,0 1-1,0 68 51,-8-64-27,8-6-23,0 0-1,-1 0 0,1 0 1,0 0-1,-1 0 1,1 0-1,0 0 0,-1 0 1,1 0-1,0 0 1,-1 0-1,1 0 0,0 0 1,-1 1-1,1-1 1,0 0-1,0 0 0,-1 0 1,1 0-1,0 1 1,-1-1-1,1 0 0,0 0 1,0 0-1,0 1 1,-1-1-1,1 0 0,0 0 1,0 1-1,0-1 1,-1 0-1,1 1 0,0-1 1,0 0-1,0 1 1,0-1-1,0 0 0,0 1 1,0-1-1,0 0 1,0 1-1,0-1 0,0 0 1,0 0-1,0 1 1,0-1-1,0 0 0,0 1 1,0-1-1,0 0 1,0 1-1,1-1 0,-1 0 1,0 1-1,0-1 0,0 0 1,0 0-1,1 1 1,-1-1-1,0 0 0,0 0 1,1 1-1,-1-1 1,0 0-1,0 0 0,1 0 1,0 1-1,1 12 333,-3 8 337,1-20-668,0 16-23,0-16 41,0 0-4,0 3-13,0-3 1,0 0 2,0 28 34,0-28-43,0 22 1,0-22-26,0-1 27,0 1-1,1-1 0,-1 1 1,0 0-1,0-1 0,0 1 0,0-1 1,0 1-1,1-1 0,-1 1 1,0-1-1,1 1 0,-1-1 0,0 1 1,1-1-1,-1 0 0,0 1 1,1-1-1,-1 1 0,1-1 1,-1 0-1,1 1 0,-1-1 0,1 0 1,-1 0-1,1 1 0,1-1 30,-2 7 44,0-3-79,0-2 4,0 2 9,0-3 2,0 0-4,0 3-4,0-3-4,0 0 5,1 1 0,-1-1 0,0 0 0,1 1 0,-1-1 0,1 0 0,0 0 0,-1 1-1,1-1 1,0 0 0,0 0 0,0 0 0,-1 0 0,1 0 0,0 0 0,0 0 0,1-1 0,-1 1-1,0 0 1,0 0 0,0-1 0,2 1 0,-1-1 6,-2 1 2,0 3 2,0-3-2,0 0-2,0 3-12,0-3 5,2-1-9,5 0 8,-6 0 370,0 1-346,0-1 0,-1 1 0,1-1 0,0 0 0,-1 1 0,1-1 1,0 0-1,-1 0 0,1 1 0,0-1 0,0 0 0,-1 0 0,1 0 1,0 0-1,0 0 0,-1 0 0,1 0 0,0 0 0,0 0 0,-1 0 0,1-1 1,0 1-1,1-1 0,21-1 46,-21 1-61,-2-3 2,41 3 12,-39 1-32,28-1-557,-21 3-425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5.253"/>
    </inkml:context>
    <inkml:brush xml:id="br0">
      <inkml:brushProperty name="width" value="0.05" units="cm"/>
      <inkml:brushProperty name="height" value="0.05" units="cm"/>
      <inkml:brushProperty name="color" value="#FFFFFF"/>
    </inkml:brush>
  </inkml:definitions>
  <inkml:trace contextRef="#ctx0" brushRef="#br0">22 19 1756,'-1'0'-90,"-19"-6"12157,20 5-11729,0 1 1,0-1-1,0 1 1,0-1-1,-1-7-260,1 7 128,26 18-358,-10-10-2862</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5.333"/>
    </inkml:context>
    <inkml:brush xml:id="br0">
      <inkml:brushProperty name="width" value="0.05" units="cm"/>
      <inkml:brushProperty name="height" value="0.05" units="cm"/>
      <inkml:brushProperty name="color" value="#FFFFFF"/>
    </inkml:brush>
  </inkml:definitions>
  <inkml:trace contextRef="#ctx0" brushRef="#br0">11 158 88,'0'0'8,"1"1"1,-1-1-1,0 0 1,0 0-1,0 0 0,0 1 1,0-1-1,0 0 1,0 0-1,0 0 0,0 1 1,0-1-1,0 0 1,0 0-1,0 0 0,0 0 1,0 1-1,0-1 1,0 0-1,0 0 0,-1 0 1,1 1-1,0-1 1,0 0-1,0 0 0,0 0 1,0 0-1,0 1 1,-1-1-1,1 0 0,0 0 1,0 0-1,0 0 1,0 0-1,0 0 0,-1 0 1,1 1-1,0-1 1,0 0-1,0 0 0,-1 0 1,1 0-1,0 0 1,0 0-1,0 0 0,-1 0 1,1 0-1,0 0 1,0 0-1,0 0 0,-1 0 1,1 0-1,0 0 1,0 0-1,0-1 0,4 2 474,-13 29 11589,21-36-9988,297 6 708,-269 2-2791,-29-1 19,1-1 0,-1 1 1,1-2-1,13-1 0,-6-1 33,-1 2 0,29 1-1,29-3 116,-36 0-122,0 1 0,51 4 0,-1 0 15,-36 2-68,-40-2 16,0-1 1,1 0 0,-1-1 0,0-1 0,0 0-1,17-4 1,3-2 12,50-5 0,-10 1-4,-25 5 116,0 1 0,58 3 0,-38-7-107,-53 6-39,-1 0 0,29 0 0,51-9 0,-7 0-57,-67 11 84,-1 0 0,23-4 0,-22 1-6,0 0 0,1 2 0,-1 1 1,0 1-1,30 3 0,30-1 40,46-14-22,-19 6 8,-64 8-30,-29-1 22,1-1-1,-1 0 1,1-1 0,-1 0 0,16-5-1,-16 4-19,0 0-1,-1 1 1,1 0-1,0 1 1,18 3-1,11-1 1,183-2 93,-129-6-133,-59 6 66,-13-1-45,1 1 0,43 6 0,-52-4-13,0 0 0,0-2 0,35-3 0,-35 2 64,0 0 1,-1 0-1,35 5 0,-32 0-24,-10-1-17,0-1 1,1-1 0,-1 0-1,0 0 1,1-1-1,16-2 1,79-9-49,4 5-29,-2 0 70,-78 7 65,-17 0-47,0-1-1,0 0 1,0-1-1,23-5 0,61 0 75,-54 2-153,-34 4 69,0 0 0,0-1 0,0 0 1,0 0-1,11-4 0,77-1-16,-69 4 65,-23 3-35,0-1 0,0 0 0,0 0-1,0-1 1,0 1 0,0-1 0,7-2 0,75-3-24,-71 4 32,0 1 0,32 2-1,-12 0-8,-34-1-22,22-6-4,-17 6 14,-2 1-2,4-1-3,56-1 38,32 1-264,-58 6 272,-37-6 15,32 6-186,-18-6 306,-32 0-155,14 0-23,-30 0-87,-4 4-1010,30-2 92,1-1-1,0 0 0,-1-1 1,1 1-1,0-1 0,-1 0 0,1 0 1,0-1-1,-8-1 0,-9-3-2944,1 4 65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8.342"/>
    </inkml:context>
    <inkml:brush xml:id="br0">
      <inkml:brushProperty name="width" value="0.05" units="cm"/>
      <inkml:brushProperty name="height" value="0.05" units="cm"/>
      <inkml:brushProperty name="color" value="#FFFFFF"/>
    </inkml:brush>
  </inkml:definitions>
  <inkml:trace contextRef="#ctx0" brushRef="#br0">22 892 268,'-11'13'10218,"11"-13"-10104,0-1 0,0 1 1,0 0-1,0 0 0,1-1 1,-1 1-1,0 0 0,0 0 1,0-1-1,0 1 0,0 0 1,0-1-1,0 1 0,0 0 1,0 0-1,0-1 0,-1 1 1,1 0-1,0 0 0,0-1 1,0 1-1,0 0 0,0 0 1,0-1-1,-1 1 1,1 0-1,0 0 0,0 0 1,0-1-1,0 1 0,-1 0 1,1 0-1,0 0 0,0 0 1,-1-1-1,1 1 0,0 0 1,0 0-1,-1 0 0,1 0 1,0 0-1,0 0 0,-1 0 1,1 0-1,0 0 0,0 0 1,-1 0-1,1 0 0,0 0 1,0 0-1,-1 0 0,1 0 1,0 0-1,0 0 1,-1 0-1,1 0 0,0 0 1,0 1-1,-1-1 0,1 0 1,0 0-1,0 0 0,-1 0 1,1 0-1,0 1 0,0-1 1,0 0-1,0 0 0,-1 1 1,1-2-64,0 0-44,0 0 1,0 0-1,0 0 0,0 0 0,0 0 1,0 0-1,1 1 0,-1-1 1,0 0-1,0 0 0,1 0 1,-1 0-1,1 0 0,-1 1 0,1-1 1,-1 0-1,1 0 0,-1 1 1,1-1-1,-1 0 0,2 0 0,1-3-11,-3 3 9,31-31 333,-16 7-137,1 1 0,30-35 1,-14 4-146,-19 29-23,6-8 0,24-38-309,-15 23 174,-23 38 143,1 0-1,0 1 0,14-19 1,-15 23-42,0-1 0,-1 1 1,0-1-1,-1 0 0,4-8 1,17-28 9,-9 13 18,4 0-22,1-6-4,-13 27 2,-1-7 6,-6 15-8,0 0-1,0 0 0,1 0 1,-1 0-1,0 1 0,1-1 1,-1 0-1,1 0 0,-1 0 1,1 1-1,-1-1 0,1 0 1,0 0-1,-1 1 0,1-1 1,0 1-1,0-1 0,0 0 1,0 0-1,0 1 0,0-1 0,0 1 1,-1-1-1,1 0 0,0 1 0,-1-1 1,1 0-1,-1 1 0,1-1 0,-1 0 1,1 0-1,-1 0 0,1 1 0,-1-1 0,0 0 1,1 0-1,-1-1 0,10-18-12,-9 19 12,1 0 0,-1 0 0,0 0 0,-1-1 0,1 1 0,0 0 0,0-1-1,0 1 1,-1-1 0,1 1 0,-1-1 0,1 1 0,-1-1 0,1-2 0,0 3 5,0 0 0,0 1 1,0-1-1,-1 0 0,1-1 1,0 1-1,0 0 0,-1 0 1,1 0-1,0 0 0,-1 0 1,0-1-1,1 1 0,0-2 1,0 3-6,1-1 0,-1 0 0,1 1 0,-1-1 0,0 0 0,1 0 0,-1 0 0,0 0 0,1 0 0,-1 0 0,0 0 0,0-1 0,0 1 0,0 0 0,1-3 0,-1 0 4,-1 1 0,1 0 0,0-1 0,0 1 0,0 0 1,1-1-1,-1 1 0,1 0 0,0 0 0,0 0 0,0 0 0,0 1 0,0-1 0,1 1 1,-1-1-1,4-2 0,-6 5-3,0 0-1,1 0 1,-1 0 0,0-1 0,0 1-1,1 0 1,-1 0 0,0-1 0,0 1-1,1 0 1,-1-1 0,0 1 0,0 0 0,0-1-1,1 1 1,-1 0 0,0-1 0,0 1-1,0 0 1,0-1 0,0 1 0,0 0-1,0-1 1,0 1 0,0-1 0,0 1-1,0 0 1,0-1 0,0 1 0,0 0 0,0-1-1,0 1 1,0 0 0,-1-1 0,1 1-1,0-1 0,0 1 0,0 0 1,0 0-1,0-1 0,0 1 1,0 0-1,0 0 0,-1 0 0,1-1 1,0 1-1,0 0 0,0 0 0,0-1 1,0 1-1,1 0 0,-1 0 1,0-1-1,0 1 0,0 0 0,0 0 1,0 0-1,0-1 0,0 1 0,0 0 1,0 0-1,0 0 0,1-1 1,-1 1-1,0 0 0,0 0 0,0 0 1,0 0-1,1-1 0,-1 1 0,0 0 1,0 0-1,0 0 0,1 0 1,-1 0-1,0 0 0,0 0 0,1 0 1,-1 0-1,0 0 0,0-1 1,0 1-1,1 0 0,-1 0 0,0 0 1,0 0-1,1 1 0,-1-1 0,0 0 1,0 0-1,1 0 0,-1 0 1,0 0-1,0 0 0,4-17 30,0 15-23,0-2 29,-3-14-13,-1 18-23,0-1 34,11 6-93,-6-1 48,1 11 2,4 10 158,0 4 16,-8-26-156,-1 0 0,1 0 0,-1 0 0,0 0 0,1 0 0,-2 1 0,1-1 0,0 0 0,0 6 0,0-3-4,0 1 1,0-1-1,1 0 1,0 0 0,0 1-1,0-1 1,6 9-1,3 12 7,68 161 72,-61-154-54,-15-29 7,0 0-1,0 0 1,0 0-1,-1 1 0,0 0 1,0-1-1,0 1 1,2 12-1,-2-8-21,0 1 1,1 0 0,1-1-1,-1 0 1,2 0-1,0 0 1,0 0-1,0-1 1,13 16-1,3 11-13,12 13 15,-12-19 11,-10-18-42,-9-7 13,-2-4 4,0 0 2,0-1-5,0 0 0,0 1 0,0-1 0,0 0 0,0 0 0,0 0 0,0 1 1,0-1-1,0 0 0,0 0 0,0 1 0,0-1 0,0 0 0,0 0 0,0 1 0,0-1 0,0 0 0,0 0 0,0 0 1,0 1-1,0-1 0,1 0 0,-1 0 0,0 0 0,0 0 0,0 1 0,0-1 0,1 0 0,-1 0 0,0 0 0,0 0 0,0 0 1,0 1-1,1-1 0,-1 0 0,0 0 0,0 0 0,1 0 0,-1 0 0,0 0 0,0 0 0,0 0 0,1 0 0,-1 0 0,0 0 1,0 0-1,1 0 0,-1 0 0,0 0 0,0 0 0,0 0 0,1 0 0,-1 0 0,0 0 0,0-1 0,1 1 0,-1 0 0,0 0 1,0 0-1,0 0 0,0 0 0,1-1 0,1 3-12,-2 1 9,10-2 45,-24-8-1910,-1-22-7555,10 17 5372,-4 0 314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7.264"/>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1.783"/>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9.161"/>
    </inkml:context>
    <inkml:brush xml:id="br0">
      <inkml:brushProperty name="width" value="0.05" units="cm"/>
      <inkml:brushProperty name="height" value="0.05" units="cm"/>
      <inkml:brushProperty name="color" value="#FFFFFF"/>
    </inkml:brush>
  </inkml:definitions>
  <inkml:trace contextRef="#ctx0" brushRef="#br0">22 1 464,'-8'8'5417,"7"-8"-5067,0 0-1,1 1 0,-1-1 0,0 0 1,1 0-1,-1 1 0,1-1 0,-1 0 0,0 1 1,1-1-1,-1 1 0,1-1 0,-1 1 1,1-1-1,-1 1 0,1-1 0,0 1 0,-1-1 1,1 1-1,0 0 0,-1-1 0,1 1 1,0-1-1,0 1 0,-1 0 0,1-1 0,0 1 1,0 0-1,0 0 0,32 11 1354,-11-8-1427,0-1-1,-1-1 1,1-1-1,35-3 1,-13 1-222,97-11 71,-110 9-145,-27 2 13,0 0 0,0 1 0,0-1 1,0 1-1,0 0 0,0 0 0,1 0 0,-1 0 0,0 0 0,0 1 0,0 0 1,0-1-1,6 3 0,-5-1 93,-4-2-179,0 0-1,1 1 1,-1-1-1,0 0 1,1 0-1,-1 0 0,0 0 1,0 1-1,1-1 1,-1 0-1,0 0 1,0 1-1,1-1 1,-1 0-1,0 0 1,0 1-1,0-1 1,0 0-1,1 1 1,-1-1-1,0 0 1,0 1-1,0-1 1,0 0-1,0 1 1,0-1-1,0 0 1,0 1-1,0-1 1,0 0-1,0 1 1,0-1-1,0 0 0,0 1 1,0-1-1,-22-6-12405,11 1 8893</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0.445"/>
    </inkml:context>
    <inkml:brush xml:id="br0">
      <inkml:brushProperty name="width" value="0.05" units="cm"/>
      <inkml:brushProperty name="height" value="0.05" units="cm"/>
      <inkml:brushProperty name="color" value="#FFFFFF"/>
    </inkml:brush>
  </inkml:definitions>
  <inkml:trace contextRef="#ctx0" brushRef="#br0">14 145 1356,'0'0'147,"-1"0"0,0 0 0,0 1 0,1-1 0,-1 0 0,0 1-1,1-1 1,-1 0 0,1 1 0,-1-1 0,0 1 0,1-1 0,-1 1 0,1-1 0,-1 1 0,1 0 0,-1-1-1,1 1 1,0 0 0,-1-1 0,1 1 0,0 0 0,0-1 0,-1 1 0,1 0 0,0 0 0,0-1 0,0 1-1,0 0 1,0 0 0,0-1 0,0 1 0,0 0 0,0 0 0,0-1 0,0 1 0,1 0 0,-1 1 0,11 28 2225,-8 0-1168,8-15-457,-9-13-599,0 1 1,0 0-1,0 0 0,0 0 1,-1 0-1,1 0 1,-1 0-1,0 1 0,1-1 1,-2 0-1,1 1 0,1 5 1,8 33 965,-9-34-937,0 0 0,0-1 0,1 1 1,4 15-1,-3-15-73,-1 0 1,0 0-1,-1 0 1,2 17-1,7 25 182,-7-42-204,-1 1-1,0-1 1,0 0-1,-1 1 1,1 8 0,8 48 487,-10-64-555,0 0 1,0 0-1,0 0 0,0 0 0,0 0 1,0 0-1,0 0 0,0-1 1,0 1-1,-1 0 0,1 0 1,0 0-1,-1 0 0,1-1 0,-1 1 1,1 0-1,-1 0 0,1-1 1,-2 2-1,-2 11 1479,2-14-1462,1 1-1,0-1 1,0 0 0,0 1 0,0-1-1,1 0 1,-1 0 0,0 1 0,0-1 0,0 0-1,1 0 1,-1 0 0,0 0 0,1 0 0,-1 0-1,1 0 1,-1 0 0,1-1 0,-1 1-1,1 0 1,0 0 0,-1-2 0,-4-29 153,-6-41-12,0 7-148,12 37-9,1-1 0,2 1-1,9-40 1,-5 29-12,-6 30-2,-1 1 0,1 0 0,1-1 1,0 1-1,0 0 0,1 1 0,4-10 0,3 0 19,0 1-1,0 0 1,2 1-1,0 1 0,1 0 1,27-24-1,-35 35-21,0 0-1,0 0 1,0 0 0,0 1-1,1-1 1,-1 2-1,1-1 1,0 1-1,0 0 1,0 0-1,0 1 1,0 0 0,0 0-1,0 0 1,1 1-1,-1 1 1,0-1-1,0 1 1,0 0 0,0 1-1,0-1 1,9 4-1,-11-2-2,0-1 0,-1 1 0,1 0 0,-1 0 0,1 0 0,-1 1 0,0 0 0,0-1 0,0 1 0,-1 1 0,1-1 0,-1 0-1,0 1 1,-1 0 0,1 0 0,-1 0 0,0 0 0,0 0 0,0 0 0,-1 0 0,1 1 0,-1-1 0,-1 1 0,1-1 0,-1 1 0,0-1 0,0 0 0,-1 1 0,1-1 0,-1 1 0,0-1-1,-1 0 1,1 1 0,-1-1 0,0 0 0,-1 0 0,-4 7 0,7-11 4,-5 6-7,0 0 0,0 0-1,0-1 1,0 0 0,-1 0 0,0 0-1,-1-1 1,-11 9 0,8-10-260,1 0 0,0 0 0,-1-1-1,1 0 1,-1 0 0,0-1 0,0-1 0,-15 1 0,18-1-496,0-2 0,-1 1-1,1-1 1,0 0 0,-10-3 0,13 3 48,1 0 1,-1-1-1,0 0 0,1 1 1,0-1-1,-1 0 0,1-1 1,0 1-1,0 0 0,-4-5 1,-4-5-2159</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1.660"/>
    </inkml:context>
    <inkml:brush xml:id="br0">
      <inkml:brushProperty name="width" value="0.05" units="cm"/>
      <inkml:brushProperty name="height" value="0.05" units="cm"/>
      <inkml:brushProperty name="color" value="#FFFFFF"/>
    </inkml:brush>
  </inkml:definitions>
  <inkml:trace contextRef="#ctx0" brushRef="#br0">3 149 760,'-2'13'4775,"2"-9"-4478,-1-1 0,1 1 0,0-1 0,0 1 0,1 0 0,-1-1 0,1 1 0,0-1 0,2 7-1,5 32 772,2 73 1370,1-53-1383,-11-52-791,0 1 0,1 0 0,0 0 0,1 0 0,3 11 0,-3-12-114,0-1-1,-1 1 0,0-1 0,-1 1 0,1-1 1,-2 1-1,-1 10 0,0 15 621,-9-16 503,9-44-157,0 22-1093,1 0-1,-1 0 1,1-1 0,0 1 0,0-1-1,0 1 1,0-1 0,0 1 0,1-1-1,-1-4 1,-5-23 47,6 27-62,-1 0 0,0 0 0,1 1-1,0-1 1,0 0 0,0 0 0,0 0 0,1 1 0,-1-1 0,1 0 0,2-6 0,-1 5 6,-1 0-1,0 1 1,0-1 0,0 0-1,-1 0 1,0 0 0,0 0-1,0 0 1,-1-8 0,-1 6 1,0 0 0,1 0 0,0 0 0,0 0 0,1 0 0,0 0 1,0 0-1,1 0 0,0 0 0,0 0 0,3-7 0,3-37 4,-6 41-18,0-1 0,0 1 1,2 0-1,-1 0 0,6-15 1,-3 12 10,1-1-1,0 1 1,1 0 0,1 0-1,0 0 1,0 1 0,1 1 0,1 0-1,0 0 1,1 0 0,0 1 0,0 1-1,1 0 1,17-9 0,-19 12-20,0 1 1,0 1 0,1 0-1,-1 1 1,1 0 0,0 0-1,0 1 1,0 0-1,0 1 1,1 1 0,-1-1-1,0 2 1,19 2-1,-27-2 5,0-1 0,0 1 0,-1 0 0,1 0 0,-1 0 0,1 0 0,-1 0 0,1 0 0,-1 1 0,1-1 0,-1 1 0,0-1 0,0 1 0,0 0 0,0 0 0,0 0 0,0 0 0,-1 1 0,1-1 0,-1 0 0,1 1 0,-1-1 0,0 1 0,0-1 0,0 1 0,0 0 0,-1-1 0,1 1 0,-1 0 0,1-1 0,-1 1 0,0 5 0,-1-2 8,1 0-1,-1 1 1,0-1-1,0 0 1,-1 0-1,0 0 1,0-1-1,0 1 1,-1 0-1,0-1 1,0 1-1,0-1 1,-7 8-1,-2 1-13,-1-1-1,0 0 0,0-1 0,-2 0 1,1-1-1,-1-1 0,-1 0 0,0-1 0,0-1 1,-1 0-1,0-1 0,-1-1 0,1-1 1,-19 3-1,-3-5-777,37-3 505,0 0 0,0 0-1,0 0 1,0 0 0,0 0-1,0 0 1,0-1-1,0 1 1,0-1 0,0 1-1,0-1 1,0 0 0,0 0-1,1 0 1,-1 0-1,0 0 1,-1-2 0,-19-32-8912,13 23 5837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3.380"/>
    </inkml:context>
    <inkml:brush xml:id="br0">
      <inkml:brushProperty name="width" value="0.05" units="cm"/>
      <inkml:brushProperty name="height" value="0.05" units="cm"/>
      <inkml:brushProperty name="color" value="#FFFFFF"/>
    </inkml:brush>
  </inkml:definitions>
  <inkml:trace contextRef="#ctx0" brushRef="#br0">141 0 380,'11'13'11694,"-11"-8"-9303,0-4-1559,-11 6 379,-12 40-308,15-36-785,1 0-1,0 1 1,1-1 0,0 1 0,1 1-1,1-1 1,-4 14 0,-3 7 4,-10 61 288,17-82-312,2 0 1,-1 0-1,-1 19 0,-5 25 122,5-37-149,1 1 0,0 0-1,1 0 1,2 32 0,0-51-69,11 67 120,-11-66-122,0-1 1,0 1-1,0 0 1,0 0 0,1 0-1,-1 0 1,0 0-1,1-1 1,0 1-1,0 0 1,-1-1-1,1 1 1,0 0-1,0-1 1,0 1-1,1-1 1,-1 1-1,0-1 1,0 0 0,1 1-1,2 1 1,-1-1 5,1-1 1,-1 1 0,1-1-1,0 1 1,0-1 0,-1 0 0,1 0-1,0-1 1,0 1 0,5-1-1,-1 0-14,1 0 0,0 0 0,0-1 0,0-1-1,-1 0 1,1 0 0,-1 0 0,1-1-1,9-5 1,-9 3-451,0 0-1,-1 0 1,0-1-1,10-9 1,-16 13-201,0-1-1,1 1 1,-1-1 0,-1 1 0,1-1-1,0 0 1,0 0 0,-1 0 0,0 0 0,0 0-1,0-1 1,0 1 0,0 0 0,0 0-1,-1-1 1,1-5 0,-1-8-3154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061"/>
    </inkml:context>
    <inkml:brush xml:id="br0">
      <inkml:brushProperty name="width" value="0.05" units="cm"/>
      <inkml:brushProperty name="height" value="0.05" units="cm"/>
      <inkml:brushProperty name="color" value="#FFFFFF"/>
    </inkml:brush>
  </inkml:definitions>
  <inkml:trace contextRef="#ctx0" brushRef="#br0">1 1 284,'0'0'1592,"-1"11"4117,3 14-4016,0-22-1517,0-1-1,-1 1 1,1 0-1,-1 0 1,0 0-1,0 0 1,0 0-1,-1 0 1,1 1 0,0 4-1,8 26 795,-6-28-846,0 0 0,0 0-1,0 0 1,-1 0 0,0 1-1,2 11 1,6 10 44,-9-26-158,1 1-1,-1-1 1,1 1-1,-1 0 0,0 0 1,0-1-1,-1 1 0,1 0 1,0 0-1,-1 3 1,1-4-212,0 0 1,-1 1-1,1-1 1,0 0-1,0 0 1,0 0-1,0 0 1,1 0-1,-1-1 1,1 1-1,-1 0 1,1 0-1,-1-1 1,3 2-1,-9-12-5823,3 7 5194,0-5-1935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416"/>
    </inkml:context>
    <inkml:brush xml:id="br0">
      <inkml:brushProperty name="width" value="0.05" units="cm"/>
      <inkml:brushProperty name="height" value="0.05" units="cm"/>
      <inkml:brushProperty name="color" value="#FFFFFF"/>
    </inkml:brush>
  </inkml:definitions>
  <inkml:trace contextRef="#ctx0" brushRef="#br0">11 1 864,'-5'11'9268,"-1"8"-2208,17 14-6724,-1-3-1286,0-15-2686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5.344"/>
    </inkml:context>
    <inkml:brush xml:id="br0">
      <inkml:brushProperty name="width" value="0.05" units="cm"/>
      <inkml:brushProperty name="height" value="0.05" units="cm"/>
      <inkml:brushProperty name="color" value="#FFFFFF"/>
    </inkml:brush>
  </inkml:definitions>
  <inkml:trace contextRef="#ctx0" brushRef="#br0">281 23 644,'2'-5'5771,"-2"5"-5660,-16-9 3335,10 6-2158,3 2-1043,0 0 0,0 0 1,0 0-1,0 1 0,0-1 1,-1 1-1,1 0 0,0 0 0,0 0 1,0 0-1,0 0 0,0 1 1,0-1-1,-1 1 0,1 0 1,1 0-1,-1 0 0,0 1 0,0-1 1,0 1-1,0-1 0,1 1 1,-1 0-1,-2 3 0,-9 6 268,0 1-1,-21 25 1,33-34-405,-17 17 354,11-12-315,0 0-1,1 1 1,0-1-1,0 1 1,1 1-1,0-1 1,1 1-1,0 0 1,-5 16-1,-3 10 156,10-29-207,0 0 0,0 0 0,1 1 0,0-1 0,0 1 0,1-1 0,-1 15 0,3-18-71,-1 0 0,1 1-1,0-1 1,0 0 0,0 0 0,0 0-1,1 0 1,0 0 0,0-1-1,0 1 1,0 0 0,0-1-1,1 1 1,0-1 0,-1 0 0,1 0-1,0 0 1,1 0 0,-1-1-1,0 1 1,1-1 0,0 0 0,-1 0-1,1 0 1,5 1 0,-2 0-17,0 0 0,1 0 0,0-1 0,0 0 0,-1-1 0,1 0 0,0 0-1,0-1 1,0 0 0,0 0 0,0-1 0,0 0 0,9-2 0,3-3-884,1-1 0,-2 0 0,39-22 0,-48 24-993,0-1 0,-1 0 0,0 0 1,0-1-1,-1-1 0,14-14 0,-2 4-2146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6.544"/>
    </inkml:context>
    <inkml:brush xml:id="br0">
      <inkml:brushProperty name="width" value="0.05" units="cm"/>
      <inkml:brushProperty name="height" value="0.05" units="cm"/>
      <inkml:brushProperty name="color" value="#FFFFFF"/>
    </inkml:brush>
  </inkml:definitions>
  <inkml:trace contextRef="#ctx0" brushRef="#br0">55 75 112,'0'4'540,"-1"0"0,0-1-1,0 1 1,0-1 0,0 1 0,-1-1-1,1 1 1,-1-1 0,0 0 0,0 0 0,0 0-1,-1 0 1,-3 4 0,3-4-378,0 0 0,1 0 0,-1 1 0,1-1 0,-1 1 0,1-1 0,0 1 0,1 0 0,-1 0-1,1 0 1,0-1 0,0 2 0,-1 6 0,1-6-98,1 0 0,0-1 0,0 1 0,0 0-1,1-1 1,-1 1 0,1-1 0,1 1 0,-1-1 0,0 1-1,1-1 1,0 0 0,0 0 0,0 1 0,6 6 0,-6-9-55,4 5 61,-1-1-1,1 0 1,0 0-1,1 0 1,0-1 0,-1 0-1,14 7 1,-13-9 21,1 1 0,0-1 0,0-1 0,0 1 0,1-1 1,-1-1-1,1 1 0,-1-2 0,1 1 0,-1-1 0,1 0 1,-1-1-1,14-2 0,-16 1 17,0 1 1,1-1-1,-1 0 1,-1-1-1,1 1 0,0-1 1,-1-1-1,1 1 1,-1-1-1,0 0 0,0 0 1,4-5-1,0 0 96,-8 9-185,-1-1 1,1 0 0,0 0-1,0 1 1,0-1 0,-1 0-1,1 0 1,0 0 0,-1 0-1,1 0 1,-1 0 0,1 0-1,-1 0 1,1 0 0,-1 0-1,0 0 1,1 0 0,-1-1-1,0 0 1,11-40 793,-11 23-469,1 14-264,0 1 0,-1-1 0,0 1 0,0-1 0,0 0 0,-1 1 0,0-1 0,1 1 0,-2-1 0,1 1 0,0-1 0,-4-6 0,-27-32 572,25 35-435,-10-8 282,-24-19 343,33 30-658,3 2-131,0 0-1,0 0 1,-1 0 0,1 1-1,-1 0 1,-8-2-1,9 2 45,-13-4 74,17 6-170,1 0 0,0 0-1,-1 0 1,1 0 0,0 0-1,-1 0 1,1 0 0,0 0-1,-1 0 1,1 0 0,0 0-1,-1 0 1,1 0 0,0 0-1,0 0 1,-1 0 0,1 0-1,0 0 1,-1 0 0,1 0-1,0 1 1,-1-1 0,1 0-1,0 0 1,0 0 0,-1 0-1,1 1 1,0-1 0,0 0-1,0 0 1,-1 1 0,1-1-1,0 0 1,0 0 0,0 1-1,0-1 1,-1 0 0,1 1-1,0-1 1,0 0 0,0 1-1,0 0 1,-34 13 69,29-11-75,0 1 0,0 0 1,0 0-1,1 1 0,0-1 0,0 1 1,0 0-1,1 0 0,-1 0 0,1 1 0,1-1 1,-1 1-1,1 0 0,-1 0 0,-1 12 1,-1 2-29,2 0 0,0 0 0,0 39 0,3-57-1,1 1-1,-1-1 0,0 0 0,1 1 0,0-1 0,0 0 0,-1 1 1,1-1-1,0 0 0,1 0 0,-1 0 0,0 0 0,3 3 0,13 9-4078,-6-18-4065,-10 3 7234,10-5-2653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7.161"/>
    </inkml:context>
    <inkml:brush xml:id="br0">
      <inkml:brushProperty name="width" value="0.05" units="cm"/>
      <inkml:brushProperty name="height" value="0.05" units="cm"/>
      <inkml:brushProperty name="color" value="#FFFFFF"/>
    </inkml:brush>
  </inkml:definitions>
  <inkml:trace contextRef="#ctx0" brushRef="#br0">1 1 520,'0'0'10488,"0"7"-6519,0 23-2200,-1-9-1497,1 0 0,2 0 0,0-1 0,1 1 0,10 37 0,-9-42-232,-4-15-39,0 0 0,0 0 0,0 1 0,0-1 0,0 0 0,1 0 1,-1 0-1,0 0 0,1 0 0,-1 0 0,1 0 0,-1 0 0,1 0 0,0 0 0,-1-1 0,1 1 0,0 0 0,1 1 0,12 17-1,-13-18-19,0 1 0,0 0 0,0-1 0,0 1 0,0-1 0,0 1 0,0-1 0,0 0 0,1 1 0,-1-1 0,0 0 0,1 0 0,-1 0 0,1 0 0,-1 0 0,1 0 0,0 0 0,-1-1 0,4 2 0,2-2-500,-5 0 74,0 1 0,0-1-1,0 0 1,0 0 0,-1 0 0,1 0-1,0 0 1,0-1 0,0 1-1,0-1 1,0 1 0,0-1 0,-1 1-1,1-1 1,0 0 0,0 0-1,-1 0 1,1 0 0,-1 0 0,1 0-1,-1-1 1,1 1 0,-1 0 0,2-3-1,-1-4-3153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260"/>
    </inkml:context>
    <inkml:brush xml:id="br0">
      <inkml:brushProperty name="width" value="0.05" units="cm"/>
      <inkml:brushProperty name="height" value="0.05" units="cm"/>
      <inkml:brushProperty name="color" value="#FFFFFF"/>
    </inkml:brush>
  </inkml:definitions>
  <inkml:trace contextRef="#ctx0" brushRef="#br0">11 1 1400,'0'3'15599,"0"-1"-16227,-4 6 1554,3-7-892,1 0 0,-1-1 0,0 1 0,1 0-1,-1 0 1,1-1 0,0 1 0,-1 0 0,1 0-1,-1 0 1,1 0 0,0 0 0,0-1 0,-1 1 0,1 0-1,0 0 1,0 0 0,0 0 0,0 1 0,0 276 2365,11-187-1995,-11-91-403,0 11 40,0 0 1,0 0 0,1 0-1,1 0 1,4 18 0,-5-25-31,0 1 0,0 0 0,0 0 0,-1 0 0,1 0 0,-1 0 0,-1 5 0,1-6-4,-1-1 1,1 1-1,0-1 0,0 1 1,1-1-1,-1 1 1,1-1-1,-1 1 1,1-1-1,0 0 1,3 6-1,1 14 97,-5-22-105,0 0-1,0 0 1,0 1-1,0-1 0,0 0 1,0 0-1,1 0 1,-1 1-1,0-1 1,1 0-1,-1 0 1,1 0-1,-1 0 1,1 0-1,1 2 1,-2-2-9,1 0 0,-1 1-1,1-1 1,-1 0 0,1 0 0,-1 0 0,0 1 0,1-1 0,-1 0 0,0 1 0,0-1 0,0 0 0,0 1 0,0-1 0,0 0 0,-1 0 0,1 1 0,0-1 0,-1 0 0,1 0 0,0 1 0,-1-1 0,0 0 0,1 0 0,-1 0 0,0 0-1,0 0 1,0 2 0,-4 8-426,5-10 222,0-32-17465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3.914"/>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678"/>
    </inkml:context>
    <inkml:brush xml:id="br0">
      <inkml:brushProperty name="width" value="0.05" units="cm"/>
      <inkml:brushProperty name="height" value="0.05" units="cm"/>
      <inkml:brushProperty name="color" value="#FFFFFF"/>
    </inkml:brush>
  </inkml:definitions>
  <inkml:trace contextRef="#ctx0" brushRef="#br0">0 27 584,'4'-1'10196,"12"-3"-7195,-13 3-2761,0 0 0,0 0 1,0 0-1,0 0 1,1 1-1,-1 0 0,0-1 1,0 1-1,4 1 1,15-2 362,-8-2-315,5-1-13,-1 1 0,26 0 1,-12 1-169,21 3-81,-13 0-94,-35-1-62,0 0 0,0 0 0,0 0-1,0 0 1,0 1 0,0 0 0,10 3 0,-13-3-274,1-1 1,0 1 0,0 0-1,-1-1 1,1 0 0,0 0-1,0 0 1,0 0 0,-1 0 0,1 0-1,0-1 1,0 1 0,0-1-1,3-1 1,13-2-4243,1 3 1336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398"/>
    </inkml:context>
    <inkml:brush xml:id="br0">
      <inkml:brushProperty name="width" value="0.05" units="cm"/>
      <inkml:brushProperty name="height" value="0.05" units="cm"/>
      <inkml:brushProperty name="color" value="#FFFFFF"/>
    </inkml:brush>
  </inkml:definitions>
  <inkml:trace contextRef="#ctx0" brushRef="#br0">12 0 1244,'0'0'1605,"-11"19"3655,11-8-4554,0 0-382,0-1 0,0 1 0,1 0 1,1 0-1,4 19 0,5 25 406,0-6-230,0-13-354,-7-23-122,2-6-20,-2 4-12,7-9 211,-4-2-2176,-5-19-4397,-2 12 3702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829"/>
    </inkml:context>
    <inkml:brush xml:id="br0">
      <inkml:brushProperty name="width" value="0.05" units="cm"/>
      <inkml:brushProperty name="height" value="0.05" units="cm"/>
      <inkml:brushProperty name="color" value="#FFFFFF"/>
    </inkml:brush>
  </inkml:definitions>
  <inkml:trace contextRef="#ctx0" brushRef="#br0">11 1 452,'-10'0'15830,"20"-1"-16213,-3 2-350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20.731"/>
    </inkml:context>
    <inkml:brush xml:id="br0">
      <inkml:brushProperty name="width" value="0.05" units="cm"/>
      <inkml:brushProperty name="height" value="0.05" units="cm"/>
      <inkml:brushProperty name="color" value="#FFFFFF"/>
    </inkml:brush>
  </inkml:definitions>
  <inkml:trace contextRef="#ctx0" brushRef="#br0">61 1 396,'-23'11'6023,"21"-10"-5846,-1 0 0,1 0-1,0 0 1,0 1 0,0-1-1,0 1 1,0-1 0,0 1-1,0 0 1,0 0 0,0 0-1,1 0 1,-1 0 0,1 0-1,0 0 1,-1 0 0,1 0-1,0 1 1,0-1 0,1 1-1,-1-1 1,0 0 0,1 1-1,0-1 1,-1 1 0,1 0-1,0-1 1,0 1 0,0-1-1,1 1 1,-1-1 0,1 1-1,-1-1 1,1 1 0,0-1-1,1 3 1,5 22 461,-6-24-567,-1 1-1,1-1 0,0 0 1,0 0-1,0 0 1,0 0-1,0 0 1,1 0-1,-1 0 0,1 0 1,2 3-1,1-1 40,4 6 109,1-1 0,0 0 1,16 12-1,-23-20-190,0 0 0,0 0 0,0 0 0,0 0 0,0-1 0,0 0 0,1 1 0,-1-1 0,0-1 0,1 1 0,-1 0 0,1-1 0,-1 1 0,1-1 1,-1 0-1,1 0 0,-1-1 0,0 1 0,4-2 0,9-2 160,-9 3-117,-1-1 1,1 0-1,0 0 0,-1-1 1,1 0-1,-1 0 0,0 0 0,0-1 1,7-5-1,8-7 230,-17 13-226,0 1 0,-1-1 1,0 1-1,0-1 0,0 0 0,0 0 0,0-1 0,0 1 0,2-6 0,-4 9-31,0-1 0,-1 0-1,1 0 1,0 0 0,-1 0 0,1 0-1,-1 0 1,1 0 0,-1 0-1,0 0 1,1 0 0,-1 0 0,0 0-1,0 0 1,1 0 0,-1 0-1,0 0 1,0 0 0,-1-1 0,1 1-1,0 0 1,0 0 0,0 0-1,-1 0 1,1 0 0,0 0-1,-1 0 1,1 0 0,-1 0 0,1 0-1,-1 0 1,0 0 0,-1-1-1,-6-5 195,0 0-1,0 0 1,-1 1-1,0 0 1,-1 1-1,1 0 1,-1 0-1,0 1 0,0 0 1,0 1-1,-21-4 1,11 1-233,17 5-29,0 1 0,-1-1-1,1 0 1,0 1 0,0 0 0,0-1 0,0 1-1,-1 1 1,1-1 0,0 0 0,0 1 0,0 0-1,0-1 1,0 1 0,0 0 0,0 1 0,0-1-1,0 0 1,-5 4 0,6-3-55,-27 17-2342,19-3-2453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32.376"/>
    </inkml:context>
    <inkml:brush xml:id="br0">
      <inkml:brushProperty name="width" value="0.05" units="cm"/>
      <inkml:brushProperty name="height" value="0.05" units="cm"/>
      <inkml:brushProperty name="color" value="#FFFFFF"/>
    </inkml:brush>
  </inkml:definitions>
  <inkml:trace contextRef="#ctx0" brushRef="#br0">10 54 284,'0'0'751,"-2"-12"2016,-4 9-2609,14 0 1337,-17 3-345,13-1-775,-4 1-304,0 0-1,1 0 1,-1-1 0,1 1 0,-1 0 0,1 0-1,-1 0 1,1 0 0,-1 0 0,0 0-1,1 0 1,-1 0 0,1 0 0,-1 0 0,1 0-1,-1 0 1,1 0 0,-1 0 0,1 0 0,-1 1-1,0-1 1,1 0 0,-1 0 0,1 0-1,-1 1 1,0-1 0,1 0 0,-1 1 0,0-1-1,1 0 1,-1 1 0,0-1 0,1 0 0,-1 1-1,0-1 1,0 1 0,1-1 0,-1 0-1,0 1 1,0-1 0,0 1 0,0 0 0,1-3 992,7 2 639,-6 1-1573,0 10 459,0-9-489,0 1 0,0 0 0,0 0 1,0 0-1,0 0 0,-1 0 0,0 1 0,1-1 0,-1 0 0,-1 0 1,1 1-1,0-1 0,0 7 0,9 27 58,1 17-32,-10-51-104,-1-1 0,0 1 0,0 0 0,0-1 0,-1 1 0,1 0 0,0-1 0,-1 1 0,0-1 0,0 1 0,1-1 0,-2 1 0,1-1 0,-2 4 0,2 13 422,1-19-439,0 1 0,0 0 0,0 0 0,1-1 0,-1 1 0,0 0 0,0 0 1,0-1-1,0 1 0,0 0 0,0 0 0,-1-1 0,1 1 0,0 0 0,0 0 0,0-1 0,-1 1 0,1 0 0,0-1 0,-1 2 0,0-2-1,0 1 0,1-1 1,-1 1-1,0-1 0,1 1 1,-1-1-1,1 1 0,-1 0 1,1-1-1,-1 1 0,1 0 1,-1-1-1,1 1 0,0 0 1,-1 0-1,1-1 0,0 1 0,-1 0 1,1 0-1,0 0 0,0-1 1,0 1-1,0 0 0,0 0 1,0 0-1,0-1 0,0 1 1,0 0-1,1 1 0,-1 0-3,-1-2 32,1 1-1,0-1 0,0 0 1,-1 0-1,1 0 1,0 0-1,-1 0 1,1 0-1,0 0 0,0 0 1,-1 0-1,1 0 1,0 0-1,-1 0 1,1 0-1,0 0 0,-1 0 1,1 0-1,0 0 1,0 0-1,-1 0 1,1 0-1,0 0 0,-1-1 1,1 1-1,0 0 1,0 0-1,-1 0 1,1 0-1,0-1 1,0 1-1,0 0 0,-1 0 1,1-1-1,0 1 1,0 0-1,0 0 1,0-1-1,-1 1 0,1 0 1,0 0-1,0-1 1,0 1-1,0 0 1,0-1-1,0 1 0,0 0 1,0-1-1,0-3-4,0 2-22,-1 0 1,1 0 0,0 0 0,0 0-1,0-1 1,1 1 0,-1 0-1,1 0 1,-1 0 0,1 0-1,-1 0 1,1 0 0,0 0 0,0 0-1,0 0 1,2-2 0,9-27-16,-8 26 3,0 0 1,-1 0-1,0-1 1,0 0-1,-1 1 1,3-8-1,-3 8 8,-1 0 0,1 0 0,1 0-1,-1 0 1,1 0 0,-1 1-1,1 0 1,1-1 0,4-5 0,14-18 30,-20 25-32,0 1 1,-1-1-1,1 0 0,0 0 0,0 1 1,0-1-1,1 1 0,-1 0 0,1 0 1,-1 0-1,1 0 0,0 0 0,-1 0 0,1 1 1,6-3-1,23-14-117,1-1-205,-18 14 242,-12 3 78,0 0-1,1 1 0,-1 0 1,1 0-1,-1 0 0,1 0 0,0 0 1,-1 1-1,6-1 0,-6 3 7,0 0 0,0 0 0,0 0 0,0 0 0,-1 0 0,1 1 0,-1-1 0,0 1 0,0 0 0,0-1 0,0 1 0,0 0 0,0 0 0,-1 0 0,1 1-1,-1-1 1,0 0 0,0 0 0,0 1 0,-1-1 0,1 1 0,-1-1 0,0 7 0,9 30 36,-7-32-52,-1 0 0,0 0 0,0 0 0,0 0 0,-1 0 0,0 0 0,-3 15 0,1 8 8,2-19-16,0-9-29,-1 0-1,1 0 0,0 0 1,0 0-1,0 0 0,1 0 1,-1 0-1,1 0 1,0 0-1,-1 0 0,1 0 1,0-1-1,1 1 0,1 4 1,0-2-1342,-15-22-12959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17.273"/>
    </inkml:context>
    <inkml:brush xml:id="br0">
      <inkml:brushProperty name="width" value="0.05" units="cm"/>
      <inkml:brushProperty name="height" value="0.05" units="cm"/>
      <inkml:brushProperty name="color" value="#FFFFFF"/>
    </inkml:brush>
  </inkml:definitions>
  <inkml:trace contextRef="#ctx0" brushRef="#br0">2 31 152,'-1'-9'-146,"4"-10"11437,6 16-9117,-11 40 811,0-34-2919,0 1 0,1 0-1,0 0 1,0-1 0,0 1 0,0 0-1,0 0 1,1 0 0,0 0 0,0 0-1,0 0 1,0 0 0,1 0 0,-1 0-1,1 0 1,0 0 0,2 5-1,3 32 248,-6 123 1016,-11-118-1146,11-31-210,-1-10 53,1-1-1,0 1 1,0-1-1,0 1 0,1-1 1,-1 1-1,1-1 1,0 0-1,1 1 1,-1-1-1,3 5 0,-3-4 30,1 1 0,-1 0 0,0 0-1,-1-1 1,0 1 0,0 0-1,0 0 1,0 0 0,-2 6-1,1 10 24,11 8 54,-10 110 306,11-92-404,-11 44 332,11-52-310,-11 52 57,4-83-126,3 12 1,-7 548 581,10-531-533,-10 113 455,11-126-469,-11 156 80,11-120 26,-11 138 385,0-198-508,0 47-49,0 81 138,11-100-112,-11 317 78,-11-309-42,11 59-10,-2-91-7,1-4-2,0 1 0,0-1 0,0 1 1,0 0-1,0 0 0,0-1 0,1 1 0,-1 0 0,1 0 0,-1 0 0,1-1 0,-1 1 1,1 0-1,0 0 0,0 0 0,0 0 0,0 0 0,1 3 0,-1-5 2,0 54 593,-3-49-510,2-5-83,0 1 1,1-1 0,-1 1 0,1-1 0,-1 1-1,1-1 1,-1 1 0,1 0 0,0-1 0,-1 1-1,1 0 1,0-1 0,-1 1 0,1 0-1,0-1 1,0 1 0,0 0 0,0-1 0,-1 1-1,1 0 1,0 1 0,1 3 37,-1 1 0,0-1 0,-1 1 0,1-1 0,-1 1 0,0-1 0,0 0 0,-5 10 0,5-12-25,1 0-1,-1-1 1,0 1-1,1-1 1,-1 1 0,1 0-1,0-1 1,0 1-1,0 0 1,0-1-1,0 1 1,1 0-1,0 3 1,1 13-91,-2-18 38,0-1 0,0 0-1,-1 1 1,1-1 0,0 0 0,0 1-1,0-1 1,0 1 0,0-1 0,-1 0 0,1 1-1,0-1 1,0 0 0,-1 0 0,1 1-1,0-1 1,0 0 0,-1 0 0,1 1-1,0-1 1,-1 0 0,1 0 0,0 0 0,-1 1-1,1-1 1,0 0 0,-1 0 0,1 0-1,-1 0 1,1 0 0,0 0 0,-1 0 0,1 0-1,0 0 1,-1 0 0,-1 0-965,-9-18-10864,9 6 7588,-7 0 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0.630"/>
    </inkml:context>
    <inkml:brush xml:id="br0">
      <inkml:brushProperty name="width" value="0.05" units="cm"/>
      <inkml:brushProperty name="height" value="0.05" units="cm"/>
      <inkml:brushProperty name="color" value="#FFFFFF"/>
    </inkml:brush>
  </inkml:definitions>
  <inkml:trace contextRef="#ctx0" brushRef="#br0">0 1 196,'0'0'14615,"2"12"-10424,8-12-4169,-3-1 37,0 1 1,0 0-1,0 0 0,0 1 1,0 0-1,-1 0 0,1 1 1,0 0-1,7 3 0,38 2 232,-12-8-165,-14 1-27,1 0-1,40 6 1,-9 3 144,-29-5-148,48 13 0,-65-14-68,1-1 0,0 0 0,0-1 0,0 0-1,19-2 1,12 0 10,-34 0-32,-7 0-5,0 1 0,-1-1 0,1 1 0,0 0 1,0 0-1,0 0 0,0 0 0,0 1 0,6 0 0,30 10-44,-34-10 48,0 0 0,1 0 0,-1 1 0,0-1 0,0 1 0,7 4 0,-8-5-8,61 5 48,28-12-13,-65 1-240,-22 3 186,0 0 0,0 1 0,0 0 0,1 0 0,-1 0 0,0 1 0,13 0 0,31 6 103,-48-6-87,0 0-13,17 3 28,16 1 21,26 2-137,-60-6 98,19 0-11,-18 0 18,0 0-7,5 0 8,-5 0-2,-2 1-10,-1 2 12,21-1 4,-18-2 9,18 0 5,-18 0-13,50 0-33,-50 0 37,17 0 34,-17 0-42,0 0-22,5 0 20,-4 0-3,0 0 0,-1 0 0,1 0 0,0-1 0,-1 1 0,1-1 0,0 1 0,-1-1 0,1 0 0,-1 0 0,1 0 0,-1 0 0,3-2 0,-3 2 13,0 0 1,-1 0-1,1 0 1,0 0-1,0 0 1,0 0-1,0 1 1,0-1-1,0 1 1,0 0-1,0 0 1,0-1-1,2 1 1,18-6 52,39 6-147,-59 0 117,0 0-29,5 0-1,-5 0-4,-1 0 8,7 0 0,-7 0 39,-8 0-60,10 0 21,10 0-12,-11 0-6,11-6 20,-6 6-6,-6 0 3,0-1 0,0 1-1,0 0 1,-1 0-1,1 0 1,0 0 0,0 0-1,0 0 1,0 0-1,0 0 1,0 0-1,0 0 1,0 0 0,-1 0-1,1 1 1,0-1-1,0 0 1,0 1 0,0-1-1,-1 0 1,1 1-1,0-1 1,0 1-1,-1-1 1,1 1 0,0 0-1,-1 0 13,3 1-204,-13 2-3409,-26 3-9501,25-7 9333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8.608"/>
    </inkml:context>
    <inkml:brush xml:id="br0">
      <inkml:brushProperty name="width" value="0.05" units="cm"/>
      <inkml:brushProperty name="height" value="0.05" units="cm"/>
      <inkml:brushProperty name="color" value="#FFFFFF"/>
    </inkml:brush>
  </inkml:definitions>
  <inkml:trace contextRef="#ctx0" brushRef="#br0">87 940 428,'0'0'359,"9"-6"627,-17 6 601,15 1-2135,-12-1 2512,4 0-1769,1 0 0,-1 0 1,1 0-1,-1 0 0,0 0 0,1 0 0,-1 0 1,1 0-1,-1 0 0,1 0 0,-1-1 1,1 1-1,-1 0 0,1 0 0,-1 0 1,1-1-1,-1 1 0,1 0 0,-1-1 0,1 1 1,-1 0-1,1-1 0,0 1 0,-1-1 1,1 1-1,0-1 0,-1 0 0,-15 0 383,10-2-100,15 1-364,-7 2 570,-13-6-310,12 4-370,-1 0 1,0 0-1,0 0 0,0 0 1,0 0-1,0 0 1,-1 0-1,1 0 0,-1 0 1,1 0-1,-1 0 1,0 0-1,1 0 0,-1 0 1,0 0-1,-3-2 0,3-1-2,0 0 0,0 0 0,0 0 0,1 0-1,-1 0 1,1 0 0,0 0 0,1 0 0,1-7-1,-1-4-33,-1-268 787,3 278-361,4-8-11,-7-106-179,-10 88-68,5 13-82,-1-10-69,6-79 59,-4 97-42,-3-10 24,7-62 1101,-1 83-1125,1 0-1,-1 0 0,1-1 1,-1 1-1,0 0 1,1-1-1,-1 1 1,1 0-1,-1-1 1,1 1-1,-1-1 0,1 1 1,-1-1-1,1 1 1,0-1-1,-1 1 1,1-1-1,0 0 0,-1 1 1,1-1-1,0 0 1,0 1-1,0-1 1,-1-1-1,1-1 14,1 2 4,-1 1 1,0-1 0,0 0 0,0 1 0,1-1 0,-1 1 0,0-1 0,0 0-1,0 1 1,0-1 0,0 1 0,0-1 0,0 0 0,0 1 0,0-1 0,0 1-1,0-1 1,-1 0 0,1 1 0,0-1 0,0 1 0,-1-1 0,1 1 0,0-1-1,-1 1 1,1-1 0,0 1 0,-1-1 0,1 1 0,-1-1 0,1 1 0,-1-1-1,1 1 1,-1 0 0,1-1 0,-1 1 0,1 0 0,-1 0 0,1-1 0,-2 1 0,0 0 20,2-41 22,0 40-48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9.507"/>
    </inkml:context>
    <inkml:brush xml:id="br0">
      <inkml:brushProperty name="width" value="0.05" units="cm"/>
      <inkml:brushProperty name="height" value="0.05" units="cm"/>
      <inkml:brushProperty name="color" value="#FFFFFF"/>
    </inkml:brush>
  </inkml:definitions>
  <inkml:trace contextRef="#ctx0" brushRef="#br0">1 1 16618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2.283"/>
    </inkml:context>
    <inkml:brush xml:id="br0">
      <inkml:brushProperty name="width" value="0.05" units="cm"/>
      <inkml:brushProperty name="height" value="0.05" units="cm"/>
      <inkml:brushProperty name="color" value="#FFFFFF"/>
    </inkml:brush>
  </inkml:definitions>
  <inkml:trace contextRef="#ctx0" brushRef="#br0">55 373 104,'0'-12'180,"0"-13"767,0 25-909,0-1-1,0 1 1,0 0 0,0-1-1,0 1 1,0-1-1,0 1 1,0-1-1,0 1 1,0-1 0,0 1-1,-1-1 1,1 1-1,0 0 1,0-1-1,-1 1 1,1-1 0,0 1-1,-1 0 1,1-1-1,0 1 1,-1 0 0,1-1-1,-1 1 1,1 0-1,0 0 1,-1-1-1,1 1 1,-1 0 0,1 0-1,-1 0 1,1 0-1,-1-1 1,-1 1 209,2 0 64,0 0-291,0-1 1,0 1 0,0-1 0,0 1-1,0 0 1,0-1 0,0 1-1,0 0 1,0-1 0,0 1 0,0-1-1,0 1 1,0 0 0,0-1 0,0 1-1,0-1 1,-1 1 0,1 0-1,0-1 1,0 1 0,0 0 0,-1-1-1,1 1 1,0 0 0,0 0-1,-1-1 1,1 1 0,0 0 0,-1 0-1,1-1 1,0 1 0,-1 0 0,1 0-1,-1 0 1,1 0 0,0 0-1,-1 0 1,1-1 0,0 1 0,-1 0-1,0 0 1,-13-31 1280,10 29-1251,3 2 1,1 0 1,-1-1-1,0 1 1,0-1-1,0 1 1,0-1-1,0 1 1,0-1-1,1 0 1,-1 1-1,0-1 1,1 0 0,-1 0-1,0 1 1,1-1-1,-1 0 1,1 0-1,-1 0 1,1 0-1,-1 0 1,1 0-1,0 0 1,-1 0-1,1 0 1,0-1-1,0 1 613,0 1-561,0-1-1,0 1 0,0 0 1,0 0-1,0-1 0,0 1 1,0 0-1,0 0 0,0-1 1,1 1-1,-1 0 0,0 0 1,0 0-1,0-1 0,0 1 1,0 0-1,1 0 0,-1 0 1,0 0-1,0-1 0,0 1 1,0 0-1,1 0 0,-1 0 1,0 0-1,0 0 0,0 0 1,1 0-1,-1-1 0,0 1 1,0 0-1,1 0 0,-1 0 1,0 0-1,0 0 0,1 0 1,-1 0-1,0 0 0,0 0 1,1 0-1,-1 0 0,0 1 1,0-1-1,0 0 0,1 0 1,-1 0-1,0 0 0,0 0 1,0 0-1,1 0 0,-1 1 1,0-1-1,0 0 0,0 0 1,1 0-1,-1 0 0,0 1 1,1 2 2609,33-21-1051,-28 17-1552,0 0 0,1 0 0,-1-1-1,0 0 1,0 0 0,0 0 0,0-1 0,0 1-1,8-7 1,-6 5-16,-1-1-1,2 2 1,-1-1 0,0 1-1,12-3 1,26-7 157,-36 10-172,1-1 0,0 2 0,0-1-1,0 1 1,17 0 0,187-4 410,-156 3-421,78-14 1,-96 11-22,35-12 51,76-22-16,6 20-44,26-9-29,-133 24-2,7-2 10,-48 5-41,1 0 0,-1 0 0,0 1 0,1 1 0,11 0 0,-8 0 61,60 6-56,89-6 103,-98-6 12,21 12-121,-12 0-1,-57-5 37,-14 0-5,1-1 0,-1 0-1,1 0 1,-1 0 0,1 0 0,-1-1 0,1 1-1,-1-1 1,0 0 0,1 0 0,-1 0 0,0 0-1,0-1 1,6-3 0,69 10 33,-12-5-43,-51 2-6,-11-2 15,1 1 0,0 0 1,0-1-1,0 0 1,0 0-1,0 0 1,0-1-1,0 0 0,0 0 1,0 0-1,9-4 1,-14 5-6,11-3-30,22 5 18,32 4-8,-52-6 55,-5-1-18,0 1 0,0-1 0,0 2 1,-1-1-1,1 1 0,0 0 0,10 3 0,16-3-103,6-1 4,-38 0 86,0 0-5,5 0 3,47-6 36,-51 7-39,-1 0 2,-1 0 0,1-1 1,-1 1-1,1 0 0,-1-1 1,1 0-1,0 1 1,-1-1-1,1 0 0,0 0 1,-1 0-1,1 0 0,0 0 1,-1 0-1,1 0 0,-1-1 1,1 1-1,0-1 1,-1 1-1,1-1 0,-1 1 1,3-3-1,18-3 30,21 6-92,-41 0 96,22 0-82,-17 0 43,-5 0 34,-1 1-12,-1 0-17,1-1 1,-1 1-1,0-1 1,1 1-1,-1-1 1,1 1-1,-1-1 1,1 0-1,-1 1 1,1-1-1,0 0 1,-1 1-1,1-1 1,-1 0-1,1 0 1,-1 0-1,1 0 1,0 1-1,-1-1 1,1 0-1,0 0 1,-1 0-1,1 0 1,-1 0-1,1 0 1,0-1-1,-1 1 1,1 0-1,0 0 1,0-1-1,1 2-14,0 3 0,5-3 9,16 6 7,-23-5 0,2 1 6,10-3 11,-6 0-9,-4 0-16,-2 1-6,0 3 12,0-3 48,-23 6-2687,18-4 749,1 0-1,-1 0 0,1 0 1,-1 0-1,0-1 0,-9 4 1,4-5-2088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5.496"/>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6.029"/>
    </inkml:context>
    <inkml:brush xml:id="br0">
      <inkml:brushProperty name="width" value="0.05" units="cm"/>
      <inkml:brushProperty name="height" value="0.05" units="cm"/>
      <inkml:brushProperty name="color" value="#FFFFFF"/>
    </inkml:brush>
  </inkml:definitions>
  <inkml:trace contextRef="#ctx0" brushRef="#br0">20 0 32,'0'0'2599,"-4"2"-2412,-11 2 8812,25-4-5767,1 2-3248,-10-2 18,1 1 1,-1-1 0,0 0 0,0 0 0,1 1 0,-1-1-1,0 0 1,0 0 0,1 0 0,-1-1 0,0 1 0,0 0 0,1 0-1,-1-1 1,2 0 0,36-1 13,-35-1-10,14 1-1,-16 2-12,28 0 58,-45 17-1171,3-1-2516,-2-5-3555,3-6 4073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0.942"/>
    </inkml:context>
    <inkml:brush xml:id="br0">
      <inkml:brushProperty name="width" value="0.05" units="cm"/>
      <inkml:brushProperty name="height" value="0.05" units="cm"/>
      <inkml:brushProperty name="color" value="#FFFFFF"/>
    </inkml:brush>
  </inkml:definitions>
  <inkml:trace contextRef="#ctx0" brushRef="#br0">0 51 312,'0'0'16065,"0"-1"-15510,0 2-301,11 0 1760,-11-2-1850,23-11 1025,6 6 1,-27 6-851,39 0 297,-10-1-534,-18 1 57,1-1 1,-1 2-1,1 0 1,21 4-1,-21-3-149,-1-1 0,1 0 0,-1-1 0,17-2-1,-6 1 19,25 3-38,-41-1 15,0 0 1,-1 0-1,1-1 0,-1 0 0,1-1 0,0 1 0,-1-1 0,0-1 0,15-4 0,-20 5-2,0 0-1,0 1 0,0-1 0,1 1 0,-1-1 0,0 1 0,0 0 0,1 0 0,-1 0 0,0 0 0,3 0 1,19-2-6,-21 1 4,-1 1-1,1-1 1,-1 1 0,0 0-1,1 0 1,-1 0-1,1 0 1,-1 0-1,0 1 1,1-1 0,-1 1-1,0-1 1,3 2-1,13 1 16,156 3 749,-64 6-668,18-24-78,-111 13-10,-11 0-6,0-1 1,0 0 0,0 0-1,0-1 1,-1 1 0,1-1-1,11-4 1,24 5-95,-37 1 87,-1-1-1,0 1 1,1-1 0,-1 0-1,1 0 1,-1 0 0,1 0-1,-1-1 1,1 0 0,4-1-1,59-14 1,73 4-6,-134 11-12,0 0 0,0 0 1,0 0-1,0 1 0,0 0 0,7 1 0,22 1 97,-33-2-75,0 0 4,30 0-5,-14 6 16,-16-6-20,0 0 0,52 6-45,32 6-223,-82-12 277,0 0-1,0 0 1,0 1 0,0-1-1,0 1 1,0 0 0,7 3 0,13 1-198,-1 2 425,-16-3-234,-3-2-12,-2-1 7,17-3-10,25 8 24,29 0 16,1-6-33,-72 0 2,19 0-46,-16 2 48,-2-1 4,0 0 0,0 0-1,0 0 1,0-1 0,0 1 0,0-1 0,0 0 0,1 0 0,-1 0 0,6-1 0,-2 3-15,18 3-25,47-5 39,-70 0 1,30 7 9,-33-5 25,11 1 2,-8-3-31,-2 0-7,0-1-1,0 1 0,0 0 0,0 0 1,0 0-1,0 0 0,0 0 1,0 0-1,0 0 0,0 0 1,0-1-1,0 1 0,0 0 1,0 0-1,0 0 0,0 0 1,0 0-1,0 0 0,0 0 0,0 0 1,0 0-1,-1 0 0,1-1 1,0 1-1,0 0 0,0 0 1,0 0-1,0 0 0,0 0 1,0 0-1,0 0 0,0 0 1,0 0-1,-1 0 0,1 0 1,0 0-1,0 0 0,0 0 0,0 0 1,0 0-1,0 0 0,0 0 1,0 0-1,-1 0 0,1 0 1,0 0-1,0 0 0,0 0 1,0 0-1,0 0 0,0 0 1,0 0-1,0 0 0,0 0 1,-1 0-1,1 0 0,0 1 0,0-1 1,0 0-1,0 0 0,0 0 1,0 0-1,0 0 0,0 0 1,0 0-1,0 0 0,-9 10-2325,-1 5-2643,-6-18-5576,14 1 10354,0-4-3190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5.080"/>
    </inkml:context>
    <inkml:brush xml:id="br0">
      <inkml:brushProperty name="width" value="0.05" units="cm"/>
      <inkml:brushProperty name="height" value="0.05" units="cm"/>
      <inkml:brushProperty name="color" value="#FFFFFF"/>
    </inkml:brush>
  </inkml:definitions>
  <inkml:trace contextRef="#ctx0" brushRef="#br0">10 14 108,'0'0'4104,"-9"12"6009,16-12-8211,-5 0-1361,-2 1-466,0 0 0,0 0-1,0-1 1,0 1 0,1 0-1,-1-1 1,0 1 0,1 0 0,-1-1-1,0 1 1,1 0 0,-1-1-1,1 1 1,-1-1 0,1 1 0,-1-1-1,1 1 1,-1-1 0,1 1-1,0-1 1,-1 1 0,1-1 0,0 0-1,-1 1 1,1-1 0,0 0-1,-1 0 1,1 0 0,0 1 0,1-1-1,32 3 722,0 2-413,-30-4-314,1 1 0,-1-1 0,1 0 0,0 0 0,-1 0 0,1 0 0,0-1 0,7 0 0,27 4 151,-18 0-157,0 0 1,1-1-1,-1-1 1,34-2-1,-35 3-57,-18-3-4,0 1-1,-1-1 1,1 0-1,0 1 1,0-1-1,0 0 1,0 0-1,-1 0 0,1 0 1,0 0-1,0-1 1,0 1-1,-1-1 1,1 1-1,3-2 1,3 0 7,-1 0 1,0 1 0,1 0 0,0 0 0,-1 1-1,10 0 1,-14 0-4,151 0 130,-129-5-112,44-13 0,-63 14-26,0 2 0,0-1 0,0 1 0,1 0 0,-1 0 1,1 0-1,-1 1 0,12-1 0,-11 2 5,-3 0-8,3 0-3,-3 0 1,82-12 173,-65 9-231,-1 0 30,1 0 1,24 0-1,-34 3 35,-9-1 1,1 1 1,-1 0 0,1-1 0,0 1-1,-1 0 1,1 0 0,0 1 0,-1-1-1,1 1 1,-1-1 0,1 1 0,0 0-1,-1 0 1,4 1 0,-5-1 1,50-1-75,-50 1 70,0 0 1,-1-1 0,1 1 1,-1-1-1,1 1 0,-1-1 0,1 1 1,-1-1-1,1 1 0,0-1 1,-1 0-1,1 1 0,0-1 1,-1 0-1,1 0 0,0 1 0,-1-1 1,1 0-1,0 0 0,-1 0 1,1 0-1,0 0 0,-1 0 1,1 0-1,0 0 0,0 0 0,-1 0 1,1 0-1,0 0 0,-1-1 1,2 1-1,8-1 7,-8 1 5,19 1 22,-21-2-31,5 1-20,-1 0 11,0 0 1,0 0 0,0 0-1,-1 1 1,1-1 0,0 1-1,-1 0 1,1 0 0,0 0-1,-1 1 1,7 2 0,30 3 6,-39-7 19,12 0-42,-6 0 28,-5 0 7,0 0-7,5 0-8,-5 0-3,10 0-85,-5 0 89,-5 0 20,11 0-22,-13 0 3,6-5 6,-3 17 54,27-12-82,-28 0 102,-3 1-251,1 0 19,-1-1-1,0 1 1,0 0-1,1 0 0,-1 0 1,0 0-1,0-1 1,0 1-1,0 0 1,0-1-1,0 1 0,0-1 1,0 1-1,0-1 1,-2 1-1,-23 4-8037,15-9 4172,0 3-86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3.695"/>
    </inkml:context>
    <inkml:brush xml:id="br0">
      <inkml:brushProperty name="width" value="0.05" units="cm"/>
      <inkml:brushProperty name="height" value="0.05" units="cm"/>
      <inkml:brushProperty name="color" value="#FFFFFF"/>
    </inkml:brush>
  </inkml:definitions>
  <inkml:trace contextRef="#ctx0" brushRef="#br0">12 13 420,'2'-12'4432,"-2"12"-4424,0 0 1,1 0 0,-1 0-1,0 0 1,1 0 0,-1 0-1,0 0 1,1 0 0,-1 0-1,0 0 1,1 0-1,-1 0 1,1 1 0,-1-1-1,0 0 1,0 0 0,1 0-1,-1 1 1,0-1 0,1 0-1,-1 0 1,0 0 0,0 1-1,1-1 1,-1 0-1,0 1 1,0-1 0,0 0-1,1 1 1,-1-1 0,0 7 6268,-11 10-1948,11-16-4164,3 3 170,-3-4-299,1 1 0,-1-1 0,1 1 0,0-1 1,-1 1-1,1 0 0,-1-1 0,1 1 0,-1-1 1,0 1-1,1 0 0,-1-1 0,0 1 1,1 0-1,-1 0 0,0-1 0,0 1 0,0 0 1,0 0-1,0-1 0,1 3 0,-1 8 75,0-8-78,1 0 0,-1 0 0,0 0 0,0 0 0,-1 0 0,1 0-1,0 0 1,-1 0 0,0 0 0,0 0 0,0 0 0,0 0 0,0-1-1,-2 5 1,1-1-23,1-1 1,0 0-1,0 1 0,1-1 0,0 1 0,0-1 1,0 1-1,2 9 0,-1-1-18,-1 46 98,0-59-97,0 0-4,0 69 75,0-69-57,0 16-48,0 43 96,0-36-23,0-19 92,0-8 112,-3 0-681,2 3 148,1-1 0,-1 0 0,1 1 0,-1-1 0,0 0 0,1 1 0,-1-1 0,1 0 0,-1 0 0,1 0 0,0 0 0,-1 1 1,1-1-1,0 0 0,-1 0 0,1 0 0,0 0 0,0-1 0,0-21-6183,0 11 3028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6.055"/>
    </inkml:context>
    <inkml:brush xml:id="br0">
      <inkml:brushProperty name="width" value="0.05" units="cm"/>
      <inkml:brushProperty name="height" value="0.05" units="cm"/>
      <inkml:brushProperty name="color" value="#FFFFFF"/>
    </inkml:brush>
  </inkml:definitions>
  <inkml:trace contextRef="#ctx0" brushRef="#br0">77 43 436,'0'0'363,"11"-17"2962,-11 16-3115,-2-24 2530,-5 25-1671,4 6 1579,1-6-2601,1 1 0,0 0 0,-1 0 0,1 0 0,0 0 0,0 0 0,0 0 0,0 1 0,0-1 0,0 0 0,0 0 0,0 1 0,0-1 0,0 1 0,1-1 0,-1 1 0,1-1 0,-1 1 0,1-1 0,-1 1 0,1-1 0,0 3 0,-10 20 573,-2 5-11,2 22 535,-1-9-1021,11 71 1618,-3-108-1641,2-4-98,0-1 0,1 1 0,-1-1 0,0 1 0,1 0 0,-1-1 0,1 1 0,-1 0 1,1 0-1,-1-1 0,1 1 0,-1 0 0,1 0 0,0 0 0,-1 0 0,1 0 1,0-1-1,0 1 0,0 0 0,-1 0 0,1 0 0,0 0 0,0 0 0,1 0 1,-1 0-1,0 0 0,0-1 0,0 1 0,1 2 0,-1-2-2,0 28 96,1-29-96,-1 1 0,1-1 0,0 0 0,-1 0 1,1 1-1,-1-1 0,1 1 0,-1-1 0,1 0 0,-1 1 0,1-1 0,-1 1 0,1-1 0,-1 1 0,1 0 0,-1-1 1,0 1-1,1-1 0,-1 1 0,0 0 0,0-1 0,1 1 0,-1 0 0,0 0 481,0-2-395,7 2-80,-12-1 21,3 0 57,2-7-347,0 8-234,-2 2-429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6:58.390"/>
    </inkml:context>
    <inkml:brush xml:id="br0">
      <inkml:brushProperty name="width" value="0.05" units="cm"/>
      <inkml:brushProperty name="height" value="0.05" units="cm"/>
      <inkml:brushProperty name="color" value="#FFFFFF"/>
    </inkml:brush>
  </inkml:definitions>
  <inkml:trace contextRef="#ctx0" brushRef="#br0">10 30 176,'7'-1'-300,"-7"1"461,0 0 1,1-1 0,-1 1 0,0 0 0,1 0 0,-1-1 0,0 1 0,0 0 0,1-1 0,-1 1 0,0 0 0,0-1 0,0 1 0,1 0 0,-1-1 0,0 1 0,0 0 0,0-1 0,0 1 0,0 0 0,0-1 0,0 1 0,0-1 0,0 1 0,0 0 0,0-1 0,0 1 0,0 0 0,0-1 0,0 1 0,-1-1 0,1-1-97,0 1 127,0 5-40,0-11 2104,0 6-2031,-19-10 4894,28 29-3424,-9-16-1654,0-6 328,0 11 142,10 12-417,-10-10 4,0-7-72,0 0 0,0 1-1,0-1 1,0 0 0,0 0 0,0 1 0,0-1-1,1 0 1,-1 0 0,1 0 0,0 1-1,0-1 1,0 0 0,0 0 0,0 0-1,1 2 1,-1-3-21,0 1 0,-1-1 0,1 0 0,-1 1 0,0-1 0,1 1 0,-1-1 0,0 0 0,0 1-1,0-1 1,0 1 0,0-1 0,0 0 0,0 1 0,0-1 0,-1 1 0,0 1 0,1-2 10,-1 1 0,1-1 0,0 1 0,-1-1 0,1 1 1,0-1-1,0 0 0,0 1 0,0-1 0,0 1 0,0-1 0,1 1 0,-1-1 0,0 0 1,1 1-1,-1-1 0,2 3 0,1 0 17,0 1 0,-1 0 1,0 0-1,1 0 0,-2 1 1,1-1-1,-1 0 0,2 10 1,-3-13-29,0 0 0,0-1 0,0 1 0,0-1 0,0 1 0,0 0 0,0-1 0,1 1 0,-1-1 0,1 1 0,-1-1 0,1 1 1,0-1-1,0 1 0,-1-1 0,1 1 0,2 1 0,-2 2 36,0 0 0,0 0 0,0 0 0,0 0 1,-1 1-1,0-1 0,0 0 0,-1 0 0,0 6 0,0 3-6,1 127 637,10-112-595,-10 282 38,0-310-117,1 2 3,-1-1 1,0 1-1,0-1 1,0 1-1,0-1 1,-1 0-1,1 1 1,-1-1-1,1 1 1,-1-1-1,0 0 1,0 1-1,0-1 1,0 0-1,-2 3 1,3-2 1,-1-1 1,1 1 0,-1 0 0,1 0-1,0 0 1,0 0 0,0 0-1,1 0 1,-1 0 0,1 0 0,0 0-1,-1 0 1,3 4 0,2 20 38,-5 65-150,4-86 120,-4-5-9,1-1 0,0 1 0,-1 0 0,1-1 0,0 1 0,-1 0 0,0 0 0,1 0 0,-1-1 0,1 1 0,-1 0 0,0 0 0,1 0 0,-1 0 0,0 0 0,0 0 0,0 0 0,0 2 0,0 28-22,0-3 30,0-27 10,0 36-45,0-37 25,0 0 1,0 0-1,0 1 1,0-1 0,0 0-1,0 0 1,0 1-1,0-1 1,0 0-1,1 0 1,-1 1 0,0-1-1,0 0 1,0 0-1,0 1 1,0-1-1,1 0 1,-1 0 0,0 1-1,0-1 1,0 0-1,1 0 1,-1 0 0,0 0-1,0 1 1,0-1-1,1 0 1,-1 0-1,0 0 1,0 0 0,1 0-1,-1 0 1,0 0-1,1 0 1,-1 0-1,1 1 1,-6 3 12,3-3-27,2-2-55,0 2 83,2 5 39,2-7-75,1 7 51,-5-5-19,-9-1-26,7 0-5,13 1 9,-11-2 17,-2 19 1,2-18-6,1 0 0,-1 0 0,0 0-1,0 0 1,1 1 0,-1-1 0,0 0 0,0 0 0,1 0-1,-1 1 1,0-1 0,0 0 0,0 0 0,0 0 0,1 1 0,-1-1-1,0 0 1,0 0 0,0 1 0,0-1 0,0 0 0,0 0-1,0 1 1,0-1 0,1 0 0,-1 0 0,0 1 0,0-1 0,0 0-1,0 1 1,-1-1 0,1 0 0,0 0 0,0 1 0,0-1-1,0 0 1,0 0 0,0 1 0,0-1 0,0 0 0,0 0 0,-1 1-1,1-1 1,0 0 0,0 0 0,0 1 0,-1-1 0,1 0-1,0 0 1,0 0 0,0 0 0,-1 1 0,1-1 0,0 0 0,-1 0-1,3 0 23,-2 49-97,-5-27 129,4-18-53,0 0 0,0-1 0,0 1 0,0 0 0,1 0-1,-1 0 1,1 7 0,0 20 13,-2-25-6,1-5-7,-1 1 1,1 0 0,0 0-1,0 0 1,-1 0-1,1 1 1,1-1 0,-1 0-1,0 0 1,0 1 0,1-1-1,-1 0 1,1 1-1,0-1 1,0 1 0,0-1-1,0 0 1,0 1 0,1 2-1,0-3 2,-1-1 0,0 1 0,0 0 0,0-1 0,0 1 0,0-1 0,0 1 0,0 0 0,0-1 0,-1 1 0,1-1 1,0 1-1,-1 0 0,0-1 0,1 1 0,-1-1 0,0 0 0,-1 2 0,0 1-7,1-1 0,-1 1 0,1-1 0,-1 1 0,1-1 0,0 1 1,0 0-1,1 0 0,-1 6 0,1 1-8,0-9 10,1 1 0,-1-1-1,0 1 1,0 0 0,0-1-1,-1 1 1,1 0 0,-1-1-1,1 1 1,-1-1 0,0 1 0,0-1-1,0 1 1,0-1 0,-2 3-1,3-4 3,-1-1 1,1 1-1,0-1 0,0 1 0,0-1 0,0 1 0,0-1 0,0 1 0,0-1 0,0 1 0,0 0 0,0-1 1,0 1-1,0-1 0,0 1 0,0-1 0,1 1 0,-1-1 0,0 1 0,0-1 0,0 1 0,1-1 0,-1 0 1,0 1-1,1-1 0,0 1 0,5 16-2,-6 81 1021,11-69-937,-11 68 249,-1-96-328,1 0 0,0 0-1,0 0 1,0 1 0,-1-1-1,1 0 1,-1 0 0,1 0 0,-1 0-1,1 0 1,-1 0 0,0 0 0,1 0-1,-1 0 1,0 0 0,-1 1-1,2-2-1,-1 0 0,1 0 1,-1 1-1,1-1 0,0 0 0,-1 1 0,1-1 0,0 0 0,-1 1 0,1-1 0,0 0 0,-1 1 0,1-1 0,0 1 0,0-1 0,0 1 0,-1-1 0,1 0 0,0 1 0,0-1 0,0 1 0,0-1 0,0 1 0,0-1 0,0 1 0,0-1 0,0 1 1,0-1-1,0 1 0,0-1 0,0 1 0,0-1 0,1 0 0,-1 1 0,0-1 0,0 1 0,0-1 0,1 1 0,-1-1 0,0 0 0,1 1 0,12 30 49,-13 58 198,0-89-248,0 0 1,0 0-1,0 0 0,0 0 1,0 0-1,0 0 0,0 0 0,1 0 1,-1 0-1,0 0 0,0 0 1,0 0-1,0 0 0,0 1 0,0-1 1,0 0-1,1 0 0,-1 0 1,0 0-1,0 0 0,0 0 0,0 0 1,0 0-1,0 0 0,0 0 0,0 0 1,0 0-1,0 0 0,0 1 1,1-1-1,-1 0 0,0 0 0,0 0 1,0 0-1,0 0 0,0 0 1,0 0-1,0 0 0,0 1 0,0-1 1,0 0-1,0 0 0,0 0 1,0 0-1,0 0 0,0 0 0,0 0 1,0 1-1,0-1 0,0 0 1,0 0-1,0 0 0,0 0 0,0-1 0,0 1 0,0 0 0,0 0 0,0 0-1,0 0 1,0 0 0,0 0 0,0 0 0,0 0 0,0 0 0,0-1 0,1 1 0,-1 0 0,0 0 0,0 0 0,0 0 0,0 0 0,0 0 0,0 0 0,0 0 0,0 0 0,1 0 0,-1 0 0,0 0 0,0 0 0,0 0 0,0 0 0,0 0 0,0 0 0,0 0 0,1 0 0,-1 0 0,0 0 0,0 0 0,0 0 0,0 0 0,0 0 0,0 0 0,0 0 0,0 0 0,1 0 0,-1 0 0,0 0 0,0 0 0,0 0 0,0 1 0,0-1 0,0 0 0,0 0 0,0 0 0,0 0 0,0 0 0,0 0 0,1 0 0,-1 0 0,0 1 0,0-1 0,2 35 30,-2 54 19,0-88-44,1 0 8,-2 2-10,10-1-1,-7 51 27,-3-45-37,1-7 5,0-1 0,0 1 1,-1 0-1,1 0 0,0 0 0,0 0 0,0 0 1,0 0-1,0-1 0,0 1 0,0 0 0,1 0 0,-1 0 1,0 0-1,0 0 0,1-1 0,-1 1 0,0 0 0,1 0 1,-1 0-1,1-1 0,-1 1 0,1 0 0,-1-1 1,1 1-1,0 0 0,-1-1 0,1 1 0,0-1 0,-1 1 1,2 0-1,-1-1 6,-1 1 1,0 0-1,1 0 1,-1 0-1,0 0 1,1 0-1,-1-1 1,0 1-1,0 0 1,0 0-1,0 0 0,0 0 1,0 0-1,0 0 1,0 0-1,0 0 1,0-1-1,0 1 1,-1 0-1,1 0 1,0 0-1,-1 0 1,1 0-1,0-1 1,-1 1-1,1 0 0,-1 0 1,0-1-1,1 1 1,-1 0-1,1-1 1,-1 1-1,0-1 1,-1 2-1,1-1-3,1 1-1,-1-1 0,1 1 1,-1-1-1,1 0 0,-1 1 1,1-1-1,0 1 0,0-1 1,0 1-1,0 0 0,0-1 1,0 1-1,0-1 0,1 1 1,0 2-1,-1-3 0,0 0-2,0 0 0,0 3 6,0-2 2,0 9-16,1 18 0,7-16 21,-6-11-7,-2 2 1,0-4-3,-1 3 0,1-1 0,0 1 0,0-1 0,0 1 0,0 0 0,0-1 0,1 1 0,-1-1 0,1 1 0,-1-1 0,1 0 0,0 1 0,0-1 0,0 1 0,0-1 0,2 2 1,-4-3-4,1-1 1,-1 0 0,1 1 0,-1-1 0,0 1 0,1-1 0,-1 1 0,1-1 0,0 1 0,-1-1 0,1 1 0,-1-1-1,1 1 1,0-1 0,-1 1 0,1 0 0,0-1 0,0 1 0,-1-1 0,1 1 0,0 0 0,0-1 0,0 1-1,0 0 1,0 0 0,0-1 0,0 1 0,0 0 0,0-1 0,0 1 0,1 1 0,-2 29 74,1-29-52,0-1-18,-2 29-92,-4-30 225,12 0-71,-4 0-27,-2 23 670,0-26-951,0 13 202,0-9 37,0 4 119,0-9-118,0 3 35,0 8 563,0 6 1039,0-21-1362,7 8-269,-12 0-13,3 4 89,2-8 617,7 4-875,-12 0-62,3 0-159,1 0 310,1 0 1,-1-1-1,1 1 0,0 0 0,-1 0 0,1 0 0,-1 0 1,1 1-1,-1-1 0,1 0 0,-1 0 0,1 0 1,-1 0-1,1 0 0,-1 1 0,1-1 0,0 0 1,-1 0-1,1 1 0,-1-1 0,1 0 0,0 1 1,-1-1-1,1 0 0,0 1 0,-1-1 0,1 0 0,0 1 1,-1 0-1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7.690"/>
    </inkml:context>
    <inkml:brush xml:id="br0">
      <inkml:brushProperty name="width" value="0.05" units="cm"/>
      <inkml:brushProperty name="height" value="0.05" units="cm"/>
      <inkml:brushProperty name="color" value="#FFC114"/>
    </inkml:brush>
  </inkml:definitions>
  <inkml:trace contextRef="#ctx0" brushRef="#br0">0 0 128,'9'0'10452,"-9"0"-10449,0 0 0,0 0-1,0 1 1,1-1 0,-1 0 0,0 0-1,0 0 1,0 0 0,0 0 0,0 0-1,0 0 1,0 1 0,0-1 0,0 0-1,0 0 1,0 0 0,0 0-1,0 0 1,0 0 0,0 1 0,-1-1-1,1 0 1,0 0 0,0 0 0,0 0-1,0 0 1,0 0 0,0 0 0,0 0-1,0 1 1,0-1 0,0 0-1,0 0 1,0 0 0,-1 0 0,1 0-1,0 0 1,0 0 0,0 0 0,0 0-1,0 0 1,0 0 0,0 0-1,-1 0 1,1 0 0,0 0 0,0 0-1,0 0 1,0 0 0,0 0 0,0 0-1,-1 0 1,1 0 0,0 0 0,0 0-1,0 0 1,5 13 95,-5-12-44,0 42 1286,11 0-1178,-11-39-121,0 0-1,0 0 0,0 0 0,1 0 0,-1 0 0,1 0 0,0 0 0,0 0 0,1-1 0,1 5 0,3 26 539,-1-8-431,-5-24-143,1-1 1,-1 0-1,0 1 1,1-1-1,-1 0 1,0 1-1,0-1 0,0 0 1,0 1-1,0-1 1,0 1-1,0-1 1,0 0-1,-1 2 1,1-2-1,-1 0 1,1 1 0,0-1 0,0 0 0,0 0 0,-1 0 0,1 0 0,0 0 0,1 0 0,-1 0 0,0 0 0,0 0-1,0 0 1,1 0 0,-1 0 0,0 0 0,1 0 0,0 2 0,1-1 10,-1 0 0,0 1 0,0-1 0,0 1 0,0 0 0,0-1 0,0 1 0,-1 0 0,1-1 0,0 6-1,-1-6-1,0-1 0,0 1-1,0-1 1,0 1-1,0-1 1,0 1-1,0-1 1,0 1 0,-1-1-1,1 1 1,-1-1-1,1 0 1,-1 1-1,1-1 1,-1 1 0,0-1-1,1 0 1,-1 0-1,0 0 1,0 1-1,-2 0 1,2 5 13,0 1 0,0-1 0,1 0 0,0 0 0,1 13 0,9-13-693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8.611"/>
    </inkml:context>
    <inkml:brush xml:id="br0">
      <inkml:brushProperty name="width" value="0.05" units="cm"/>
      <inkml:brushProperty name="height" value="0.05" units="cm"/>
      <inkml:brushProperty name="color" value="#FFC114"/>
    </inkml:brush>
  </inkml:definitions>
  <inkml:trace contextRef="#ctx0" brushRef="#br0">0 1 376,'11'19'2756,"-11"-10"-2403,0-5-182,0 0-1,0 0 1,0 0 0,0 0-1,1 0 1,-1 0-1,1 0 1,0 0 0,0 0-1,4 8 1,-3-6-50,-1 1-1,0 0 1,0-1 0,0 1-1,-1 0 1,0 0 0,0-1-1,-2 11 1,0 10 265,6 16 300,-3-36-613,0-1 0,0 0 0,-1 1 0,0-1 1,0 0-1,0 1 0,-1-1 0,0 1 0,-2 6 0,-1 14 53,4-24-117,0 0 0,0 0 0,-1 0 0,1 0 0,-1 0 0,1-1-1,-1 1 1,0 0 0,-2 3 0,12 32 26,-9 89-1045,-10-102-2358,7-21 2334,-6 3-1215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9.375"/>
    </inkml:context>
    <inkml:brush xml:id="br0">
      <inkml:brushProperty name="width" value="0.05" units="cm"/>
      <inkml:brushProperty name="height" value="0.05" units="cm"/>
      <inkml:brushProperty name="color" value="#FFC114"/>
    </inkml:brush>
  </inkml:definitions>
  <inkml:trace contextRef="#ctx0" brushRef="#br0">15 13 336,'0'0'513,"1"-12"1905,0 12-2361,0 0 10,-1 0 0,0 0-1,0 0 1,1 0-1,-1-1 1,0 1-1,0 0 1,1 0 0,-1 0-1,0 0 1,1 0-1,-1 0 1,0 0 0,0 0-1,1 0 1,-1 0-1,0 0 1,0 0-1,1 0 1,-1 0 0,0 1-1,1-1 1,-1 0-1,0 0 1,0 0 0,0 0-1,1 0 1,-1 1-1,0-1 1,0 0 0,1 0-1,-1 0 1,0 0-1,0 1 1,0-1-1,0 0 1,1 0 0,-1 1-1,0-1 1,0 0-1,0 0 1,0 1 0,0-1-1,0 0 1,0 1-1,0-1 1,0 0-1,0 0 1,0 1 0,0-1-1,0 0 1,0 0-1,0 1 1,0-1 0,0 0-1,0 1 1,0-1-1,0 0 1,0 0-1,0 1 1,-1-1 0,0 16-171,2 2 246,-2 0-1,0 0 1,-7 32-1,5-32-125,1 1 0,1 0 0,1 0 0,2 31-1,1 4 29,-3-45-38,0-3-2,0 1-1,0-1 1,0 1 0,-1-1 0,0 0-1,0 1 1,-1-1 0,-2 8-1,2-8-20,1-1 0,0 1 0,0 0 0,1-1 0,0 1 0,0 0 0,2 11 0,-1 4-1811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0.477"/>
    </inkml:context>
    <inkml:brush xml:id="br0">
      <inkml:brushProperty name="width" value="0.05" units="cm"/>
      <inkml:brushProperty name="height" value="0.05" units="cm"/>
      <inkml:brushProperty name="color" value="#FFC114"/>
    </inkml:brush>
  </inkml:definitions>
  <inkml:trace contextRef="#ctx0" brushRef="#br0">5 1 280,'0'0'651,"11"0"1301,0 30 644,-11-15-2010,0-4-345,1 0 0,-2 0 0,0 0 0,0 0 0,-6 21 0,5-24-125,0 0-1,1 0 1,0 0 0,0-1 0,1 1 0,0 10-1,1-9-18,-1-1 0,0 0 0,-1 0 0,-3 16-1,1-9-31,2 0 0,-1-1-1,1 1 1,1 0-1,3 21 1,-1 13-14,-2 64-651,0-112-39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6.91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1.559"/>
    </inkml:context>
    <inkml:brush xml:id="br0">
      <inkml:brushProperty name="width" value="0.05" units="cm"/>
      <inkml:brushProperty name="height" value="0.05" units="cm"/>
      <inkml:brushProperty name="color" value="#FFC114"/>
    </inkml:brush>
  </inkml:definitions>
  <inkml:trace contextRef="#ctx0" brushRef="#br0">0 1 400,'22'12'3903,"-11"31"-2365,-11 133 10,5-140-1268,-3-31-238,-1 0 1,0 0 0,0 1-1,-1-1 1,1 0 0,-1 1-1,0-1 1,0 1 0,-2 7-1,-2 7-18,1 1-1,1 0 0,2 32 1,0-49-24,-11 58-48,11-50 369,0-4-1368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2.592"/>
    </inkml:context>
    <inkml:brush xml:id="br0">
      <inkml:brushProperty name="width" value="0.05" units="cm"/>
      <inkml:brushProperty name="height" value="0.05" units="cm"/>
      <inkml:brushProperty name="color" value="#FFC114"/>
    </inkml:brush>
  </inkml:definitions>
  <inkml:trace contextRef="#ctx0" brushRef="#br0">44 1 608,'10'18'2976,"-9"8"-2164,0-13-514,-1-1 0,-1 1 0,1-1 0,-2 0 0,0 0 0,-4 14 0,5-22-237,1-1 1,-1 1-1,1-1 1,-1 1-1,1-1 0,0 1 1,0 0-1,1 4 1,-2 24 312,-5-5-129,1-1 0,1 1 0,-1 49 0,-6-3-150,1 23-142,10-84-655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3.484"/>
    </inkml:context>
    <inkml:brush xml:id="br0">
      <inkml:brushProperty name="width" value="0.05" units="cm"/>
      <inkml:brushProperty name="height" value="0.05" units="cm"/>
      <inkml:brushProperty name="color" value="#FFC114"/>
    </inkml:brush>
  </inkml:definitions>
  <inkml:trace contextRef="#ctx0" brushRef="#br0">24 1 996,'0'2'188,"-1"0"0,1 0 0,0 0 0,0 0-1,0 0 1,1 0 0,-1 0 0,0 0 0,1 0 0,-1 0 0,1 0-1,0 0 1,0 0 0,0-1 0,0 1 0,2 3 0,-2-1-78,0 1 1,0-1 0,0 1 0,-1-1-1,1 0 1,-1 1 0,0-1-1,-1 1 1,0 7 0,0 4 132,1-10-150,0 9 180,0-1 1,-1 1-1,0-1 1,-6 24-1,-4 53 704,7-76-872,1 1 0,0-1-1,1 1 1,0 22-1,3 7-5124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147"/>
    </inkml:context>
    <inkml:brush xml:id="br0">
      <inkml:brushProperty name="width" value="0.05" units="cm"/>
      <inkml:brushProperty name="height" value="0.05" units="cm"/>
      <inkml:brushProperty name="color" value="#FFC114"/>
    </inkml:brush>
  </inkml:definitions>
  <inkml:trace contextRef="#ctx0" brushRef="#br0">13 1 428,'0'0'995,"-2"12"2915,1-11-3887,0 0 0,0 0 0,0 0 0,0 1 0,0-1 0,1 0 0,-1 0 0,0 0-1,1 1 1,-1-1 0,1 0 0,-1 1 0,1-1 0,0 1 0,0-1 0,-1 1 0,1-1 0,0 0 0,0 1 0,1-1-1,-1 3 1,0 51 353,1-37-270,10 24 234,-11-29-285,-1-6-2,1 1 1,0-1-1,1 0 1,-1 1-1,1-1 0,1 1 1,4 11-1,-4-10-35,-1 0 0,1 0 0,-1 1 0,-1-1 0,0 0-1,0 0 1,-3 14 0,1 12 15,3-17 23,-1-1-249,-1-4-3377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990"/>
    </inkml:context>
    <inkml:brush xml:id="br0">
      <inkml:brushProperty name="width" value="0.05" units="cm"/>
      <inkml:brushProperty name="height" value="0.05" units="cm"/>
      <inkml:brushProperty name="color" value="#FFC114"/>
    </inkml:brush>
  </inkml:definitions>
  <inkml:trace contextRef="#ctx0" brushRef="#br0">25 0 656,'-2'1'131,"1"0"-1,-1 1 1,1-1 0,0 0 0,-1 0-1,1 1 1,0-1 0,0 1-1,0-1 1,0 1 0,0 0 0,0-1-1,1 1 1,-1 0 0,0 0-1,1-1 1,-1 1 0,1 3-1,-3 39 906,3-34-797,0 213 2002,7-207-2204,-7-16-36,1 1 1,-1 0-1,1 0 1,0 0-1,-1 0 1,1-1-1,-1 1 0,0 0 1,1 0-1,-1 0 1,0 0-1,0 0 1,1 0-1,-1 0 0,0 0 1,0 0-1,0 0 1,0 0-1,0 0 1,0 0-1,-1 0 0,1 0 1,0 0-1,0 0 1,-1 0-1,1 0 1,-2 2-1,-7 31 95,8-33-109,1-1-1,0 1 1,-1 0 0,1 0-1,0-1 1,0 1 0,0 0-1,0 0 1,0 0 0,0-1 0,0 1-1,0 0 1,0 0 0,0 0-1,0-1 1,0 1 0,1 0-1,-1 0 1,0 0 0,1-1-1,-1 1 1,0 0 0,1-1-1,-1 1 1,1 0 0,-1-1-1,1 1 1,-1-1 0,1 1-1,0 0 1,-1-1 0,1 1 0,0-1-1,-1 0 1,2 1 0,0-1-563,-13-6-4085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7.693"/>
    </inkml:context>
    <inkml:brush xml:id="br0">
      <inkml:brushProperty name="width" value="0.05" units="cm"/>
      <inkml:brushProperty name="height" value="0.05" units="cm"/>
      <inkml:brushProperty name="color" value="#FFC114"/>
    </inkml:brush>
  </inkml:definitions>
  <inkml:trace contextRef="#ctx0" brushRef="#br0">33 1 360,'0'3'581,"0"-3"-473,0 1 0,0 0 0,0 0 0,-1 0 1,1-1-1,0 1 0,0 0 0,0 0 0,0 0 0,1-1 0,-1 1 0,0 0 0,0 0 1,0 0-1,1-1 0,-1 1 0,0 0 0,1 0 0,-1-1 0,1 1 0,-1 0 0,1-1 1,-1 1-1,1-1 0,-1 1 0,1 0 0,-1-1 0,1 1 0,0-1 0,0 1 0,0 3 28,0 0 1,0 0-1,0 1 0,-1-1 0,0 0 0,0 0 0,0 1 0,-1 5 0,0 1 165,1 10 170,1-12-305,-1 0 1,0 1-1,0-1 0,-1 0 1,0 0-1,-1 1 1,-4 12-1,-5 45 222,10-60-377,-1 0 1,1-1-1,0 1 1,1 0-1,0 14 1,0-15-6,0 1 1,0 0 0,-1 0-1,1-1 1,-4 13 0,-7 43-138,9-37-611,2-20-3589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8.476"/>
    </inkml:context>
    <inkml:brush xml:id="br0">
      <inkml:brushProperty name="width" value="0.05" units="cm"/>
      <inkml:brushProperty name="height" value="0.05" units="cm"/>
      <inkml:brushProperty name="color" value="#FFC114"/>
    </inkml:brush>
  </inkml:definitions>
  <inkml:trace contextRef="#ctx0" brushRef="#br0">54 0 608,'0'5'4148,"-11"87"-2585,12-87-1494,-1 1-1,-1-1 1,1 0 0,-1 0-1,1 0 1,-2 0-1,1 0 1,-4 9 0,4-8-42,-1 0-1,1-1 1,0 1 0,1 0 0,-1 0 0,1 0 0,0 1 0,1-1 0,1 10 0,-1-9-25,0 0 1,0 1-1,-1-1 1,0 0-1,0 0 1,-3 13-1,0-5-1,0-1-1,1 1 0,1 0 0,1 22 1,-11 25-667,11-60 443,0 0 0,0 0 0,-1 0 0,1 1 0,0-1-1,-1 0 1,0 0 0,1 0 0,-1 0 0,0 0 0,0 0-1,-2 2 1,1 3-1555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058"/>
    </inkml:context>
    <inkml:brush xml:id="br0">
      <inkml:brushProperty name="width" value="0.05" units="cm"/>
      <inkml:brushProperty name="height" value="0.05" units="cm"/>
      <inkml:brushProperty name="color" value="#FFC114"/>
    </inkml:brush>
  </inkml:definitions>
  <inkml:trace contextRef="#ctx0" brushRef="#br0">5 11 712,'2'-10'2248,"2"9"-1159,1 19-124,6 24 42,-11-22-571,1-11-275,-1-1 1,0 1 0,0 0-1,-1-1 1,0 1 0,-1 0-1,-4 13 1,4-17-136,1 1 1,0-1-1,0 1 0,0 0 0,0-1 1,1 1-1,1 6 0,-6 33 35,3-36-59,0 1 0,1 0 0,0 0 0,1 0 0,0 0 0,2 17 0,0 9-331,-2-20-367,0-8-3015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712"/>
    </inkml:context>
    <inkml:brush xml:id="br0">
      <inkml:brushProperty name="width" value="0.05" units="cm"/>
      <inkml:brushProperty name="height" value="0.05" units="cm"/>
      <inkml:brushProperty name="color" value="#FFC114"/>
    </inkml:brush>
  </inkml:definitions>
  <inkml:trace contextRef="#ctx0" brushRef="#br0">22 1 616,'0'0'2751,"0"30"-1277,-11 55-691,8-61-729,2-22-49,1 0 1,0 0-1,-1 0 0,1 0 1,0-1-1,0 1 1,0 0-1,0 0 0,0 0 1,0 0-1,1 0 0,-1 0 1,2 3-1,0 4 3,0 0 1,-1-1-1,0 1 0,-1 0 0,1-1 1,-2 1-1,-1 14 0,0 9-724,0-25-1001,-7-2 179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1.107"/>
    </inkml:context>
    <inkml:brush xml:id="br0">
      <inkml:brushProperty name="width" value="0.05" units="cm"/>
      <inkml:brushProperty name="height" value="0.05" units="cm"/>
      <inkml:brushProperty name="color" value="#FFC114"/>
    </inkml:brush>
  </inkml:definitions>
  <inkml:trace contextRef="#ctx0" brushRef="#br0">1 2 352,'11'-1'4689,"-11"2"-4596,10 17 392,-10-14-448,0 0 1,0-1-1,0 1 0,1 0 1,-1 0-1,1-1 0,0 1 0,0 0 1,0-1-1,3 7 0,-2-4 0,-1-1 1,0 0-1,0 0 0,0 1 0,-1-1 1,0 0-1,0 1 0,-1-1 0,0 7 0,-1 8 81,2 65 23,8-75-395,-16-14-5040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8.843"/>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159"/>
    </inkml:context>
    <inkml:brush xml:id="br0">
      <inkml:brushProperty name="width" value="0.05" units="cm"/>
      <inkml:brushProperty name="height" value="0.05" units="cm"/>
      <inkml:brushProperty name="color" value="#FFC114"/>
    </inkml:brush>
  </inkml:definitions>
  <inkml:trace contextRef="#ctx0" brushRef="#br0">17 0 72,'5'7'3884,"-5"-7"-3817,1 1-1,-1-1 1,0 0 0,1 0-1,-1 0 1,0 0 0,1 1-1,-1-1 1,0 0 0,1 0-1,-1 1 1,0-1 0,1 0-1,-1 1 1,0-1 0,0 0-1,0 1 1,1-1 0,-1 0-1,0 1 1,0-1 0,0 0-1,0 1 1,0-1 0,0 0-1,1 1 1,-1-1 0,0 1-1,0-1 1,0 0 0,0 1-1,0-1 1,-1 1 0,1-1-1,0 1 1,0 3-11,0 0 0,0-1 0,0 1 0,0 0 1,-1 0-1,0 0 0,0 0 0,0 0 0,0-1 0,-3 6 0,3-6-31,0-1-1,1 0 1,-1 1 0,0-1-1,1 1 1,0-1-1,0 1 1,-1 0 0,1-1-1,1 1 1,-1-1-1,0 1 1,2 3-1,-2-3-16,1 0 0,-1-1 0,0 1 0,0 0 0,0 0 0,0-1 0,0 1-1,0 0 1,-1 0 0,0 4 0,-4 10-81,2 1 0,0 0 0,1 0 0,0-1 1,2 1-1,0 0 0,4 24 0,-2-2-3123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743"/>
    </inkml:context>
    <inkml:brush xml:id="br0">
      <inkml:brushProperty name="width" value="0.05" units="cm"/>
      <inkml:brushProperty name="height" value="0.05" units="cm"/>
      <inkml:brushProperty name="color" value="#FFC114"/>
    </inkml:brush>
  </inkml:definitions>
  <inkml:trace contextRef="#ctx0" brushRef="#br0">21 0 748,'0'0'1634,"-9"1"1909,6 17-2622,2 1-474,0-16-431,-1 1-1,1-1 0,0 0 1,0 1-1,0 0 0,1-1 1,-1 1-1,1-1 1,0 1-1,0 0 0,0-1 1,1 1-1,-1 0 0,1-1 1,2 8-1,2 27 27,6 16-11,-11-49-30,1 0 0,0 0 0,0 0-1,0-1 1,1 1 0,3 7 0,5 26-202,1 18-3923,-11-51 2515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48.126"/>
    </inkml:context>
    <inkml:brush xml:id="br0">
      <inkml:brushProperty name="width" value="0.05" units="cm"/>
      <inkml:brushProperty name="height" value="0.05" units="cm"/>
      <inkml:brushProperty name="color" value="#FFFFFF"/>
    </inkml:brush>
  </inkml:definitions>
  <inkml:trace contextRef="#ctx0" brushRef="#br0">33 134 700,'0'0'541,"-26"5"13323,21-4-13480,4-1 245,7 0 178,-11 0-522,3 8 416,2-5-392,1-8 1051,20 4-1294,-20-1-55,-1 1 0,1 0 0,-1 0-1,1 0 1,0 0 0,0 0 0,-1 0-1,1 0 1,0 0 0,0 0 0,0 1-1,0-1 1,0 0 0,0 0 0,0 1-1,1-1 1,-1 1 0,0-1 0,0 1-1,0-1 1,1 1 0,-1 0 0,0-1-1,0 1 1,2 0 0,37-5 124,55 11 47,34 7-59,99-13 46,-225-1-167,-1 1 0,1 0-1,-1 0 1,1 1 0,-1-1 0,0 0 0,1 1 0,-1 0 0,1-1 0,-1 1 0,4 2 0,-4-2-1,0 0 0,0 0 1,1-1-1,-1 1 0,0 0 0,1-1 0,-1 1 0,1-1 0,-1 0 0,1 0 0,3 0 0,80 6 37,-66-2-12,-16-2-24,0-1-1,0 1 0,0-1 0,1-1 0,-1 1 0,0 0 1,1-1-1,4 0 0,25 5 46,31 2-5,-37-8-8,0 0 0,0-3 0,-1 0 0,32-9 0,-46 10-10,0 1 0,0 1 0,0 0 0,19 1 0,-17 0-208,-2 2 177,-11-2 8,0 1 0,0-1 0,0 0 1,0 0-1,0 0 0,0 0 0,0 0 1,0 0-1,0 0 0,0 0 0,0-1 1,2 0-1,38-11 2,-37 10 5,0 1-1,0 0 0,0 1 1,0-1-1,0 1 0,1 0 1,-1 0-1,0 0 0,6 2 1,11 0-78,50-15 186,16 7-94,-22 0 48,92 6 0,-154-1-90,-1 0 20,1 0 1,-1 0 0,1 0-1,-1 0 1,1 0 0,0 1-1,-1 0 1,1-1 0,0 2-1,0-1 1,6 1 0,-9 0-2,-1-1-1,1 0 1,0 1 0,-1-1 0,1 0 0,0 0 0,0 0 0,-1 1 0,1-1 0,0 0 0,0 0 0,-1 0 0,1 0 0,0 0 0,-1 0 0,1 0 0,0-1 0,0 1-1,-1 0 1,1 0 0,0-1 0,-1 1 0,1 0 0,0-1 0,-1 1 0,1 0 0,0-1 0,-1 1 0,1-1 0,-1 1 0,1-1 0,-1 1 0,1-2 0,41-11 27,-21 13-61,-19 0 26,0 0-2,5 0 2,27-6 35,40 0-49,-73 6-2,52 0 73,-28 6-50,100 0-10,-123-6 14,20 1 54,-22-2-50,2 1-2,5 0-6,-5 0-11,28 0-24,-28 0 34,43 6-13,-6-6-31,-37 0 59,0 0-5,5 0-4,-5 0-8,41 0 696,-37-2-442,13-4-312,-19 6 106,0 0-1,0 0 1,-1 0-1,1 0 0,0-1 1,0 1-1,0 0 0,0 0 1,0 0-1,0 0 0,0 0 1,0 0-1,0 0 0,-1 0 1,1-1-1,0 1 0,0 0 1,0 0-1,0 0 1,0 0-1,0 0 0,0 0 1,0-1-1,0 1 0,0 0 1,0 0-1,0 0 0,0 0 1,0 0-1,0 0 0,0-1 1,0 1-1,0 0 0,-1 0 27,-44-23-3598,42 21 2789,1 1-1,0-1 1,0 1-1,0-1 1,0 0-1,1 0 1,-1 0-1,0 0 1,1 0-1,-1-1 1,1 1-1,0 0 1,0-1-1,0 1 1,-1-5-1,-4-6-3439,-3 1 395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55.644"/>
    </inkml:context>
    <inkml:brush xml:id="br0">
      <inkml:brushProperty name="width" value="0.05" units="cm"/>
      <inkml:brushProperty name="height" value="0.05" units="cm"/>
      <inkml:brushProperty name="color" value="#FFFFFF"/>
    </inkml:brush>
  </inkml:definitions>
  <inkml:trace contextRef="#ctx0" brushRef="#br0">53 3 36,'10'-2'577,"-9"4"285,-1 3-592,0-4-93,0-5 581,0 8 982,0 15 2587,-22 18-528,22-32-3558,0-4-183,1 0-1,-1 0 0,0 0 1,0 0-1,0 0 1,0 0-1,0 0 1,0 0-1,0 0 0,0 0 1,-1 0-1,1 0 1,0 0-1,0 0 0,-1 0 1,1-1-1,-1 1 1,1 0-1,-1 0 0,1 0 1,-1 0-1,0-1 1,1 1-1,-1 0 0,0 0 1,-1 0-1,1 4 96,0 0 0,0 0 1,1 0-1,-1 0 0,1 0 0,0 0 0,2 9 0,-2-2 536,0 228 370,11-208-963,0 16 200,-11-46-276,-1 0 0,1 0 0,0 0 0,0 0 0,0 0 0,1 0-1,-1 0 1,0 0 0,1 0 0,0 0 0,-1 0 0,1 0 0,0 0 0,0 0 0,0-1-1,2 4 1,-1 3 3,-1 0 0,0 1 0,0-1 0,-1 0 0,0 0 0,0 0 0,-2 12 0,1-6 127,1 108 489,-11-92-602,0 43-38,11 10 44,0-82-37,0 24 33,1-23-40,-1 1-1,0 0 1,0-1 0,0 1-1,0 0 1,-1-1 0,1 1-1,-1 0 1,0-1 0,1 1-1,-1-1 1,0 1 0,0-1-1,-3 4 1,3-3 8,1 0-1,-1 0 1,0 0 0,1 1-1,0-1 1,0 0 0,0 0-1,0 0 1,1 4 0,-1 0 21,0-5-24,0 63-14,-4-57 21,-2 7-18,6-14 2,0 17 24,-1-4-51,1-11 42,-1 0 0,1 0 0,0 0 0,0 0 0,0-1 0,0 1 0,0 0 0,0 0 0,1 0 0,0 0 0,-1 0 0,1-1 0,0 1 0,0 0 0,1-1 0,2 5 0,-3-6 38,-1 6 62,0-6-80,0 1 1,-1-1-1,1 1 1,0-1-1,0 1 1,0 0-1,0-1 1,0 1-1,0-1 1,1 1-1,-1-1 1,1 1-1,-1-1 1,1 1-1,-1-1 1,1 1-1,0-1 1,0 1-1,-1-1 1,1 0-1,2 3 1,-1-3 80,0 23 66,-2-24-190,-1 0 1,1 0 0,-1 0-1,1 0 1,0 0 0,-1 0-1,1 0 1,-1 0-1,1 1 1,0-1 0,-1 0-1,1 0 1,0 0 0,-1 0-1,1 1 1,0-1 0,-1 0-1,1 0 1,0 1 0,-1-1-1,1 0 1,0 1 0,0-1-1,-1 0 1,1 1 0,0-1-1,0 0 1,0 1 0,-1-1-1,1 1 1,0-1 0,0 0-1,0 1 1,0-1 0,0 1-1,0-1 1,0 0 0,0 1-1,0-1 1,0 1 0,0-1-1,0 0 1,0 1 0,0-1-1,1 1 1,-1-1 0,0 0-1,0 1 1,0-1 0,0 0-1,1 1 1,-1-1 0,0 0-1,0 1 1,1-1 0,-1 0-1,0 1 1,1-1 0,-1 0-1,0 0 1,1 0-1,-1 1 1,0-1 0,1 0-1,-6 0-1453,2 0 323,0 1-1,0-1 1,0-1 0,0 1 0,0 0 0,0-1-1,0 1 1,0-1 0,-4-2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02.089"/>
    </inkml:context>
    <inkml:brush xml:id="br0">
      <inkml:brushProperty name="width" value="0.05" units="cm"/>
      <inkml:brushProperty name="height" value="0.05" units="cm"/>
      <inkml:brushProperty name="color" value="#FFFFFF"/>
    </inkml:brush>
  </inkml:definitions>
  <inkml:trace contextRef="#ctx0" brushRef="#br0">10 33 12,'0'0'7477,"-9"12"-5307,61-6 2,25 0-985,27-6 409,-74 3-1547,-25-3-32,0 1 1,0-1 0,0 1-1,0-1 1,0-1-1,0 1 1,8-3-1,1 1 5,1 0-1,0 1 1,0 1-1,0 0 1,15 2-1,15 0 676,1-8-516,59-6-24,-19 6-117,-18 0-40,25 6-46,-24 6 24,35-6 98,-75-5-55,-24 3-16,1 1 0,-1-1 0,1 1 0,0 1 0,0-1 0,0 1-1,0 0 1,-1 0 0,1 0 0,0 1 0,0 0 0,5 2 0,-5-1-2,0-1-1,0 0 1,0-1-1,0 1 1,0-1-1,0 0 1,0 0-1,0-1 1,0 0-1,8-2 1,20-2 34,76-1 505,-4 12-479,3-6-1,-87 6-88,-9-7 43,0 0 0,0 0 0,19-6 0,-15 2-20,1 2 0,-1 0 0,32 0 0,3 9 63,196-12 18,-222 5-21,-19 0-54,0 0 1,0 1-1,0 0 1,0 1 0,0-1-1,0 1 1,0 0-1,10 4 1,-10-4-12,0 1-1,-1-1 1,1-1 0,0 1-1,0-1 1,0-1-1,9 0 1,26-1-38,64 8-59,-104-6 40,0 1 74,0 0 1,0-1-1,0 1 1,0 0-1,0-1 1,1 0 0,-1 1-1,0-1 1,0 0-1,1 0 1,-1 0-1,0-1 1,0 1 0,0 0-1,1-1 1,3-1-1,3 0 22,-1 1-1,1 0 1,0 0 0,-1 1-1,1 0 1,0 0 0,13 3-1,-6-2 174,124 5 184,-31 0-309,-60-9 21,-38 1-56,0 1-1,0 0 1,0 1 0,1 0-1,-1 1 1,0 0-1,11 3 1,-14-2-35,0-1 1,0 0-1,0-1 0,0 0 1,15-1-1,-14 0-4,-1 1 0,1-1-1,-1 2 1,0-1 0,17 4 0,20 2-25,-44-5 22,0-1 0,0 1 0,0-1 0,0 1 1,0-1-1,0 0 0,0 1 0,1-1 0,-1 0 0,0 0 1,0 0-1,0 0 0,1 0 0,-1 0 0,0 0 0,0 0 1,0-1-1,0 1 0,0 0 0,1-1 0,-1 1 0,1-1 1,23-5 25,39 12-72,44-12 72,54 12-6,1-6-58,-145 0-47,-8 1 119,0-1-1,-1 0 1,1-1-1,18-4 1,-21 3-34,0 0-1,0 1 1,0 0 0,0 0 0,1 1-1,11 0 1,-13 2-7,-4 1 4,35-2 6,-31-3-10,-3 0 0,21 0 2,28 8 24,-50-6-26,39 0-137,-39 0 163,39 0 34,-39 0-41,50 12-34,-48-10 26,-4-1-7,1-1 1,0 0-1,-1 1 1,1-1 0,-1 1-1,1-1 1,0 0-1,-1 1 1,1-1 0,0 0-1,0 0 1,-1 1-1,1-1 1,0 0 0,-1 0-1,1 0 1,0 0-1,0 0 1,-1 0 0,1 0-1,0 0 1,0 0-1,-1-1 1,1 1-1,0 0 1,0-1 0,0 1 2,0-1-1,1 0 1,-1 1 0,0-1 0,0 1 0,0-1 0,1 1-1,-1 0 1,0-1 0,1 1 0,-1 0 0,0 0-1,0 0 1,1 0 0,-1 0 0,2 0 0,-2 0 1,38 0 67,-37 0-74,1 1 5,-2 0-3,0-1-1,0 1 1,0-1-1,0 0 1,0 1-1,0-1 1,0 0-1,0 1 1,0-1-1,1 0 1,-1 0-1,0 0 1,0 0-1,0 0 1,0 0-1,0 0 1,1-1-1,-1 1 1,0 0-1,0-1 1,0 1-1,0 0 1,1-2-1,0 1 80,1 1-67,-3 0-10,0 0 0,0 1 1,1-1-1,-1 0 0,0 0 1,0 0-1,0 0 0,1 0 0,-1 0 1,0 0-1,0 0 0,1 0 1,-1 0-1,0 0 0,0 0 0,1 0 1,-1 0-1,0 0 0,0 0 1,0 0-1,1 0 0,-1 0 0,0 0 1,0 0-1,1-1 0,-1 1 1,0 0-1,0 0 0,0 0 0,0 0 1,1 0-1,-1-1 0,0 1 1,0 0-1,0 0 0,0 0 1,0-1-1,1 1 0,-1 0 0,0 0 1,0 0-1,0-1 0,0 1 1,0 0-1,0 0 0,0-1 0,0 1 1,0 0-1,0 0 0,0 0 1,0-1-1,0 1 0,0 0 0,0-1 1,-1-3 8,2 6 2,0-1-12,-1 0-1,1-1 1,0 1-1,-1 0 1,1-1-1,0 1 1,-1-1-1,1 1 1,0-1-1,0 0 1,0 1-1,-1-1 1,1 0-1,0 1 1,0-1-1,0 0 1,0 0-1,-1 0 1,1 0-1,0 1 1,0-1-1,2-1 1,-2 1 4,30-11 8,-27 10-8,5 1-2,0 0 1,-8 0-8,1 0-2,5 0 8,-5 0 4,0 0-1,27 0 7,-28 0-5,23-6 43,-17 6-54,-5 0-9,7 0-9,-8-1 26,0 1 0,-1 0 0,1 0-1,0 0 1,0-1 0,0 1 0,0 0 0,0 0 0,0 0 0,-1 0-1,1 0 1,0 0 0,0 1 0,0-1 0,0 0 0,-1 0 0,1 1-1,0-1 1,0 0 0,0 1 0,-1-1 0,1 1 0,0-1 0,0 1-1,-1-1 1,1 1 0,0 0 0,1 0-15,5-1 7,-5 0 20,6-2 5,-8 1-13,1 1 0,-1 0-1,1-1 1,-1 1 0,1-1 0,-1 1-1,1 0 1,0-1 0,-1 1 0,1 0-1,-1 0 1,1-1 0,0 1-1,-1 0 1,1 0 0,0 0 0,0 0-1,-1 0 1,1 0 0,0 0 0,-1 0-1,1 0 1,0 0 0,-1 1-1,1-1 1,0 0 0,-1 0 0,1 1-1,-1-1 1,1 0 0,0 1 0,-1-1-1,1 0 1,-1 1 0,1-1-1,-1 1 1,1-1 0,-1 1 0,1 0 349,-1-2-349,0-3-3,0 3-17,-34 8-205,30-5-70,1-1-1,-1 1 0,0-1 0,0 0 0,0 0 1,1-1-1,-1 1 0,0-1 0,-8 0 0,5 0-1217,0-1 0,0 0 0,0 0 0,0-1 0,-9-3 0,-4-1-2337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12.621"/>
    </inkml:context>
    <inkml:brush xml:id="br0">
      <inkml:brushProperty name="width" value="0.05" units="cm"/>
      <inkml:brushProperty name="height" value="0.05" units="cm"/>
      <inkml:brushProperty name="color" value="#FFFFFF"/>
    </inkml:brush>
  </inkml:definitions>
  <inkml:trace contextRef="#ctx0" brushRef="#br0">17 115 12,'0'0'2983,"-2"-12"217,-1 12-2339,-3 6 3169,3-8-2230,0 1-204,9 4-743,4 0-686,0 0 1,0-1-1,0 0 0,0 0 1,0-2-1,0 1 1,16-2-1,-8 3-105,8-3 17,-14 0-18,0-1 0,1 1 1,-1 1-1,17 2 0,25-1 10,-41-1-46,-8-1 4,0 1 1,-1 0-1,1 0 0,0 0 1,0 1-1,-1 0 0,1 0 1,8 2-1,-4-2-22,15-1 19,-19 0-24,0-1 1,1 1-1,-1 0 0,0 0 0,0 0 0,1 1 1,-1-1-1,0 2 0,0-1 0,0 0 1,0 1-1,8 3 0,39 8 629,-18-12-518,-30-1-110,-1 0 0,0 0 0,1 0 1,-1 0-1,1 0 0,-1 1 0,1-1 0,-1 1 0,6 2 0,-5-2-1,1 0 0,0 0 0,0 0-1,0-1 1,0 1 0,0-1 0,0 0-1,0-1 1,7-1 0,11 1 26,81-11 33,-16 6-90,117 6 141,-2 0-130,-169 11 37,-30-13-19,0 1-1,0 1 1,1-1 0,-1 1-1,1-1 1,-1 1 0,0 0-1,1 1 1,4 0-1,40 3-14,48 2 35,-43-6-24,87 0 35,-105-4-27,-32 3-4,-1 0 1,1 1-1,-1-1 0,0 1 1,1 0-1,-1 0 0,1 1 0,-1-1 1,1 1-1,-1-1 0,1 1 1,3 2-1,-3-2 3,1 0 0,-1 0-1,1 0 1,0-1 0,-1 1-1,1-1 1,0 0 0,0-1 0,-1 1-1,1-1 1,8-2 0,22-2 104,245 5-94,-196-6-23,67-13 107,11 13-232,-110 6 124,-50 0 21,71-17 35,3-7-13,-75 23-31,1 0-1,0 1 1,0-1-1,-1 0 1,1 1-1,0-1 1,0 1-1,0 0 0,0 0 1,-1 0-1,1 0 1,0 0-1,0 0 1,0 0-1,2 1 1,42 2-30,17-3-16,-62 0 43,0 0 6,0 1 0,0-1 0,0 0 0,0 0 0,0 0 0,0 1 0,0-1 0,0 0 0,1 0-1,-1 0 1,0-1 0,0 1 0,0 0 0,0 0 0,0 0 0,0-1 0,-1 1 0,1-1 0,2 0-1,19-3 11,44-2-34,135 6 720,-199 0-689,39-6 267,-39 6-228,-1 0-37,1 0-1,-1 0 0,0 0 1,0 0-1,1 0 1,-1 0-1,0 0 0,1 0 1,-1-1-1,0 1 1,0 0-1,0-1 1,1 1-1,-1-1 0,0 1 1,2-2-1,-3 2-4,8-1-5,49-11 71,-53 12-68,-3 0-5,1 1 0,-1-1 0,0 0 0,0 0 0,0 0 0,1 0 0,-1 0 0,0 0 0,0-1 0,1 1 0,-1 0 0,0-1 0,0 1 0,0 0 0,0-1 0,0 0 0,1 1 0,-1-1 0,1-1 0,34-4 265,-30 5-195,0 0 0,0 0 0,0 0 0,0 1 0,1-1 0,-1 2 1,0-1-1,8 2 0,9-1 81,-13 0-129,-7-1 9,1 0 0,-1 0-1,1 0 1,-1 0-1,1 0 1,-1-1-1,0 0 1,1 1-1,5-4 1,-7 3 96,32-5 335,-26 9-421,-7-3-39,-1 0 0,1 0 0,-1 1 0,0-1 0,1 0 0,-1 0 0,1 0 0,-1 0 0,1 0 0,-1 0 0,1 0 0,-1 0 0,1 0 0,-1 0 0,0 0 0,1 0 0,-1 0 0,1 0 0,-1 0 0,1 0-1,-1 0 1,1-1 0,-1 1 0,0 0 0,1 0 0,-1 0 0,1-1 0,-1 1 0,1-1 0,2 0 1,1 1 0,-1-1 1,1 1-1,0-1 0,-1 1 0,1 0 0,0 0 1,4 2-1,5-2-7,-11 0 24,0 1-15,1-1 0,-1 1 0,1-1 0,-1 0 0,1 0 0,-1 0 0,1 0 0,-1 0 0,1-1 0,-1 1 0,3-2 0,-8 0-6,29-1 23,-21 3-17,-5 1-5,0-1 0,1 0 0,-1 0 0,1 0 0,-1 0 0,1 1 0,-1-1 0,1 0 0,-1 0 0,1 0 1,-1 0-1,1 0 0,-1 0 0,1 0 0,-1-1 0,1 1 0,-1 0 0,1 0 0,-1 0 0,1 0 0,-1-1 1,1 1-1,-1 0 0,1 0 0,-1-1 0,0 1 0,1 0 0,-1-1 0,0 1 0,1-1 0,-1 1 0,0 0 1,1-1-1,-1 0 0,0 0 251,42 1-152,-28-6 16,4 6 557,-16 0-536,-35 1-132,-31 12-3492,-33-9-9401,64-4 8579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6.377"/>
    </inkml:context>
    <inkml:brush xml:id="br0">
      <inkml:brushProperty name="width" value="0.05" units="cm"/>
      <inkml:brushProperty name="height" value="0.05" units="cm"/>
      <inkml:brushProperty name="color" value="#FFC114"/>
    </inkml:brush>
  </inkml:definitions>
  <inkml:trace contextRef="#ctx0" brushRef="#br0">0 18 444,'0'0'595,"2"-18"5538,-1 18-6093,-1 1 0,1-1 0,0 0 0,-1 0 0,1 1 0,-1-1 0,1 1 0,0-1 0,-1 1 0,1-1 0,-1 1 0,0-1 0,1 1 0,-1-1 0,1 1 0,-1-1 0,0 1 0,1 0 0,-1-1 0,0 1 0,0 0 0,1-1 0,-1 1 0,0 0 0,0-1 0,0 1 0,0 0 0,0-1 0,0 1 0,0 0 0,0-1 0,0 1 0,0 0 0,-1-1 0,1 1 0,0 0 0,-1 0 0,1 6-213,1-6 200,-1-1 1,1 0 0,0 1-1,-1-1 1,1 0 0,0 1-1,-1-1 1,1 1 0,-1-1-1,1 1 1,-1-1 0,1 1-1,-1 0 1,1-1 0,-1 1-1,0 0 1,1-1 0,-1 1-1,0 0 1,0-1 0,1 2 0,-1 6 121,-1-5-127,1-1 1,0 1-1,0-1 0,0 0 1,0 1-1,1-1 1,-1 1-1,1-1 0,-1 0 1,1 1-1,0-1 0,-1 0 1,1 0-1,1 1 1,1 2-1,0 25 485,0-24-415,-1 1 1,0-1-1,0 1 1,-1-1 0,0 1-1,0 0 1,0-1-1,-1 1 1,0 0-1,0 0 1,-3 9 0,2 9-84,5-19 56,3 9 136,-7-13-181,0-2-17,0 1 0,0 0 0,-1 0 0,1 0 0,0-1 0,0 1 0,0 0 1,0 0-1,0 0 0,1-1 0,-1 1 0,0 0 0,0 0 0,0 0 0,1-1 0,-1 1 0,0 0 0,1 0 0,-1-1 0,1 1 0,-1 0 0,1-1 0,-1 1 0,1 0 0,-1-1 0,1 1 0,0-1 0,-1 1 0,2 0 0,-1 0-3,-1 0 0,1 0 0,-1 0 0,1 0 0,-1 0 0,0 0 0,1 0 0,-1 1 0,0-1 0,0 0 0,0 0 0,0 0 0,0 0 1,0 1-1,0-1 0,0 0 0,-1 0 0,1 0 0,0 0 0,-1 0 0,1 0 0,-1 0 0,1 0 0,-1 0 0,1 0 0,-1 0 0,0 0 0,0 0 0,-1 2 0,-2 4 146,4-2-364,0-1-1,-1 0 0,1 0 0,-1 0 0,0 1 0,0-1 1,-1 0-1,1 0 0,-4 6 0,-13 15-5838,16-19 3672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073"/>
    </inkml:context>
    <inkml:brush xml:id="br0">
      <inkml:brushProperty name="width" value="0.05" units="cm"/>
      <inkml:brushProperty name="height" value="0.05" units="cm"/>
      <inkml:brushProperty name="color" value="#FFC114"/>
    </inkml:brush>
  </inkml:definitions>
  <inkml:trace contextRef="#ctx0" brushRef="#br0">11 0 100,'0'15'2055,"0"-12"-1883,-1 0 0,1 1 0,0-1 1,0 0-1,0 1 0,1-1 0,-1 0 0,1 1 1,-1-1-1,1 0 0,0 0 0,1 0 0,-1 0 1,2 4-1,-1-2-30,-1 0 0,0 0 0,0 1-1,-1-1 1,0 0 0,0 0 0,0 1 0,0-1 0,-2 6 0,1 3 61,-10 52 61,11 8-1730,-6-64-172,3-8 1020,2 4-1072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835"/>
    </inkml:context>
    <inkml:brush xml:id="br0">
      <inkml:brushProperty name="width" value="0.05" units="cm"/>
      <inkml:brushProperty name="height" value="0.05" units="cm"/>
      <inkml:brushProperty name="color" value="#FFC114"/>
    </inkml:brush>
  </inkml:definitions>
  <inkml:trace contextRef="#ctx0" brushRef="#br0">15 1 8,'0'42'3772,"0"-41"-3741,0 3 98,1-1 0,-1 1 1,0 0-1,-1-1 0,1 1 0,-1 0 0,0-1 0,1 1 1,-2-1-1,1 1 0,-3 5 0,3-3 26,-1 0 0,1 0-1,0 0 1,1 0 0,-1 1-1,1-1 1,1 0 0,1 11-1,-1 7 420,-1 115 998,11-109-1905,-11-29 276,0 0 0,0-1 0,1 1-1,-1 0 1,0-1 0,0 1 0,0-1-1,1 1 1,-1 0 0,0-1 0,1 1 0,-1-1-1,0 1 1,1-1 0,-1 1 0,1-1 0,-1 1-1,1-1 1,-1 0 0,1 1 0,1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8.509"/>
    </inkml:context>
    <inkml:brush xml:id="br0">
      <inkml:brushProperty name="width" value="0.05" units="cm"/>
      <inkml:brushProperty name="height" value="0.05" units="cm"/>
      <inkml:brushProperty name="color" value="#FFC114"/>
    </inkml:brush>
  </inkml:definitions>
  <inkml:trace contextRef="#ctx0" brushRef="#br0">22 0 192,'0'8'1243,"0"-3"-904,-1 0 0,1 0 0,1 0 0,-1 0 0,1-1 0,0 1 0,0 0 0,0 0 0,0 0 0,3 4 0,-3-6-219,0-1 0,0 1 0,0 0-1,0 0 1,-1 0 0,1-1 0,-1 1 0,0 0 0,0 5 0,5 20 637,-4-23-626,1 1 0,-1-1 0,0 1 0,-1 0 1,1 0-1,-1-1 0,-1 1 0,1 0 0,-2 7 0,1 8 200,1-15-248,0 1-24,0 0-1,0 0 1,-1 0-1,1 0 0,-1 0 1,-1 0-1,-3 11 0,0 12-22,-1 0-325,-8 1-4074,5-25 2063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0.698"/>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0.336"/>
    </inkml:context>
    <inkml:brush xml:id="br0">
      <inkml:brushProperty name="width" value="0.05" units="cm"/>
      <inkml:brushProperty name="height" value="0.05" units="cm"/>
      <inkml:brushProperty name="color" value="#FFC114"/>
    </inkml:brush>
  </inkml:definitions>
  <inkml:trace contextRef="#ctx0" brushRef="#br0">1 1 76,'0'42'3192,"0"-5"-4603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1.179"/>
    </inkml:context>
    <inkml:brush xml:id="br0">
      <inkml:brushProperty name="width" value="0.05" units="cm"/>
      <inkml:brushProperty name="height" value="0.05" units="cm"/>
      <inkml:brushProperty name="color" value="#FFC114"/>
    </inkml:brush>
  </inkml:definitions>
  <inkml:trace contextRef="#ctx0" brushRef="#br0">22 12 508,'0'0'1426,"-2"-12"4164,2 12-5528,0 0 0,-1 0-1,1 0 1,0 0 0,0 0 0,-1 0-1,1 0 1,0 0 0,0 0 0,-1 1-1,1-1 1,0 0 0,0 0 0,-1 0-1,1 0 1,0 0 0,0 0 0,0 1-1,-1-1 1,1 0 0,0 0 0,0 0-1,0 1 1,0-1 0,-1 0 0,1 0-1,0 1 1,0-1 0,0 0 0,0 0-1,0 1 1,0-1 0,0 0 0,0 0-1,0 1 1,0-1 0,0 0 0,0 0 0,0 1-1,0-1 1,0 1 0,3 16 37,2 7 138,-5-18-119,0 0 0,0 0 0,1 1 0,-1-1 1,1 0-1,1 0 0,3 11 0,0 16 233,-6-30-341,1 0 1,0 0 0,0-1-1,1 1 1,-1 0 0,1-1-1,-1 1 1,1 0 0,0-1-1,2 6 1,-1-1 4,-1 0 1,0 0-1,0 0 0,-1 0 1,1 0-1,-1 0 0,-1 0 1,-1 9-1,1 7 44,1-20-34,0 0-68,0-1-1,0 0 0,0 1 1,0-1-1,0 0 1,0 1-1,0-1 0,-1 0 1,1 1-1,-1-1 0,0 0 1,0 0-1,0 0 0,0 0 1,-2 4-1,-19 20-5610,19-21 3433,-6 1-171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080"/>
    </inkml:context>
    <inkml:brush xml:id="br0">
      <inkml:brushProperty name="width" value="0.05" units="cm"/>
      <inkml:brushProperty name="height" value="0.05" units="cm"/>
      <inkml:brushProperty name="color" value="#FFC114"/>
    </inkml:brush>
  </inkml:definitions>
  <inkml:trace contextRef="#ctx0" brushRef="#br0">27 0 828,'0'0'2714,"0"43"553,0-39-3138,0 1-1,-1 0 1,1 0-1,-1 0 1,0-1-1,0 1 0,0 0 1,-3 5-1,2-5-60,1-1 0,0 1-1,0-1 1,0 1 0,1-1 0,0 1-1,0 8 1,0-9-54,0 0 0,0 0 0,0 1 0,-1-1-1,1 0 1,-1 0 0,-2 7 0,1-3-1,0 0 0,1 0 0,0 0 0,1 1 0,0-1 0,0 0 0,2 14 0,0 8 12,-2 29 46,0-33-5471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907"/>
    </inkml:context>
    <inkml:brush xml:id="br0">
      <inkml:brushProperty name="width" value="0.05" units="cm"/>
      <inkml:brushProperty name="height" value="0.05" units="cm"/>
      <inkml:brushProperty name="color" value="#FFC114"/>
    </inkml:brush>
  </inkml:definitions>
  <inkml:trace contextRef="#ctx0" brushRef="#br0">12 0 512,'4'8'4930,"-4"-8"-4875,1 1 1,-1 0-1,1-1 1,0 1-1,-1 0 1,0-1-1,1 1 1,-1 0-1,1 0 1,-1-1-1,0 1 1,1 0-1,-1 0 0,0 0 1,0 0-1,0-1 1,0 1-1,0 0 1,0 1-1,0 10 356,0 0 0,1 0 0,0 0 0,1 0 0,3 12 0,-3-17-329,-1 0-1,0 0 1,-1 0 0,0 0-1,0 0 1,0 0 0,-1 0 0,0 0-1,-3 12 1,-3 28 12,-3 19-86,-1-36-92,11-19-175,0 1-868,0-4-4594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3.704"/>
    </inkml:context>
    <inkml:brush xml:id="br0">
      <inkml:brushProperty name="width" value="0.05" units="cm"/>
      <inkml:brushProperty name="height" value="0.05" units="cm"/>
      <inkml:brushProperty name="color" value="#FFC114"/>
    </inkml:brush>
  </inkml:definitions>
  <inkml:trace contextRef="#ctx0" brushRef="#br0">64 12 284,'0'0'1054,"-9"-12"4085,10 13-5042,0 1 0,0-1-1,0 0 1,0 0 0,0 0 0,-1 1 0,1-1 0,0 1 0,-1-1 0,1 0 0,-1 1 0,1-1 0,-1 1 0,0-1 0,0 1 0,0-1 0,0 1 0,0-1 0,0 1 0,0-1 0,0 3 0,-1 51 784,1-40-710,-11 112 853,0-60-1026,1-19 61,9-45-49,1 1 0,-1-1 0,0 0 0,0 0-1,0 1 1,0-1 0,0 0 0,-3 4 0,2-4-56,1 0 0,-1 0 0,1 0 0,0 0-1,0 1 1,0-1 0,0 0 0,0 6 0,-4-4-383,1 0-1265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4.542"/>
    </inkml:context>
    <inkml:brush xml:id="br0">
      <inkml:brushProperty name="width" value="0.05" units="cm"/>
      <inkml:brushProperty name="height" value="0.05" units="cm"/>
      <inkml:brushProperty name="color" value="#FFC114"/>
    </inkml:brush>
  </inkml:definitions>
  <inkml:trace contextRef="#ctx0" brushRef="#br0">1 0 856,'11'31'2528,"-1"29"-714,-9-31-894,0-19-615,-1 1 0,0-1 1,0 1-1,-1-1 0,0 0 0,-1 1 1,-5 14-1,6-22-271,1 0 0,-1 0 0,0 0 1,1 0-1,-1 0 0,1 0 0,0 0 0,0 0 0,0 0 0,1 0 0,-1 0 0,1 0 1,-1-1-1,3 6 0,-2-6-31,-1 0 0,1 0 0,0 0 0,-1 0 0,0 0 0,1 1 0,-1-1 1,0 0-1,0 0 0,0 1 0,0-1 0,-1 0 0,1 0 0,-1 0 0,1 1 0,-1-1 0,-1 2 0,1-2 14,1 1-1,-1-1 0,0 0 0,1 0 0,-1 1 0,1-1 0,-1 1 0,1-1 0,0 0 1,0 1-1,0-1 0,1 0 0,-1 1 0,1-1 0,-1 1 0,1-1 0,0 0 0,0 0 0,1 4 1,5 24-5736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5.320"/>
    </inkml:context>
    <inkml:brush xml:id="br0">
      <inkml:brushProperty name="width" value="0.05" units="cm"/>
      <inkml:brushProperty name="height" value="0.05" units="cm"/>
      <inkml:brushProperty name="color" value="#FFC114"/>
    </inkml:brush>
  </inkml:definitions>
  <inkml:trace contextRef="#ctx0" brushRef="#br0">0 0 300,'0'3'7326,"0"0"-7603,11 58 1862,-11-49-1442,0 0 0,1 1 0,1-1 0,4 18 0,-4-15-120,0 0 1,0 0-1,-2 0 1,0 1-1,-2 19 1,0 11 2,2-35-104,0-8-14,0-1 0,1 1 0,-1 0 0,0-1 0,-1 1 0,1 0 0,0-1 1,-1 1-1,1-1 0,-1 1 0,0-1 0,0 1 0,0-1 0,0 1 0,-2 2 0,-8 2-4467,9-2 2315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8.436"/>
    </inkml:context>
    <inkml:brush xml:id="br0">
      <inkml:brushProperty name="width" value="0.05" units="cm"/>
      <inkml:brushProperty name="height" value="0.05" units="cm"/>
      <inkml:brushProperty name="color" value="#FFC114"/>
    </inkml:brush>
  </inkml:definitions>
  <inkml:trace contextRef="#ctx0" brushRef="#br0">5 2 196,'1'0'79,"-1"-1"0,1 1 1,-1 0-1,0 0 0,1 0 0,-1 0 1,1 0-1,-1 0 0,0 0 0,1 0 0,-1 0 1,1 0-1,-1 0 0,0 0 0,1 0 1,-1 1-1,1-1 0,-1 0 0,0 0 1,1 0-1,-1 0 0,1 1 0,-1-1 0,0 0 1,0 0-1,1 1 0,-1-1 0,0 0 1,1 1-1,-1-1 0,0 0 0,0 1 0,1-1 1,-1 1-1,0-1 0,0 0 0,0 1 1,0-1-1,0 0 0,0 1 0,1-1 0,-1 1 1,0-1-1,0 1 0,0-1 0,0 0 1,0 1-1,-1-1 0,1 1 0,0-1 0,0 0 1,0 1-1,0-1 0,0 1 0,0-1 1,-1 1-1,0 16 483,-2-11-314,2-6-226,0 1-1,1 0 1,-1-1 0,0 1 0,1 0 0,-1 0 0,1 0-1,0-1 1,-1 1 0,1 0 0,-1 0 0,1 0 0,0 0-1,0 0 1,0 0 0,-1 0 0,1 0 0,0 1 0,0 199 1204,0-201-1226,0 1 1,0-1-1,1 0 0,-1 0 0,0 0 0,0 0 0,0 1 0,0-1 0,0 0 0,0 0 1,-1 0-1,1 1 0,0-1 0,0 0 0,0 0 0,0 0 0,0 0 0,0 1 1,0-1-1,0 0 0,0 0 0,0 0 0,0 0 0,-1 0 0,1 1 0,0-1 0,0 0 1,0 0-1,0 0 0,0 0 0,-1 0 0,1 0 0,0 0 0,0 1 0,0-1 1,0 0-1,-1 0 0,1 0 0,0 0 0,0 0 0,0 0 0,0 0 0,-1 0 0,1 0 1,0 0-1,0 0 0,-1 0 0,5 5 0,-4-4-1,1 0 1,-1 0-1,1 0 1,-1 0-1,1 0 1,-1 0-1,0 0 1,1 0-1,-1 0 1,0 0-1,0 0 0,1 0 1,-1 0-1,0 0 1,0 0-1,0 0 1,-1 0-1,1 0 1,0 2-1,-1-2-7,1-1 0,0 1-1,0 0 1,0-1-1,0 1 1,0 0-1,-1-1 1,1 1 0,1 0-1,-1 0 1,0-1-1,0 1 1,0 0-1,0-1 1,0 1 0,1 0-1,-1-1 1,0 1-1,0 0 1,1-1 0,-1 1-1,0-1 1,1 1-1,-1-1 1,1 1-1,-1-1 1,1 1 0,-1-1-1,1 1 1,0 0-1,1 13-1049,-2-9-2461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192"/>
    </inkml:context>
    <inkml:brush xml:id="br0">
      <inkml:brushProperty name="width" value="0.05" units="cm"/>
      <inkml:brushProperty name="height" value="0.05" units="cm"/>
      <inkml:brushProperty name="color" value="#FFC114"/>
    </inkml:brush>
  </inkml:definitions>
  <inkml:trace contextRef="#ctx0" brushRef="#br0">24 0 728,'0'0'2234,"-2"24"-352,0-21-1717,-1 1 0,1 0-1,0 0 1,0 0 0,0 0 0,1 0 0,-1 0 0,1 1 0,0-1-1,-1 5 1,2 22 217,-1-18-280,1 1 0,0-1 1,1 0-1,0 1 1,1-1-1,4 15 0,-4-22-94,-1 0-1,0 1 1,-1-1-1,1 1 1,-1-1-1,0 0 1,-1 1-1,0-1 1,0 1-1,-3 8 1,-3 34-113,7-40-85,0-1-1282,0 0-2599,0-3 2255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926"/>
    </inkml:context>
    <inkml:brush xml:id="br0">
      <inkml:brushProperty name="width" value="0.05" units="cm"/>
      <inkml:brushProperty name="height" value="0.05" units="cm"/>
      <inkml:brushProperty name="color" value="#FFC114"/>
    </inkml:brush>
  </inkml:definitions>
  <inkml:trace contextRef="#ctx0" brushRef="#br0">22 0 332,'0'0'812,"0"43"3773,0-38-4405,0-1 1,0 1-1,0-1 1,0 1 0,1 0-1,0-1 1,0 1-1,0-1 1,4 8 0,-3-6-66,-1 0 1,0 0-1,0 0 1,-1 0-1,1 0 1,-1 0-1,-1-1 1,1 1-1,-2 7 1,1 6 49,-10 50 338,11 22-677,-11-50-1877,2-29-1562,7-5 1777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3.94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0.687"/>
    </inkml:context>
    <inkml:brush xml:id="br0">
      <inkml:brushProperty name="width" value="0.05" units="cm"/>
      <inkml:brushProperty name="height" value="0.05" units="cm"/>
      <inkml:brushProperty name="color" value="#FFC114"/>
    </inkml:brush>
  </inkml:definitions>
  <inkml:trace contextRef="#ctx0" brushRef="#br0">0 1 292,'0'0'4087,"11"7"-1767,0 21-846,-11-19-1370,0-1 1,-1 0-1,0 1 1,0-1 0,-1 0-1,-2 9 1,2-9-105,0 1 0,1 0 0,0 0 0,1 0 0,0-1 0,2 18 0,0 7 0,9 21 8,-12-51-12,1 0 1,0 0-1,0 0 1,1 0-1,-1 0 1,1 0-1,-1 0 1,1 0-1,0 0 0,0 0 1,0 0-1,3 4 1,-1 16-485,-6-10-5343,-6-8 3771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1.405"/>
    </inkml:context>
    <inkml:brush xml:id="br0">
      <inkml:brushProperty name="width" value="0.05" units="cm"/>
      <inkml:brushProperty name="height" value="0.05" units="cm"/>
      <inkml:brushProperty name="color" value="#FFC114"/>
    </inkml:brush>
  </inkml:definitions>
  <inkml:trace contextRef="#ctx0" brushRef="#br0">0 0 648,'0'0'1564,"11"7"2059,-11 162-1284,0 0-4831,-11-162-1350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121"/>
    </inkml:context>
    <inkml:brush xml:id="br0">
      <inkml:brushProperty name="width" value="0.05" units="cm"/>
      <inkml:brushProperty name="height" value="0.05" units="cm"/>
      <inkml:brushProperty name="color" value="#FFC114"/>
    </inkml:brush>
  </inkml:definitions>
  <inkml:trace contextRef="#ctx0" brushRef="#br0">12 1 340,'-9'0'4695,"10"1"-4588,1 1 0,-1 0 0,0 0-1,1 0 1,-1 0 0,0 0 0,0 0 0,-1 0 0,1 0-1,0 1 1,-1-1 0,1 0 0,-1 0 0,1 5-1,5 42 558,-2-22-581,-4-25-81,1 0 1,-1 0 0,1 0-1,-1 1 1,0-1 0,1 0-1,-1 0 1,0 1 0,-1-1 0,1 0-1,0 0 1,-1 1 0,1-1-1,-1 0 1,0 0 0,-1 3-1,-8 50-5,8-47-44,0 1 0,1-1 1,0 1-1,0 0 0,1-1 0,0 1 0,3 14 1,-1 9-2242,-13-13-326,11-8 1444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808"/>
    </inkml:context>
    <inkml:brush xml:id="br0">
      <inkml:brushProperty name="width" value="0.05" units="cm"/>
      <inkml:brushProperty name="height" value="0.05" units="cm"/>
      <inkml:brushProperty name="color" value="#FFC114"/>
    </inkml:brush>
  </inkml:definitions>
  <inkml:trace contextRef="#ctx0" brushRef="#br0">0 3 72,'2'-3'5284,"1"5"-2465,1-1-3905,-2 46 2104,-2-36-873,0-7-115,-1 1-1,1-1 1,0 1-1,1-1 1,-1 1-1,1-1 0,0 1 1,0-1-1,0 0 1,4 8-1,-4-4-30,0 0 0,0 0-1,-1 1 1,-1 15 0,1-8-102,0-15-59,8-1-1076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5.871"/>
    </inkml:context>
    <inkml:brush xml:id="br0">
      <inkml:brushProperty name="width" value="0.05" units="cm"/>
      <inkml:brushProperty name="height" value="0.05" units="cm"/>
      <inkml:brushProperty name="color" value="#FFC114"/>
    </inkml:brush>
  </inkml:definitions>
  <inkml:trace contextRef="#ctx0" brushRef="#br0">9 0 172,'0'0'624,"0"44"6431,-5-37-6780,5-6-265,0-1 0,-1 0 1,1 0-1,0 1 1,0-1-1,-1 0 1,1 1-1,0-1 0,0 0 1,0 0-1,-1 1 1,1-1-1,0 0 0,0 1 1,0-1-1,0 1 1,0-1-1,0 0 0,0 1 1,0-1-1,0 0 1,0 1-1,0-1 0,0 0 1,0 1-1,0-1 1,0 1-1,0-1 0,0 0 1,0 1-1,0-1 1,0 0-1,1 1 0,-1-1 1,0 0-1,0 1 1,0-1-1,1 0 0,-1 0 1,0 1-1,0-1 1,1 0-1,-1 0 1,0 1-1,1-1 0,-1 0 1,0 0-1,1 0 1,-1 0-1,0 1 0,1-1 1,2 3 129,-1 0 0,-1 1 1,1-1-1,0 1 0,-1 0 0,0-1 1,0 1-1,0 0 0,0 0 1,0 0-1,-1 0 0,0 5 0,-1 60 966,-1-34-986,-9 21-76,11-41-420,0-7-6860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6.403"/>
    </inkml:context>
    <inkml:brush xml:id="br0">
      <inkml:brushProperty name="width" value="0.05" units="cm"/>
      <inkml:brushProperty name="height" value="0.05" units="cm"/>
      <inkml:brushProperty name="color" value="#FFC114"/>
    </inkml:brush>
  </inkml:definitions>
  <inkml:trace contextRef="#ctx0" brushRef="#br0">0 0 168,'11'19'2825,"-12"6"-1369,1-16-1190,-1 1-1,1-1 1,1 0 0,0 1-1,0-1 1,0 0 0,6 16 0,-6-21-225,0-1 0,0 1 0,0 0 0,0 0 0,-1 0 1,0 0-1,0 0 0,0 7 0,-1-8-28,1 0 0,0 0 0,0 0 0,0 1 0,0-1 0,1 0 1,-1 0-1,1 1 0,0-1 0,0 0 0,2 4 0,-2-6-19,-1 1-1,1 0 1,0 0-1,-1 0 1,1 0 0,-1 0-1,1 0 1,-1 0-1,0 0 1,0 0-1,0 0 1,-1 3 0,1-3-41,0-1 0,0 1 1,0-1-1,0 1 1,0-1-1,0 1 0,0-1 1,0 0-1,1 1 1,-1-1-1,1 1 0,-1-1 1,1 0-1,-1 1 1,1-1-1,0 0 0,0 2 1,0-2-131,-1 0 1,1 0-1,-1 1 1,1-1-1,-1 0 0,0 0 1,0 0-1,0 0 1,1 1-1,-1-1 0,0 0 1,-1 0-1,1 0 1,0 1-1,0-1 1,0 0-1,-1 0 0,1 0 1,-2 2-1,-6 9-1791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06.005"/>
    </inkml:context>
    <inkml:brush xml:id="br0">
      <inkml:brushProperty name="width" value="0.05" units="cm"/>
      <inkml:brushProperty name="height" value="0.05" units="cm"/>
      <inkml:brushProperty name="color" value="#FFC114"/>
    </inkml:brush>
  </inkml:definitions>
  <inkml:trace contextRef="#ctx0" brushRef="#br0">76 1 336,'0'0'6054,"-2"7"-1758,2-7-4287,-1 0 1,1-1-1,0 1 1,0 0 0,0 0-1,-1 0 1,1 0 0,0 0-1,0 0 1,-1 0-1,1 0 1,0 0 0,0 0-1,-1 0 1,1 0-1,0 0 1,0 0 0,0 0-1,-1 0 1,1 0 0,0 0-1,0 0 1,-1 0-1,1 0 1,0 0 0,0 0-1,0 1 1,-1-1-1,1 0 1,0 0 0,0 0-1,0 0 1,-1 1 0,1-1-1,0 0 1,0 0-1,0 0 1,0 0 0,0 1-1,0-1 1,-1 0-1,1 0 1,0 1 0,0-1-1,0 0 1,0 0 0,0 1-1,0-1 1,0 0-1,0 0 1,0 0 0,0 1-1,0 17 954,0-13-735,0-4-56,2 30 2257,-1-30-2391,-1 0 1,1 0-1,0 0 0,0-1 1,-1 1-1,1 0 1,0 0-1,-1 0 1,1 0-1,-1 0 0,1 0 1,-1 0-1,1 0 1,-1 1-1,0-1 0,0 0 1,0 0-1,1 0 1,-1 0-1,0 0 1,0 1-1,-1 1 0,1-2-21,0 0-1,0 0 1,0 0-1,0 0 1,0 0-1,0 0 1,0 0-1,0 0 1,1 0-1,-1 0 1,0 0-1,1 0 1,-1 0-1,1 0 1,-1 0-1,1 0 1,-1 0-1,1 0 1,-1 0-1,1-1 1,0 1-1,1 1 0,-1 3 32,0 0 0,0 1 0,-1-1 0,0 1 0,0-1-1,0 0 1,-1 8 0,0-4 12,1 138 560,-10-100-583,-1 12 132,8-49-142,1 0-1,0 1 0,0-1 1,0 12-1,2-7 3,1-10-18,-1 0 0,0 0 0,0 0 0,0 0 0,-1 0 1,0 0-1,0 0 0,0 0 0,0 0 0,-4 7 0,3-5-19,1 0 1,0 0-1,0 0 1,0 0-1,1 1 1,0-1-1,0 0 1,3 11-1,-2 5 34,-1 55 88,-10-60-93,10-17-17,0 17-250,-11-27-1973,10 9 1690,-1 0 0,1-1-1,0 0 1,0 1-1,-1-1 1,1 0-1,0 1 1,0-1-1,0 0 1,0 0 0,0 0-1,0 0 1,0 0-1,0 0 1,0 0-1,1-1 1,-1 1-1,0 0 1,1 0 0,-1 0-1,0-3 1,1-7-2621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4.524"/>
    </inkml:context>
    <inkml:brush xml:id="br0">
      <inkml:brushProperty name="width" value="0.05" units="cm"/>
      <inkml:brushProperty name="height" value="0.05" units="cm"/>
      <inkml:brushProperty name="color" value="#FFC114"/>
    </inkml:brush>
  </inkml:definitions>
  <inkml:trace contextRef="#ctx0" brushRef="#br0">13 13 44,'0'0'2952,"-2"30"3706,1-29-6461,0 0 1,0 0 0,0 0 0,1 0 0,-1 0-1,0 0 1,0 0 0,1 1 0,-1-1 0,1 0-1,-1 0 1,1 0 0,0 1 0,-1-1 0,1 0 0,0 1-1,0-1 1,0 0 0,0 1 0,0-1 0,0 0-1,0 3 1,1 48 971,-1-36-839,11 13-198,-11-23-107,0-5-20,-1 0 0,1 0-1,0 0 1,0 0 0,0 0-1,0 0 1,0 0 0,0 0 0,0 0-1,0 0 1,0 0 0,1 0 0,-1 0-1,0 0 1,1 0 0,-1 0 0,1 0-1,-1 0 1,1-1 0,-1 1-1,1 0 1,0 0 0,-1 0 0,1-1-1,0 1 1,1 1 0,-1 3 26,0-1 1,0 1 0,-1 0-1,1 0 1,-1 0-1,0 0 1,-2 9-1,2-2 83,0 108 219,0-119-325,0 10-38,0-10 100,-11-19 554,11 1-557,-1 11-61,0 1 0,1 0-1,0 0 1,0-1 0,1 1 0,0 0-1,-1 0 1,2 0 0,-1 0 0,1 0 0,2-6-1,-4 10-4,1-1-1,0 1 1,-1 0-1,0 0 1,1 0-1,-1-1 1,0 1-1,0 0 1,1-1-1,-1 1 1,0 0-1,0 0 1,0-1-1,-1 1 1,1 0-1,0-1 1,-1-1-1,1 2-2,-1-1 0,1 0 0,0 1 0,0-1 0,0 0 0,0 1 0,0-1 0,0 0 0,0 1 0,0-1 0,1 0 0,-1 1 0,1-3 0,3-2-3,-1 0 0,-1 0 0,1-1 0,-1 1 0,0-1 0,-1 0 0,0 1 0,1-15 0,9-9 16,0 0-50,-7 21 44,-4 8-5,1 0 1,0 1-1,-1-1 1,1 0-1,0 0 0,-1 0 1,1 0-1,-1 0 1,1 0-1,-1 0 1,1 0-1,-1 0 0,0 0 1,0 0-1,1 0 1,-1 0-1,0 0 1,0-1-1,0 1 0,0 0 1,0 0-1,-1 0 1,1 0-1,-1-2 1,3 2 4,-1 1-3,0 0 1,0-1 0,0 1-1,0-1 1,0 1-1,0-1 1,0 1-1,0-1 1,0 0-1,0 0 1,-1 1-1,1-1 1,0 0 0,-1 0-1,1 0 1,0 0-1,-1 0 1,1 0-1,-1 0 1,1-1-1,4-5-18,34-19 20,-14 8-6,8 13-28,-31 5 44,23 1 7,-24-1-21,-1 0-1,1 0 0,-1 0 1,1 0-1,0 0 0,-1 1 1,1-1-1,-1 0 0,1 0 1,-1 0-1,1 1 0,-1-1 0,1 0 1,-1 1-1,1-1 0,-1 0 1,1 1-1,-1-1 0,1 0 1,-1 1-1,1-1 0,-1 1 1,0-1-1,1 1 0,-1-1 1,0 1-1,0-1 0,1 1 1,-1 0-1,0 0 0,22 24-39,-10-9 50,-11-15-10,-1-1 0,1 0 0,0 0 1,-1 1-1,1-1 0,-1 0 0,1 1 0,-1-1 0,1 0 0,-1 1 1,0-1-1,1 1 0,-1-1 0,1 1 0,-1-1 0,0 1 1,0-1-1,1 1 0,-1-1 0,0 1 0,0-1 0,1 1 1,-1-1-1,0 1 0,0 0 0,0-1 0,0 1 0,0-1 0,0 1 1,0 0-1,0-1 0,0 1 0,0-1 0,0 1 0,-1 0 1,5 5-21,3 8 36,4 23-35,-7-25-11,-3-11 31,0-1-1,-1 1 0,1 0 1,-1 0-1,1-1 1,-1 1-1,1 0 0,-1 0 1,0 0-1,1 0 0,-1-1 1,0 1-1,0 0 1,1 0-1,-1 0 0,0 0 1,0 0-1,0 0 1,0 1-1,10 28 5,1 1-1,-11-27-6,0-3 1,0 0 1,-1 1 0,1-1-1,0 0 1,1 0 0,-1 0-1,0 0 1,0 1 0,0-1-1,1 0 1,-1 0 0,1 0-1,-1 0 1,1 0 0,-1 0-1,1 0 1,0 0 0,-1 0-1,1 0 1,0 0 0,1 1-1,-1 3 11,0 0-1,0 0 0,0-1 1,-1 1-1,1 0 0,-1 0 1,0 0-1,-2 9 0,1 0 29,1-13-35,0 0 0,0 0 1,0 1-1,0-1 0,0 0 0,0 0 0,0 0 0,-1 0 0,1 0 0,0 1 0,-1-1 0,1 0 0,-1 0 0,1 0 1,-1 0-1,1 0 0,-1 0 0,0 0 0,1-1 0,-3 3 0,3-3-4,-1 1 4,1 0 0,-1 0-1,1 0 1,-1 0 0,1 1-1,0-1 1,0 0 0,-1 0-1,1 0 1,0 0 0,0 0-1,0 1 1,0-1 0,0 0-1,0 0 1,1 0 0,-1 0-1,1 2 1,-1-1 14,5 4-121,-5-6 95,0 0 1,1 1-1,-1-1 1,0 0-1,1 0 1,-1 0-1,0 0 1,1 1-1,-1-1 0,0 0 1,1 0-1,-1 1 1,0-1-1,0 0 1,0 1-1,1-1 1,-1 0-1,0 0 1,0 1-1,0-1 1,1 1-1,-1-1 0,0 0 1,0 1-1,0-1 1,0 0-1,0 1 1,0-1-1,0 0 1,0 1-1,0-1 1,0 1-1,0 0 1,0 0-30,-2 17-1870,-4-21 811,3-17-7709,3 11 7492,0-8-1495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5.690"/>
    </inkml:context>
    <inkml:brush xml:id="br0">
      <inkml:brushProperty name="width" value="0.05" units="cm"/>
      <inkml:brushProperty name="height" value="0.05" units="cm"/>
      <inkml:brushProperty name="color" value="#FFC114"/>
    </inkml:brush>
  </inkml:definitions>
  <inkml:trace contextRef="#ctx0" brushRef="#br0">1 13 636,'0'0'805,"13"-8"5271,-3 4 2071,-9 5-8087,0 0 1,0 0-1,0 0 0,0 0 0,0 0 1,0 0-1,-1 1 0,1-1 0,0 0 1,-1 0-1,1 1 0,-1-1 0,1 1 1,-1-1-1,0 0 0,0 1 0,0-1 1,0 1-1,0-1 0,0 1 0,0-1 1,0 0-1,0 1 0,0-1 1,-1 3-1,0-2-44,1 0 1,0 1-1,-1-1 1,1 0-1,1 1 1,-1-1-1,0 0 1,0 1-1,1-1 1,0 0-1,-1 1 1,1-1-1,0 0 1,0 0-1,0 0 0,2 3 1,-2-4-13,-1-1 0,0 1 0,0-1 0,1 0-1,-1 1 1,0-1 0,0 1 0,1-1 0,-1 0 0,0 1 0,0-1 0,0 1 0,0-1 0,1 1 0,-1-1-1,0 1 1,0-1 0,0 1 0,0-1 0,0 1 0,0-1 0,0 1 0,-1-1 0,1 1 0,0-1 0,0 0 0,0 1-1,1 12 85,0-11-64,1 0 0,-1 1 0,0-1 0,0 1 0,0-1 1,0 1-1,0-1 0,-1 1 0,1 0 0,-1-1 0,1 1 0,-1 0 0,0-1 0,-1 5 0,-5 50 150,0-11-48,6-27-75,-1-13-38,0 0 1,1 0-1,0 0 0,1 0 1,0 0-1,-1 0 1,2 0-1,-1 0 0,1-1 1,2 7-1,-3-6 1,1-1 0,-1 0 1,-1 1-1,1 0 0,-1-1 0,0 1 1,0-1-1,-2 12 0,1 2 21,1 222 241,0-240-228,-1-1-120,1 0 31,-1 0 0,1 0-1,-1 0 1,1 0 0,-1 0-1,1 0 1,-1 0-1,1-1 1,-1 1 0,1 0-1,0 0 1,-1 0 0,1-1-1,-1 1 1,1 0 0,0-1-1,-1 1 1,1 0 0,0-1-1,-1 1 1,1-1-1,0 1 1,0 0 0,-1-1-1,1 1 1,0-1 0,0 1-1,0-1 1,-1 1 0,1-1-1,0 1 1,0-1-1,0 1 1,0-1 0,0 0-1,0 0-255,0 0 0,0 0 0,-1 0 0,1 0 0,0 0 0,-1 0 0,1 0 0,-1 0 0,1 0 0,-1 0 0,1 0 0,-1 0 0,1 0 0,-1 1 0,0-1 0,0 0 0,1 0-1,-1 1 1,-2-2 0,3 2 204,0 0-1,-1 0 0,1-1 0,-1 1 0,1 0 0,0 0 1,-1-1-1,1 1 0,0 0 0,-1-1 0,1 1 0,0 0 1,0-1-1,-1 1 0,1 0 0,0-1 0,0 1 0,0-1 1,-1 1-1,1-1 0,0 1 0,0 0 0,0-1 0,0 1 1,0-1-1,0 1 0,0-1 0,-4-13-3897,-5 3 1417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6.309"/>
    </inkml:context>
    <inkml:brush xml:id="br0">
      <inkml:brushProperty name="width" value="0.05" units="cm"/>
      <inkml:brushProperty name="height" value="0.05" units="cm"/>
      <inkml:brushProperty name="color" value="#FFC114"/>
    </inkml:brush>
  </inkml:definitions>
  <inkml:trace contextRef="#ctx0" brushRef="#br0">2 2 64,'0'6'2377,"0"-6"-2206,0 1 1,-1-1 0,1 1-1,0-1 1,0 1-1,0-1 1,0 1 0,0 0-1,0-1 1,0 1 0,0-1-1,0 1 1,0-1-1,0 1 1,0-1 0,0 1-1,0 0 1,0-1 0,1 1-1,-1-1 1,0 1 0,0-1-1,1 1 1,-1-1-1,0 0 1,1 1 0,-1-1-1,0 1 1,1-1 0,-1 1-1,1-1 1,-1 0-1,1 0 1,-1 1 0,1-1-1,-1 0 1,1 1 0,-1-1-1,1 0 1,2 0 2378,-2 0-2325,0 0 0,0-1 0,0 1 0,1 0 0,-1 0 0,0 0 0,0 0 0,0 0 0,0 0 0,1 0-1,-1 0 1,0 1 0,0-1 0,0 0 0,0 1 0,0-1 0,0 1 0,2 0 0,8 2 924,84-15 19,13 0-1123,-85 5-1397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5.480"/>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7.775"/>
    </inkml:context>
    <inkml:brush xml:id="br0">
      <inkml:brushProperty name="width" value="0.05" units="cm"/>
      <inkml:brushProperty name="height" value="0.05" units="cm"/>
      <inkml:brushProperty name="color" value="#FFC114"/>
    </inkml:brush>
  </inkml:definitions>
  <inkml:trace contextRef="#ctx0" brushRef="#br0">0 153 588,'8'4'8745,"-3"-3"-8441,-4-2-187,1-1 110,1 1 1,-1 0 0,0-1 0,1 1 0,-1 0-1,1 1 1,0-1 0,-1 0 0,1 1 0,-1-1-1,1 1 1,0 0 0,-1 0 0,5 0 0,47-12 1459,-39 9-1585,-11 1-83,1 0-1,0 1 0,0 0 0,0 0 1,0 0-1,0 0 0,8 1 1,-11 0-6,0 0 0,1 0 1,-2-1-1,1 1 0,0-1 1,0 1-1,0-1 0,0 0 0,0 1 1,0-1-1,0 0 0,-1 0 1,1-1-1,0 1 0,-1 0 1,1 0-1,-1-1 0,0 1 1,1-1-1,-1 1 0,0-1 0,2-2 1,-1 0 16,0 0 0,0-1 1,-1 1-1,1 0 1,-1-1-1,0 1 0,0-1 1,0 1-1,-1-1 0,0-6 1,-21-24 851,17 35-774,1 0 0,0 0 0,-1-1 0,1 1 1,0-1-1,-1 0 0,1 0 0,-4-2 0,3 4-56,0-1-1,1 1 0,-1 0 0,1 1 1,-1-1-1,1 1 0,-1-1 0,1 1 1,-5 4-1,-3 0 19,10-5-41,-2 6-15,-1-1 1,1 0-1,-1 0 0,0 0 1,-1-1-1,1 1 1,-1-1-1,-6 5 1,-13 17-1,8-3 94,13-21-89,1 1 0,-1 0 0,1 0-1,-1 0 1,1 0 0,0 1 0,0-1 0,1 0-1,0 1 1,-1-1 0,2 1 0,-1 0 0,0-1 0,1 10-1,0-2 17,-1-9-30,1-1-1,0 1 1,0-1 0,0 1 0,0 0 0,0-1 0,0 1 0,1-1-1,0 1 1,-1-1 0,1 0 0,0 1 0,0-1 0,0 0 0,3 5-1,10 24 24,-8-25-53,0 1 1,0-1-1,0 0 0,1-1 0,-1 0 0,1 0 0,1 0 0,-1-1 0,1 0 0,0-1 0,-1 1 0,2-2 0,-1 1 0,0-1 0,0 0 0,1-1 0,-1 0 0,1 0 0,-1 0 1,1-2-1,13 0 0,52-20-3474,-6-12-4999,-47 21 5454,1 0 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8.852"/>
    </inkml:context>
    <inkml:brush xml:id="br0">
      <inkml:brushProperty name="width" value="0.05" units="cm"/>
      <inkml:brushProperty name="height" value="0.05" units="cm"/>
      <inkml:brushProperty name="color" value="#FFC114"/>
    </inkml:brush>
  </inkml:definitions>
  <inkml:trace contextRef="#ctx0" brushRef="#br0">1 25 284,'2'4'9006,"7"10"-6530,-9-13-2186,10 23 1000,-10-20-1142,0 0 0,0 0 0,0 0 0,1-1 1,-1 1-1,1 0 0,0 0 0,0 0 0,0-1 0,3 6 0,7 46 572,-10-53-708,0-1 1,-1 1 0,1 0 0,0 0-1,-1 0 1,0 0 0,1 0-1,-1 0 1,0 0 0,0 0-1,0 0 1,0 3 0,-1-3-5,1-1 0,0 0 1,0 1-1,0-1 0,0 1 0,0-1 1,0 1-1,0-1 0,1 1 0,-1-1 0,1 0 1,-1 1-1,1-1 0,-1 1 0,1-1 1,0 0-1,1 2 0,-1 2 15,0-1 0,0 1 0,0-1 0,-1 1 0,0 0 0,1-1 0,-2 1 0,1 0 0,-1 5 0,0 6 422,-8-17-184,7 1 203,9 0 69,-12 0-316,3 0-67,1-13 555,1 12-691,0 0 0,0 1 0,1-1 0,-1 0 0,0 1 0,0-1 0,-1 0 0,1 1 0,0-1 0,0 0 0,0 0 1,0 1-1,-1-1 0,1 0 0,0 1 0,0-1 0,-1 1 0,1-1 0,-1 0 0,1 1 0,-1-1 0,1 1 0,-1-1 0,1 1 0,-1-1 0,1 1 0,-1 0 0,0-1 0,0-4 26,0 0 0,0 0 0,0 0 0,1 0 0,0 0 0,0 0 0,2-10 0,-2 4-133,11-25 198,-10 32-88,-1-1 0,1 1 0,1 0-1,-1 0 1,1 0 0,0 0 0,-1 0-1,2 0 1,-1 0 0,4-4-1,7-15-30,-11 19 11,1 0 1,0 0-1,0 1 1,0-1 0,1 1-1,-1-1 1,1 1-1,-1 0 1,7-3-1,17-17-66,-24 20-61,1 0 0,0 0 0,0 0 0,0 1-1,0-1 1,0 1 0,1 0 0,-1 0 0,1 1-1,-1-1 1,1 1 0,0 0 0,0 0-1,5 0 1,32 0-4304,-5 7-3659,-27-5 5349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0.341"/>
    </inkml:context>
    <inkml:brush xml:id="br0">
      <inkml:brushProperty name="width" value="0.05" units="cm"/>
      <inkml:brushProperty name="height" value="0.05" units="cm"/>
      <inkml:brushProperty name="color" value="#FFC114"/>
    </inkml:brush>
  </inkml:definitions>
  <inkml:trace contextRef="#ctx0" brushRef="#br0">12 46 772,'0'0'5653,"-9"6"-3393,10-6-2038,0 1-1,0-1 1,1 1 0,-1-1 0,0 1 0,0-1-1,0 1 1,0 0 0,0 0 0,-1-1 0,1 1-1,0 0 1,0 0 0,0 0 0,-1 0 0,1 0-1,0 0 1,-1 0 0,1 0 0,-1 0 0,0 0 0,1 0-1,-1 0 1,0 0 0,1 1 0,-1-1 0,0 0-1,0 0 1,0 0 0,0 2 0,0-2 26,0 41 669,0 98-549,11-86-269,-22 7 1500,9-78-821,1 16-753,0 0 0,0-1 1,0 1-1,0 0 0,0-1 1,0 1-1,1-1 0,-1 1 0,0-1 1,1 0-1,-1 1 0,1-1 1,0 1-1,0-1 0,-1 0 0,1 1 1,0-1-1,0 0 0,1 0 1,-1 1-1,1-4 0,-1-7 31,-5 1 10,4 11-64,1-1 1,-1 1-1,1-1 0,-1 1 0,1-1 0,0 1 0,-1 0 0,1-1 0,0 0 0,-1 1 0,1-1 0,0 1 0,0-1 0,-1 1 0,1-1 0,0 0 0,0 1 0,0-1 0,0 1 0,0-1 0,0 0 0,0 1 0,0-1 0,0 1 1,0-1-1,0 0 0,1 1 0,-1-1 0,0 1 0,0-1 0,0 1 0,1-2 0,6-9 26,-4 7-22,0 0 1,0 0-1,-1 0 0,0 0 1,0-1-1,0 1 0,0-1 1,-1 1-1,0-1 0,2-8 1,-2 5-2,1 0 0,0 0 0,1 0 0,0 1 0,0-1 0,1 1 0,5-10 0,5-9-9,-8 15 2,1 1 1,1 0 0,0 1-1,0 0 1,0 0 0,1 1-1,1 0 1,-1 0-1,1 1 1,1 0 0,-1 1-1,15-6 1,-22 11 0,1 0 0,-1 0 0,0 1 0,1-1 0,-1 1 0,0 0 0,1 0 0,-1 0 0,0 0 0,1 1-1,-1-1 1,0 1 0,0 0 0,1 0 0,-1 0 0,0 1 0,4 1 0,8 3 25,-12-5-19,0 1 0,-1 0 0,1 0 0,0 0 0,0 0 0,-1 0 0,1 1 0,-1-1 0,0 1 0,0 0 0,0 0 0,0-1 0,0 1 0,0 1 0,-1-1 0,0 0 0,2 6 0,8 12 3,10 22 30,-19-36-33,-1 0 0,0 0 0,0 0 0,0 0 0,-1 0 0,0 0 1,-1 0-1,-1 9 0,1 7 9,-10 20 20,0 7-177,11-50 66,0 1-1,0-1 1,0 0 0,-1 1 0,1-1 0,0 1 0,-1-1-1,1 0 1,0 1 0,-1-1 0,1 0 0,0 0-1,-1 1 1,1-1 0,-1 0 0,1 0 0,0 1-1,-1-1 1,1 0 0,-1 0 0,1 0 0,-1 0-1,1 0 1,-1 0 0,1 0 0,-1 0 0,1 0-1,-1 0 1,1 0 0,-1 0 0,1 0 0,0 0 0,-1 0-1,1 0 1,-1 0 0,1-1 0,-1 1 0,1 0-1,0 0 1,-1-1 0,1 1 0,-1 0 0,1-1-1,0 1 1,-1 0 0,1-1 0,-1 0 0,-21-13-8476,20 7 5183,2-5 38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1.391"/>
    </inkml:context>
    <inkml:brush xml:id="br0">
      <inkml:brushProperty name="width" value="0.05" units="cm"/>
      <inkml:brushProperty name="height" value="0.05" units="cm"/>
      <inkml:brushProperty name="color" value="#FFC114"/>
    </inkml:brush>
  </inkml:definitions>
  <inkml:trace contextRef="#ctx0" brushRef="#br0">44 157 1444,'0'0'4595,"34"-11"-80,1-1-2760,-29 11-1512,-1 0 1,1 0 0,0-1 0,-1 0-1,0 0 1,1 0 0,-1-1-1,0 0 1,0 0 0,0 0 0,5-5-1,11-11 708,-18 18-898,-1-1-1,0 0 1,1 1 0,-1-1 0,0 0 0,0 0-1,0 0 1,0 0 0,0 0 0,-1-1 0,1 1 0,-1 0-1,1-1 1,-1 0 0,0 1 0,0-1 0,0 1-1,0-1 1,-1 0 0,1 0 0,0-4 0,-2 5-12,0 0 0,0 1 0,0-1 1,0 0-1,0 1 0,0-1 1,0 1-1,0-1 0,-1 1 0,1-1 1,0 1-1,-1 0 0,1 0 1,-1 0-1,0 0 0,1 0 0,-1 0 1,0 0-1,1 0 0,-1 1 1,0-1-1,0 1 0,0-1 0,0 1 1,0 0-1,-2 0 0,-12 7 132,-14 9 12,-1 6 30,26-20-185,1 1 0,0-1 0,0 1 0,0 0 0,1 0 0,-1 0 0,1 0 0,0 1 0,-1-1 0,-3 7 0,-25 32 73,17-26-66,14-15-34,0-1 0,0 1-1,0 0 1,0 0-1,0 0 1,0 0 0,0 0-1,0 0 1,0 0-1,0 0 1,1 0 0,-1 1-1,0-1 1,1 0-1,-1 0 1,1 1 0,-1-1-1,1 0 1,0 1-1,0-1 1,-1 2-1,-10 40 40,11-35-50,0 1 0,1-1 0,0 1 0,0-1 0,1 1-1,0-1 1,0 0 0,1 0 0,5 12 0,-5-15 11,0-1 1,0 0-1,0 0 0,0 0 1,1 0-1,0 0 1,0-1-1,0 0 1,0 1-1,0-2 1,1 1-1,0 0 0,-1-1 1,1 0-1,0 0 1,9 2-1,-5-1-201,-1-1-1,0-1 1,0 0 0,1 0-1,-1 0 1,1-1 0,-1 0-1,1-1 1,-1 0 0,0 0-1,1-1 1,-1 0 0,0 0-1,0-1 1,0 0 0,8-4-1,-7 1-1187,-1 1-1,1-1 0,-1 0 0,-1-1 0,1 0 0,-1 0 0,0-1 1,8-12-1,-4 7-1727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2.593"/>
    </inkml:context>
    <inkml:brush xml:id="br0">
      <inkml:brushProperty name="width" value="0.05" units="cm"/>
      <inkml:brushProperty name="height" value="0.05" units="cm"/>
      <inkml:brushProperty name="color" value="#FFC114"/>
    </inkml:brush>
  </inkml:definitions>
  <inkml:trace contextRef="#ctx0" brushRef="#br0">54 1 356,'0'12'9285,"-1"2"-3472,0 15-1476,1-24-4378,0 0 1,0 1-1,1-1 0,-1 0 1,1 0-1,0 1 0,1-1 1,-1 0-1,4 7 0,-4-9 69,0 0-1,0 1 1,0-1-1,-1 0 0,1 1 1,-1-1-1,0 0 0,0 1 1,0-1-1,0 0 0,-1 1 1,1-1-1,-1 0 0,0 1 1,0-1-1,-2 5 1,-4 23 119,7-14-100,1-6 3,-1 0 1,-1-1-1,0 1 1,0 0 0,-1 0-1,-3 11 1,3-12-33,0 0 0,1 0-1,0 1 1,1-1 0,0 0 0,2 17 0,0 11 40,-2-34-48,1 3 16,-1 1 0,-1-1 0,1 1 0,-1-1 0,0 1 1,-1-1-1,-3 10 0,4-11-25,-1-1-1,1 1 1,0 0 0,1 0-1,0 0 1,-1 0 0,2-1-1,1 11 1,-1 18-18,-6-29-65,0-15-928,5 8 698,0 1-1,0-1 0,0 1 1,0-1-1,0 1 1,0-1-1,-1 0 0,1 1 1,0-1-1,-1 1 1,1-1-1,-1 1 0,1-1 1,-1 1-1,0 0 1,0-1-1,0 1 1,-1-2-1,-9-39-10129,9 35 7554</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3.174"/>
    </inkml:context>
    <inkml:brush xml:id="br0">
      <inkml:brushProperty name="width" value="0.05" units="cm"/>
      <inkml:brushProperty name="height" value="0.05" units="cm"/>
      <inkml:brushProperty name="color" value="#FFC114"/>
    </inkml:brush>
  </inkml:definitions>
  <inkml:trace contextRef="#ctx0" brushRef="#br0">0 0 728,'2'1'10175,"4"2"-6220,29 12-1387,84-3-788,21-6-1909,-129-9 651,-7 1-2819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2.299"/>
    </inkml:context>
    <inkml:brush xml:id="br0">
      <inkml:brushProperty name="width" value="0.05" units="cm"/>
      <inkml:brushProperty name="height" value="0.05" units="cm"/>
      <inkml:brushProperty name="color" value="#FFC114"/>
    </inkml:brush>
  </inkml:definitions>
  <inkml:trace contextRef="#ctx0" brushRef="#br0">54 0 652,'-11'0'15231,"2"0"-14462,10 1-721,-1-1 0,1 0-1,0 0 1,-1 1 0,1-1-1,-1 0 1,1 1 0,-1-1-1,1 0 1,-1 1 0,0-1-1,1 1 1,-1-1 0,1 0-1,-1 1 1,0-1 0,1 1-1,-1 0 1,0-1 0,0 1-1,1-1 1,-1 1 0,0-1-1,0 1 1,0-1 0,0 1-1,0 0 1,0-1 0,0 1-1,0-1 1,0 1 0,0 1-1,-1 34 437,0-31-470,0 0 0,1 0 1,0 0-1,0 0 0,0 0 1,1 0-1,0 0 0,1 7 1,1-4-7,-1 0 0,1 1 0,-2 0 0,1 0 1,-1 0-1,-1-1 0,0 1 0,0 0 0,-2 13 1,1 10 33,-10 21 87,11 93 240,-11-102-320,11 130 606,0-173-461,0-2-171,0-3-15,0 3-42,0 1-83,-1 0 66,1 0-1,-1 0 1,1-1-1,-1 1 1,1 0-1,-1 0 1,1 0-1,0-1 1,-1 1-1,1 0 1,-1-1-1,1 1 1,-1 0-1,1-1 1,0 1-1,-1 0 1,1-1-1,0 1 1,-1-1-1,1 1 1,0-1-1,0 1 1,0-1-1,-1 1 1,1-1-1,0 1 1,0-1-1,0 1 1,0-1-1,0 0 1,0-7-1759,-1 1 0,0-1 1,0 1-1,0-1 0,-1 1 1,-5-14-1,-2 8-1896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3.257"/>
    </inkml:context>
    <inkml:brush xml:id="br0">
      <inkml:brushProperty name="width" value="0.05" units="cm"/>
      <inkml:brushProperty name="height" value="0.05" units="cm"/>
      <inkml:brushProperty name="color" value="#FFC114"/>
    </inkml:brush>
  </inkml:definitions>
  <inkml:trace contextRef="#ctx0" brushRef="#br0">141 15 672,'0'0'871,"-9"-12"5026,12 12-5627,-3-1-153,1 1 0,-1 0 0,0 0 1,1-1-1,-1 1 0,1 0 0,-1 0 0,1 0 1,-1 0-1,1 0 0,-1 0 0,1 0 0,-1 0 1,1 0-1,-1 0 0,0 0 0,1 0 0,-1 0 0,1 0 1,-1 0-1,1 0 0,-1 0 0,1 1 0,-1-1 1,1 0-1,-1 0 0,0 0 0,1 1 0,-1-1 1,0 0-1,1 1 0,-1-1 0,0 0 0,1 1 0,-1-1 1,0 1-1,1-1 0,-1 0 0,0 1 0,0-1 1,0 1-1,0 0 656,74 17 2268,-46-18-2809,-13-1-175,-1 0-1,1 1 1,0 1-1,-1 0 0,1 1 1,-1 1-1,0 0 1,0 1-1,0 1 1,21 9-1,40 16 94,-44-18-136,-27-12-6,-1 1 0,1 0 0,0 1 0,-1-1 0,0 0 0,1 1-1,-1 0 1,0 0 0,0 0 0,0 0 0,0 1 0,3 2 0,-1 0 6,-1 0 0,0-1 0,0 2 1,-1-1-1,0 0 0,0 1 0,0-1 0,0 1 1,-1 0-1,0 0 0,0 0 0,-1 0 1,1 0-1,-1 0 0,-1 1 0,1-1 1,-1 0-1,0 0 0,-1 8 0,1-4 6,-1 0-1,1 0 1,-2 0-1,1 0 1,-4 11-1,-6 35 97,-1-29-97,10-18 2,-1-1-1,-1 0 0,0 0 0,0 0 1,0 0-1,-1-1 0,0 0 0,-1 0 0,0 0 1,0-1-1,-12 11 0,-34 24 263,19-14 87,-64 38 0,43-30-15,38-24-249,0-1 0,0 0 1,-1-2-1,0 0 1,-19 6-1,18-4-91,17-9-14,-1 0 0,1 0 0,-1 0 0,1 0 0,-1 0 0,1-1-1,-1 1 1,0 0 0,0-1 0,1 1 0,-1-1 0,0 0 0,-2 1 0,-8 0-14,-8-1-144,-15-13-1512,12 0-2851,13 9 2981,-18-10-5957,27 8 4181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5.340"/>
    </inkml:context>
    <inkml:brush xml:id="br0">
      <inkml:brushProperty name="width" value="0.05" units="cm"/>
      <inkml:brushProperty name="height" value="0.05" units="cm"/>
      <inkml:brushProperty name="color" value="#FFC114"/>
    </inkml:brush>
  </inkml:definitions>
  <inkml:trace contextRef="#ctx0" brushRef="#br0">1 686 548,'0'0'2612,"0"-11"2705,4 8-4103,-3 3-1029,0-1 0,0 1 0,0-1 1,0 1-1,0-1 0,0 0 0,0 1 1,0-1-1,0 0 0,0 0 0,0 0 0,0 0 1,-1 0-1,1 0 0,0 0 0,-1 0 1,1 0-1,-1 0 0,1-1 0,-1-9 1123,0 9-1164,-1-1 0,1 1 0,0-1 1,0 0-1,1 1 0,-1-1 0,0 0 1,1 1-1,-1-1 0,1 1 0,0-1 0,0 1 1,0-1-1,0 1 0,2-3 0,-2 3-96,0 1 0,0-1-1,-1 1 1,1-1 0,-1 1 0,1-1-1,-1 0 1,1 1 0,-1-1 0,0 0-1,0 1 1,0-1 0,0 0 0,0-2-1,-1 2-23,1 0 0,0 1-1,0-1 1,0 0-1,0 0 1,0 1 0,1-1-1,-1 0 1,1 1-1,-1-1 1,1 0 0,-1 1-1,1-1 1,1-2-1,-1 3-2,0-1 0,-1 0 0,1 0 0,0 0 0,-1 0-1,0 0 1,1 0 0,-1-1 0,0 1 0,0 0 0,0 0-1,0 0 1,0 0 0,-1 0 0,0-3 0,2-26 221,1 25-204,-1 0 1,1 0-1,-1 0 1,0 0-1,0-12 1,0 11-18,-1 1 0,1 0 0,0-1 1,0 1-1,5-11 0,-5 12-8,0 0-1,0 0 1,0 0-1,-1 0 1,0 0-1,0-1 1,0 1-1,0 0 1,-3-9-1,2 9 1,0-1 0,1 1-1,-1 0 1,1 0 0,0 0 0,1 0-1,-1-1 1,1 1 0,2-9-1,15-63 324,-13 46-163,1 4-82,-5 23-66,0 0 0,0 0 1,0-1-1,-1 1 0,0 0 1,0-1-1,0 1 0,0 0 1,-1-6-1,0-8 271,-5 12-237,10 6 1,-2 0-7,-2-53 417,0 52-182,0 44 165,0-30-431,-1-8-19,1 0 0,0 0 0,0 0 1,0 0-1,1 0 0,0 0 0,0-1 0,0 1 0,0 0 0,4 6 0,5 25 40,-6-29-43,-1-1 0,1 0 0,0-1-1,1 1 1,-1-1 0,1 0 0,0 0-1,0 0 1,1 0 0,-1-1 0,1 0-1,0 0 1,0-1 0,0 0 0,8 3-1,8 5-19,-5-8 5,-15-2 12,1-1-1,-1 1 0,0-1 0,0 0 0,1 1 1,-1-1-1,0 0 0,0 0 0,1 0 0,-1-1 0,0 1 1,1-1-1,-1 1 0,0-1 0,3-1 0,47-24-30,-46 22 28,0 0 1,0-1-1,0 0 0,0 0 1,5-7-1,-9 10 6,-1-1 1,1 1-1,-1 0 0,0-1 0,0 1 0,0-1 0,0 0 1,0 1-1,-1-1 0,1 1 0,-1-1 0,1-5 0,3 3 9,-4 5-9,1 0 0,-1 0 1,0 0-1,1 0 0,-1 0 1,0 0-1,1 0 1,-1-1-1,0 1 0,0 0 1,1 0-1,-1 0 0,0 0 1,0-1-1,1 1 1,-1 0-1,0 0 0,0 0 1,1-1-1,-1 1 0,0 0 1,0 0-1,0-1 0,1 1 1,-1 0-1,0-1 1,0 1-1,0 0 0,0 0 1,0-1-1,0 1 0,0 0 1,0-1-1,0 1 1,0 0-1,0-1 0,0 1 1,0 0-1,0-1 0,0 1 1,0 0-1,0 0 1,0-1-1,0 1 0,-1-1 1,1 0 23,0 0-20,0-3-7,0 3 82,1 1-78,-1 0 0,1 0 0,-1 0 1,0 0-1,1 1 0,-1-1 1,0 0-1,1 0 0,-1 0 0,0 0 1,1 1-1,-1-1 0,0 0 0,1 0 1,-1 1-1,0-1 0,1 0 0,-1 0 1,0 1-1,0-1 0,1 0 1,-1 1-1,0-1 0,0 0 0,0 1 1,0-1-1,0 0 0,1 1 0,-1-1 1,0 1-1,0-1 0,0 0 0,0 1 1,0-1-1,0 1 0,0-1 1,0 0-1,0 1 0,0-1 0,0 0 1,-1 1-1,1-1 0,0 1 0,0-1 1,0 0-1,0 1 0,-1-1 1,1 0-1,0 1 0,0-1 0,-1 0 1,1 0-1,0 1 0,0-1 0,-1 0 1,1 1-1,-5 13 75,2-8-61,-4 11 14,-4 44 49,0 7-62,11 52 46,11-53-64,0-18 36,-1-7-44,-5-28 18,-4-13-8,0 0 0,-1 0 0,1 0 0,-1 0 0,1 0 1,-1 0-1,1 0 0,-1 0 0,1 0 0,-1 1 0,0-1 1,0 0-1,0 0 0,0 1 0,0-1 0,0 2 0,0-2-6,-23 28-3289,16-26 2288,-3 3-1463,7 4-2953,-8-9-2565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3.491"/>
    </inkml:context>
    <inkml:brush xml:id="br0">
      <inkml:brushProperty name="width" value="0.05" units="cm"/>
      <inkml:brushProperty name="height" value="0.05" units="cm"/>
      <inkml:brushProperty name="color" value="#FFC114"/>
    </inkml:brush>
  </inkml:definitions>
  <inkml:trace contextRef="#ctx0" brushRef="#br0">12 20 476,'0'0'1249,"-1"-11"2310,0 11-3487,1-1 0,0 1 0,-1 0-1,1 0 1,0 0 0,-1 0 0,1 0-1,0 0 1,-1 0 0,1 0 0,0 0-1,-1 0 1,1 0 0,0 0-1,0 0 1,-1 0 0,1 1 0,0-1-1,-1 0 1,1 0 0,0 0 0,-1 0-1,1 0 1,0 1 0,0-1-1,-1 0 1,1 0 0,0 1 0,0-1-1,0 0 1,-1 0 0,1 1 0,0-1-1,0 0 1,0 0 0,1 8 6172,9-7-4296,-10-2-1762,22-18 971,30 39-624,-44-17-470,1 0-1,0 0 1,-1-1-1,1 0 1,0 0 0,0-1-1,18 0 1,70 11 19,-84-12-41,-10-1-36,0 1 0,0 0 0,0 0 0,1 0 0,-1 0 0,0 1 0,0-1 0,0 1 0,0 0 0,5 2 0,-6-2 9,-1-1-7,0 0-1,0 0 1,0 0 0,0 0 0,0 1 0,0-1 0,0 0-1,0 1 1,0-1 0,0 0 0,0 1 0,0-1-1,0 1 1,0 0 0,0-1 0,0 1 0,-1 0 0,2 0-1,-1 0-8,0 0 0,0 0 0,0 0 0,1 0-1,-1 0 1,0-1 0,0 1 0,1 0-1,-1-1 1,0 1 0,1-1 0,-1 0-1,0 1 1,1-1 0,1 0 0,-2 0 3,0 0 0,-1 0 1,1 1-1,0-1 0,0 0 0,-1 0 1,1 0-1,0 1 0,0-1 0,-1 0 1,1 1-1,0-1 0,-1 0 1,1 1-1,-1-1 0,1 1 0,0-1 1,-1 1-1,1 0 0,-1-1 0,1 1 1,-1-1-1,0 1 0,1 0 1,-1-1-1,0 1 0,1 1 0,7 9 31,-4-11-31,-4 0-2,0 0 0,1 0 0,-1 0 0,0 0 1,1 0-1,-1 0 0,0 1 0,0-1 0,1 0 0,-1 0 1,0 0-1,1 0 0,-1 0 0,0 1 0,0-1 0,1 0 1,-1 0-1,0 1 0,0-1 0,0 0 0,1 0 1,-1 1-1,0-1 0,0 0 0,0 0 0,0 1 0,0-1 1,0 0-1,1 1 0,-1-1 0,0 0 0,0 1 0,0-1 1,0 0-1,0 1 0,0-1 0,0 0 0,0 0 0,0 1 1,0-1-1,-1 0 0,1 1 0,0-1 0,0 0 0,0 1 1,0-1-1,0 0 0,-1 1 0,1 0 20,1-1-10,-1 1 0,0-1 0,0 1 0,0-1 0,0 1 0,0-1 0,0 1 0,0-1 0,0 1-1,0 0 1,0-1 0,0 1 0,0-1 0,0 1 0,0-1 0,0 1 0,-1-1 0,1 1 0,0-1 0,0 1 0,0-1 0,-1 1 0,1-1 0,0 1 0,-1-1 0,1 0 0,-1 1 0,1-1 0,0 0 0,-1 1 0,1-1 0,-1 0 0,1 1 0,-1-1 0,-12 14 67,4-1-37,-6 4-14,13-15-25,0 0 1,0-1-1,0 1 0,0 0 1,0 0-1,0 0 1,1 0-1,-1 0 1,1 1-1,-1-1 0,-1 5 1,2-5 1,0 1 1,0-1 0,0 0-1,0 0 1,-1 0-1,1 0 1,-1 0-1,0 0 1,1-1 0,-1 1-1,-3 2 1,-1 1 3,-1 1 0,1-1 1,1 1-1,-1 0 0,1 1 1,0 0-1,-6 10 0,-12 15 0,-74 83-15,89-102 16,-5 3 31,-12 17 0,-15 9-40,39-40 2,-9 6-2,-2 11 44,11-18-41,0 0 0,0 0 0,0 0-1,1 0 1,-1 0 0,0 0 0,0 0-1,1 0 1,-1 0 0,1 0-1,-1 0 1,1 0 0,-1 0 0,1 1-1,0-1 1,-1 0 0,1 0 0,0 0-1,0 1 1,0 1 0,-2-2-5,-5 3 4,5-3 2,1 16-28,-4-17 21,11 1 103,28-7 186,139-12-234,-140 14-26,-26 3-22,1-1 0,-1 2 0,1-1 1,0 1-1,-1 0 0,1 1 0,-1 0 0,1 0 0,8 3 0,46 8 44,-60-11-52,7 0 36,-8 2-92,-9-1-354,18-5-355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7.397"/>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4.372"/>
    </inkml:context>
    <inkml:brush xml:id="br0">
      <inkml:brushProperty name="width" value="0.05" units="cm"/>
      <inkml:brushProperty name="height" value="0.05" units="cm"/>
      <inkml:brushProperty name="color" value="#FFC114"/>
    </inkml:brush>
  </inkml:definitions>
  <inkml:trace contextRef="#ctx0" brushRef="#br0">17 7 212,'0'0'75,"0"0"-1,-1 0 1,1 0-1,0 0 1,0 1-1,-1-1 1,1 0 0,0 0-1,0 0 1,-1 0-1,1 0 1,-9-6 8215,4 11-7729,15-5 2007,-3 0-147,34-6 419,57 7-2160,119 17 0,-202-14-987,1 0 0,-1 1 0,1 1 0,-2 0 0,1 1 0,19 12-1,-32-18 69,0 9-2829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0.222"/>
    </inkml:context>
    <inkml:brush xml:id="br0">
      <inkml:brushProperty name="width" value="0.05" units="cm"/>
      <inkml:brushProperty name="height" value="0.05" units="cm"/>
      <inkml:brushProperty name="color" value="#FFC114"/>
    </inkml:brush>
  </inkml:definitions>
  <inkml:trace contextRef="#ctx0" brushRef="#br0">12 7 520,'-11'-7'9096,"11"8"-8377,0 0-539,0 0-1,0 0 1,0 0-1,0 0 1,0 0-1,0 0 1,0 0-1,0 0 1,0 0 0,0 0-1,1 0 1,-1 0-1,1 0 1,-1 0-1,0 0 1,1 0 0,-1 0-1,1 0 1,0 0-1,-1 0 1,1-1-1,0 2 1,3 4 935,18 21 395,-12 7-849,-6-28-535,3 8 65,-7 137 503,-11-102-612,11 137 30,-10-148-96,10 51 22,0-88-42,0 0 5,1-1 1,0 1-1,0-1 1,-1 1-1,1-1 1,0 1-1,0 0 1,-1-1-1,1 1 1,-1 0-1,1-1 0,-1 1 1,1 0-1,-1 0 1,1 0-1,-1-1 1,0 1-1,1 0 1,-1 0-1,0 0 1,0 0-1,0 0 1,1 0-1,-1-1 1,0 1-1,0 0 1,0 0-1,-1 0 1,1 0-1,0 0 1,0 0-1,-1 1 0,1 1-15,0-2-11,0 16-343,-18-58-12476,26 34 9533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1.577"/>
    </inkml:context>
    <inkml:brush xml:id="br0">
      <inkml:brushProperty name="width" value="0.05" units="cm"/>
      <inkml:brushProperty name="height" value="0.05" units="cm"/>
      <inkml:brushProperty name="color" value="#FFC114"/>
    </inkml:brush>
  </inkml:definitions>
  <inkml:trace contextRef="#ctx0" brushRef="#br0">0 56 840,'0'-2'11577,"0"4"-11433,2 11 1620,-1-12-1655,0 1 0,1 0 0,-1 0 0,0 0 0,0 0-1,0 0 1,-1 0 0,1 0 0,0 0 0,-1 0 0,0 0 0,1 0 0,-1 0-1,0 0 1,0 0 0,0 4 0,-1 49 197,0-34-240,1 112 474,0-132-482,0 0-35,0 0 1,0 0-1,0 0 1,0-1-1,-1 1 1,1 0-1,0 0 1,0 0 0,-1 0-1,1-1 1,0 1-1,-1 0 1,1 0-1,-1-1 1,1 1-1,-1 0 1,1-1-1,-1 1 1,1-1 0,-1 1-1,0-1 1,1 1-1,-1-1 1,-1 1 1346,4-14-837,-1 11-505,1 0-1,-1 0 0,0 0 1,0 0-1,0-1 0,0 1 0,0-1 1,0 1-1,-1 0 0,1-1 0,-1 1 1,0-1-1,1 1 0,-1-1 1,-1-4-1,8-29 57,4-5 5,14-28-38,-19 58-31,-6 9-19,1-1-1,0 1 0,0 0 1,0 0-1,0 0 1,1 0-1,-1 0 1,0 1-1,1-1 0,-1 0 1,1 0-1,0 1 1,0-1-1,-1 1 0,4-2 1,-3 2-3,0 0 1,0 0 0,0 0-1,0 0 1,0-1 0,0 1-1,-1-1 1,1 1-1,0-1 1,-1 0 0,2-2-1,-1 2 5,-1 0-1,1 0 0,0 0 0,0 0 1,1 0-1,-1 0 0,0 0 0,1 1 1,-1-1-1,0 1 0,6-2 1,89-40-23,-94 42 14,0 0 0,0 0 0,0 1 0,0-1 0,0 1 0,0-1 0,0 1 0,0 0 0,0 0 0,0 0 0,0 1 0,0-1 0,0 1 0,0-1 0,0 1 0,0 0 0,0 0 0,0 1 0,0-1 0,-1 1 0,1-1 0,-1 1 0,1 0 0,-1 0 0,0 0 0,1 0 0,-1 0 0,0 0 0,2 3 0,-1 1 8,0 0 1,0 0 0,0 1-1,0-1 1,-1 1 0,0-1-1,0 1 1,-1-1 0,0 1-1,0 0 1,-1 0 0,0 0-1,0 0 1,-1 7 0,1-5-6,-11 52-9,0 8-7,1-24-635,0-45-875,10 0 1457,-1 0 1,1 0 0,0 0-1,0 0 1,0 0-1,0 0 1,0-1-1,0 1 1,0 0-1,0 0 1,-1 0-1,1 0 1,0 0-1,0 0 1,0 0 0,0-1-1,0 1 1,0 0-1,0 0 1,0 0-1,0 0 1,0 0-1,0 0 1,0-1-1,0 1 1,0 0 0,0 0-1,0 0 1,0 0-1,0 0 1,0 0-1,0-1 1,0 1-1,0 0 1,0 0-1,0 0 1,0 0 0,0 0-1,0 0 1,0-1-1,1 1 1,-1 0-1,0 0 1,0 0-1,0 0 1,0 0-1,0 0 1,0 0-1,0 0 1,0 0 0,1 0-1,-1 0 1,0-1-1,0 1 1,0 0-1,0 0 1,0 0-1,1 0 1,-1 0-121,1 0 0,-1-1 0,1 1 1,-1-1-1,1 1 0,-1 0 0,1-1 0,-1 1 0,0-1 0,1 1 1,-1-1-1,0 0 0,1 1 0,-1-1 0,0 1 0,1-1 1,-1 1-1,0-1 0,0 0 0,0 1 0,0-1 0,0 0 0,0 1 1,0-1-1,0 0 0,3-14-3996,6 3 820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2.838"/>
    </inkml:context>
    <inkml:brush xml:id="br0">
      <inkml:brushProperty name="width" value="0.05" units="cm"/>
      <inkml:brushProperty name="height" value="0.05" units="cm"/>
      <inkml:brushProperty name="color" value="#FFC114"/>
    </inkml:brush>
  </inkml:definitions>
  <inkml:trace contextRef="#ctx0" brushRef="#br0">44 8 828,'0'0'2237,"0"-7"3004,0 8-4697,-1 16 3265,-7 2-2250,7-17-1474,1-1-1,-1 0 1,1 1-1,-1-1 1,1 0 0,0 1-1,-1-1 1,1 1 0,0-1-1,0 0 1,0 1-1,0-1 1,0 1 0,1 1-1,-2 17 376,-3-4-201,1 0-1,0 1 0,1-1 0,0 1 1,2-1-1,0 1 0,3 24 0,-1 15 345,-2 133-44,11-149-497,-11-30-61,1-5 16,-1-1 1,0 1-1,0 0 0,-1-1 1,1 1-1,-1 0 0,0-1 1,0 1-1,-1-1 0,-2 7 0,-7 27 247,1 2-122,8-30-199,2-18-240,0 4-224,1 0 0,-1 0 0,1 1-1,0-1 1,0 0 0,1 1 0,2-7-1,-2 6-267,0 1 1,-1-1-1,1 0 0,-1 1 0,0-1 0,0 0 0,0-7 0,1-7-2424,7-1-65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3.321"/>
    </inkml:context>
    <inkml:brush xml:id="br0">
      <inkml:brushProperty name="width" value="0.05" units="cm"/>
      <inkml:brushProperty name="height" value="0.05" units="cm"/>
      <inkml:brushProperty name="color" value="#FFC114"/>
    </inkml:brush>
  </inkml:definitions>
  <inkml:trace contextRef="#ctx0" brushRef="#br0">22 1 280,'-1'0'125,"1"1"0,0-1-1,0 0 1,0 1 0,0-1 0,0 0 0,0 1-1,-1-1 1,1 1 0,0-1 0,0 0 0,0 0-1,-1 1 1,1-1 0,0 0 0,0 1 0,-1-1-1,1 0 1,0 0 0,-1 0 0,1 1 0,0-1-1,-1 0 1,1 0 0,0 0 0,-1 0 0,1 0-1,-1 0 1,1 1 0,0-1 0,-1 0 0,1 0-1,-13 10 11121,36-15-10203,-15 3-957,-1 1 0,1 0 0,0 1 1,-1-1-1,1 1 0,0 1 0,8 1 0,10-1 36,21 4 9,-39-4-177,0 0 0,0 0 0,1-1 0,-1 0 0,10-1 0,37 1-6914,-51 0 5958,0 0-400,10-7-5717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4.509"/>
    </inkml:context>
    <inkml:brush xml:id="br0">
      <inkml:brushProperty name="width" value="0.05" units="cm"/>
      <inkml:brushProperty name="height" value="0.05" units="cm"/>
      <inkml:brushProperty name="color" value="#FFC114"/>
    </inkml:brush>
  </inkml:definitions>
  <inkml:trace contextRef="#ctx0" brushRef="#br0">4 73 996,'6'-7'3528,"-2"3"-559,-14 3 1306,12 13 515,-2-11-4758,1-1 0,0 1-1,0-1 1,0 1 0,-1 0-1,1-1 1,0 1 0,-1 0-1,1-1 1,0 1 0,-1 0-1,1 0 1,-1 0 0,1 0 0,-1-1-1,0 1 1,1 0 0,-1 0-1,0 0 1,0 0 0,0 0-1,1 0 1,-1 0 0,0 0-1,0 0 1,0 0 0,-1 0 0,1 0-1,0 0 1,0 0 0,0 0-1,-1 0 1,0 1 0,-8 36 488,7-35-502,1 1 0,1-1 0,-1 1 0,0-1 0,1 1 0,0-1 0,0 1 0,0 0 0,0-1 0,1 1 0,-1-1 0,1 1 0,0-1 0,0 1-1,2 3 1,4 30 97,-7 41 1696,0-128-445,10 4-1177,1 3-36,-10 41-148,-1-1 0,1 0 0,0 0 0,0 1 0,0-1 0,0 1 0,0-1 0,1 1 0,-1 0 0,1-1 0,0 1 0,-1 0 0,1 0-1,0 0 1,0 0 0,1 0 0,2-1 0,41-27-55,-46 30 49,66-41-1414,-2 3-7173,-43 20 85,-10 11 5454</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5.915"/>
    </inkml:context>
    <inkml:brush xml:id="br0">
      <inkml:brushProperty name="width" value="0.05" units="cm"/>
      <inkml:brushProperty name="height" value="0.05" units="cm"/>
      <inkml:brushProperty name="color" value="#FFC114"/>
    </inkml:brush>
  </inkml:definitions>
  <inkml:trace contextRef="#ctx0" brushRef="#br0">162 21 812,'0'-4'456,"0"4"-297,1 0 0,-1-1 1,0 1-1,0-1 0,0 1 1,0 0-1,0-1 0,0 1 1,1-1-1,-1 1 1,0-1-1,0 1 0,0 0 1,0-1-1,-1 1 0,1-1 1,0 1-1,0-1 0,0 1 1,0 0-1,0-1 0,0 1 1,-1 0-1,1-1 1,0 1-1,0-1 0,-1 1 1,1 0-1,0-1 0,0 1 1,-1 0-1,1 0 0,0-1 1,-1 1-1,1 0 1,-1 0-1,1-1 0,0 1 1,-1 0-1,1 0 0,-1 0 1,1 0-1,0 0 0,-1 0 1,1 0-1,-1 0 0,0 0 1,-1 0 914,2-1-1013,0 1-1,0 0 1,-1 0 0,1-1-1,0 1 1,-1 0 0,1 0-1,0 0 1,-1 0 0,1-1-1,0 1 1,-1 0 0,1 0 0,0 0-1,-1 0 1,1 0 0,0 0-1,-1 0 1,1 0 0,-1 0-1,1 0 1,0 0 0,-1 0-1,1 0 1,0 0 0,-1 1-1,1-1 1,0 0 0,-1 0 0,1 0-1,0 0 1,-1 1 0,1-1-1,0 0 1,0 0 0,-1 1-1,1-1 1,-19 11 2227,16-9-2050,-4 2-45,0 0-1,0 0 1,1 1-1,-1 0 1,1 1-1,0-1 1,0 1-1,1 0 1,0 1-1,-8 11 1,-1 4-81,11-18-100,0 0 0,0 1 0,0-1 0,1 1 0,-1-1 0,1 1 0,0 0 0,1 0 0,-1 0 0,1 0-1,0 0 1,0 0 0,1 0 0,0 6 0,0-7 0,0 0-1,1 0 1,0-1 0,0 1-1,0 0 1,0-1-1,1 1 1,-1-1-1,1 1 1,0-1 0,0 0-1,0 0 1,0 0-1,1 0 1,-1 0 0,1 0-1,0-1 1,0 1-1,0-1 1,0 0-1,0 0 1,0 0 0,0 0-1,1-1 1,-1 1-1,1-1 1,0 0-1,6 2 1,0-1 17,0 1-1,0-2 1,0 1 0,0-1 0,0-1-1,1 0 1,-1 0 0,0-1-1,0-1 1,11-2 0,2-2-29,-7 2 2,-1 0 1,0-1 0,21-10-1,-34 14 0,0 0 0,-1 0 0,0 0 0,1 0 0,-1 0 0,0-1 0,1 1 0,-1 0 0,0-1 0,0 1 0,0-1 0,0 1 0,0-1 0,-1 0 0,1 1 0,0-1-1,-1 0 1,1-1 0,2-39 55,-3 32-22,-11-21 298,1 9 91,9 20-377,-1 1 0,1-1 0,0 0 0,0 1 0,0-1 0,0 0 0,0 0 0,1 0 0,-1 0 0,1 0 0,-1-4 0,0 5-23,0 0 0,1 0-1,-1 0 1,0-1 0,0 1-1,0 0 1,0 0-1,0 0 1,0 1 0,0-1-1,0 0 1,0 0 0,0 1-1,-1-1 1,1 0-1,0 1 1,0-1 0,-1 1-1,1-1 1,0 1 0,-3 0-1,-33-7 135,3 4-79,29 2-78,0 1 1,-1-1-1,1 1 0,0 0 1,-1 0-1,1 1 0,-1 0 1,-5 1-1,-17 5-152,17-5-630,1 1 0,-1 0 0,1 1 0,-16 7 0,16 5-4090,8 0-3959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6.556"/>
    </inkml:context>
    <inkml:brush xml:id="br0">
      <inkml:brushProperty name="width" value="0.05" units="cm"/>
      <inkml:brushProperty name="height" value="0.05" units="cm"/>
      <inkml:brushProperty name="color" value="#FFC114"/>
    </inkml:brush>
  </inkml:definitions>
  <inkml:trace contextRef="#ctx0" brushRef="#br0">21 12 224,'0'0'2329,"22"-11"12190,-32 38-13372,9-24-1115,-1 0 1,0 1-1,1-1 0,0 0 0,0 0 0,0 0 0,0 1 1,0-1-1,1 1 0,-1 2 0,-10 61 324,6-35-186,4-29-161,0 0-1,1 0 1,-1 0 0,0 0 0,1 0-1,0 0 1,-1 0 0,1 0 0,1 0-1,-1 0 1,0 0 0,1 0 0,-1 0-1,1 0 1,0 0 0,0 0 0,3 5-1,0 12 27,2 1-8,-5-20-30,0 0 0,-1 0 0,1 0 0,-1 0 0,1 0 0,-1 0 0,0 0 0,1 0 0,-1 0 0,0 0-1,0 1 1,0-1 0,0 0 0,0 0 0,0 0 0,0 0 0,0 0 0,-1 2 0,3 8-606,16-12-1429,-17 0 1650,0 1 0,-1 0 0,1-1 0,0 1 1,0-1-1,-1 1 0,1-1 0,0 1 0,-1-1 0,1 0 0,0 1 1,-1-1-1,1 0 0,-1 1 0,1-1 0,-1 0 0,1 0 0,-1 0 0,0 1 1,1-2-1,6-9-3744,-6 4 920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7.538"/>
    </inkml:context>
    <inkml:brush xml:id="br0">
      <inkml:brushProperty name="width" value="0.05" units="cm"/>
      <inkml:brushProperty name="height" value="0.05" units="cm"/>
      <inkml:brushProperty name="color" value="#FFC114"/>
    </inkml:brush>
  </inkml:definitions>
  <inkml:trace contextRef="#ctx0" brushRef="#br0">1 43 752,'15'-6'4161,"-15"6"-4035,1 0 0,-1 0 0,1 0 1,-1 1-1,0-1 0,0 0 0,1 0 0,-1 0 0,0 0 1,1 1-1,-1-1 0,0 0 0,1 0 0,-1 1 0,0-1 0,0 0 1,0 1-1,1-1 0,-1 0 0,0 0 0,0 1 0,0-1 1,0 0-1,1 1 0,-1-1 0,0 0 0,0 1 0,0-1 0,0 1 1,0-1-1,0 0 0,0 1 0,0-1 0,0 0 0,0 1 1,0-1-1,-1 2 1293,3 0-1115,0 0 1,-1 1-1,1-1 1,-1 1-1,0 0 0,1-1 1,-1 1-1,-1 0 1,1 0-1,0-1 1,-1 1-1,1 0 1,-1 0-1,0 0 1,0 6-1,5 22 543,-3-26-799,-1 1 0,0 0 0,0 0 1,-1 0-1,0 0 0,0 0 1,0 0-1,-2 8 0,1 7 22,-10 30 172,11-49-234,0-1 2,1 0-1,-1 0 1,0 0-1,0 0 1,0 1-1,0-1 1,0 0-1,0 0 1,-1 0-1,1 0 1,0 0-1,-1 1 1,1-1-1,0 0 1,-1 0-1,1 0 1,-1 0-1,0 0 1,1 0-1,-1 0 1,0 0-1,0-1 1,-1 2-1,-1 6 1195,4-22-429,0 10-759,0 0 1,0 0-1,0 0 0,1 0 1,0 0-1,-1 1 0,6-8 1,-5 7 9,0 0 1,1 0 0,-1-1 0,-1 1 0,1 0 0,-1-1 0,1 1 0,0-8 0,0 6-11,0-1 0,0 1 0,1-1 0,0 1 1,1 0-1,-1 0 0,1 0 0,0 0 0,1 1 0,-1 0 0,1 0 0,0 0 1,0 0-1,8-5 0,41-33 67,-46 36-37,1 0 1,0 0-1,0 1 0,0 0 0,0 1 0,1 0 1,0 0-1,0 1 0,1 1 0,-1 0 1,1 0-1,14-2 0,-23 6-32,0-1 0,-1 0 0,1 1 1,0 0-1,-1-1 0,1 1 0,0 0 0,-1 0 0,0-1 1,1 1-1,-1 1 0,1-1 0,-1 0 0,0 0 0,0 0 1,0 1-1,1-1 0,-1 0 0,-1 1 0,1-1 0,1 3 1,0 0-7,0 0 1,0 0 0,-1-1 0,0 1 0,1 0 0,-2 0 0,1 0 0,1 8 0,4 7 3,-6-18-11,1 0 0,0 1 0,-1-1 0,1 0 0,-1 0 0,1 1 0,-1-1 0,1 0 0,-1 1 0,0-1-1,0 1 1,0-1 0,0 0 0,0 1 0,0-1 0,0 0 0,0 1 0,0-1 0,-1 1 0,1-1 0,-2 3 0,0 3-5,0 1 0,0 0 1,1 0-1,0 0 1,0 0-1,2 16 0,-2-20-109,0 0 0,1-1-1,-1 1 1,0 0 0,-1-1 0,1 1-1,-1-1 1,1 1 0,-3 2-1,-17 16-4529,10-10 1139,3-1-3767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8.557"/>
    </inkml:context>
    <inkml:brush xml:id="br0">
      <inkml:brushProperty name="width" value="0.05" units="cm"/>
      <inkml:brushProperty name="height" value="0.05" units="cm"/>
      <inkml:brushProperty name="color" value="#FFC114"/>
    </inkml:brush>
  </inkml:definitions>
  <inkml:trace contextRef="#ctx0" brushRef="#br0">112 135 1020,'0'0'67,"0"0"1,0 0-1,0 0 0,1 0 0,-1 0 1,0 0-1,0 0 0,0 0 1,0 0-1,0-1 337,1 1-337,-1 0 0,0 0 0,0 0 1,0 0-1,0 0 0,0 0 0,0 0 1,0 0-1,0-1 0,0 1 1,0 0-1,0 0 0,0 0 0,0 0 1,0 0-1,0 0 0,0 0 1,0 0-1,0-1 0,0 1 0,0 0 1,0 0-1,0 0 0,0 0 1,0 0-1,0 0 0,0 0 0,0 0 1,0-1-1,-1 1 337,1 0-337,0 0 0,0 0 0,0 0 1,0 0-1,0 0 0,0 0 1,0 0-1,-1 0 0,1 0 0,0-1 1,0 1-1,0 0 0,0 0 0,0 0 1,0 0-1,-1 0 0,15-11 2745,27-15-526,-38 24-2083,0 1 0,0-1-1,0 0 1,0 0 0,0 0 0,-1-1-1,1 1 1,-1-1 0,1 1 0,-1-1-1,0 0 1,0 0 0,0 0-1,0 0 1,-1 0 0,3-7 0,2 1 589,-2 6-321,-12-4-154,7 7-290,1 0 0,0-1 0,0 1 0,-1 0-1,1-1 1,0 1 0,0 0 0,-1 0-1,1-1 1,0 1 0,0-1 0,0 1 0,-1 0-1,1-1 1,0 1 0,0 0 0,0-1-1,0 1 1,0-1 0,0 1 0,0 0 0,0-1-1,0 1 1,0-1 0,0 1 0,0 0-1,0-1 1,0 1 0,0 0 0,0-1 0,1 0-1,-1 1-6,0 0 0,0-1 0,0 1 0,1 0-1,-1-1 1,0 1 0,0 0 0,0-1 0,0 1-1,0-1 1,0 1 0,0 0 0,0-1 0,0 1-1,0 0 1,0-1 0,0 1 0,-1 0 0,1-1-1,0 1 1,0 0 0,0-1 0,0 1 0,-1 0-1,1-1 1,0 1 0,0 0 0,-1-1 0,1 1-1,0 0 1,0 0 0,-1-1 0,1 1 0,0 0-1,-1 0 1,1 0 0,0 0 0,-1-1 0,1 1-1,0 0 1,-1 0 0,1 0 0,0 0 0,-1 0-1,1 0 1,0 0 0,-1 0 0,1 0 0,-1 0-1,1 0 1,0 0 0,-1 0 0,1 0 0,0 0-1,-1 0 1,0 1 0,-4 0 25,-1 0 0,0 0 0,0 0 0,1 1 0,-1 0 0,1 0 0,-1 1 0,1-1 0,0 1 0,0 0-1,0 1 1,1-1 0,-1 1 0,-4 5 0,-35 23 19,36-25 14,1 1 1,0 0-1,0 1 0,1 0 1,0 0-1,1 0 0,0 0 0,-7 20 1,11-26-61,0 0 0,0 1 0,0-1 0,0 1 0,1 0 0,-1-1 0,1 1 1,0-1-1,0 1 0,0 0 0,1-1 0,-1 1 0,1-1 0,0 1 0,0-1 0,2 5 0,28 49 497,-20-40-368,-4-12-122,0 0 0,0 0 1,1-1-1,0 0 0,0 0 1,0 0-1,0-1 0,0-1 1,0 1-1,12 0 0,-13-1-296,1-1-1,-1-1 1,1 1-1,-1-1 0,1-1 1,-1 1-1,1-1 1,12-4-1,17-11-4789,-5-12-3521,-21 16 5414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2"/>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423"/>
    </inkml:context>
    <inkml:brush xml:id="br0">
      <inkml:brushProperty name="width" value="0.05" units="cm"/>
      <inkml:brushProperty name="height" value="0.05" units="cm"/>
      <inkml:brushProperty name="color" value="#FFC114"/>
    </inkml:brush>
  </inkml:definitions>
  <inkml:trace contextRef="#ctx0" brushRef="#br0">95 12 1164,'0'0'101,"0"0"-1,1 0 0,-1-1 1,0 1-1,0 0 1,0 0-1,0-1 1,0 1-1,0 0 1,0 0-1,0-1 0,0 1 1,0 0-1,0 0 1,0-1-1,0 1 1,0 0-1,0 0 0,0-1 1,0 1-1,0 0 1,0 0-1,0 0 1,0-1-1,0 1 1,0 0-1,0 0 0,-1-1 1,1 1-1,0 0 1,0 0-1,0 0 1,0 0-1,-1-1 1,1 1-1,0 0 0,0 0 1,0 0-1,-1 0 1,1 0-1,0-1 1,0 1-1,-1 0 1,1 0-1,0 0 0,-1 0 1,-6-3 2675,10 20 3981,-5 9-4422,1-14-1866,-9 24 462,10-28-810,0 0-1,-1 0 1,1 0-1,-1-1 1,-1 1-1,-3 13 1,2-13-23,1 0 0,1 1 1,0-1-1,-1 15 0,-4 30 215,2-26-219,0 1-1,2-1 0,1 1 0,2 30 1,0-4 27,10-11-64,-11-28 35,-1 10-499,0-25 324,1 1-1,0 0 0,-1-1 1,1 1-1,-1-1 0,1 1 1,-1-1-1,1 1 1,-1-1-1,1 1 0,-1-1 1,0 1-1,1-1 0,-1 0 1,0 1-1,1-1 0,-1 0 1,0 1-1,1-1 0,-1 0 1,0 0-1,0 0 0,1 0 1,-1 0-1,0 0 0,0 0 1,-1 0-1,-6 2-1941,7-1 1781,1-1 0,-1 0 0,1 0 0,-1 1 0,0-1 0,1 0-1,-1 0 1,1 0 0,-1 0 0,0 0 0,1 0 0,-1 0 0,0 0 0,1 0 0,-1 0 0,0 0 0,1 0 0,-1 0 0,1-1 0,-1 1 0,0 0 0,1 0 0,-1-1 0,1 1 0,-2-1 0,-5 0-943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959"/>
    </inkml:context>
    <inkml:brush xml:id="br0">
      <inkml:brushProperty name="width" value="0.05" units="cm"/>
      <inkml:brushProperty name="height" value="0.05" units="cm"/>
      <inkml:brushProperty name="color" value="#FFC114"/>
    </inkml:brush>
  </inkml:definitions>
  <inkml:trace contextRef="#ctx0" brushRef="#br0">0 12 1152,'2'-11'5309,"17"13"3264,14 1-6057,-25-2-2380,-1 0 0,0 0 1,1 0-1,-1 1 1,0 1-1,0-1 1,7 4-1,-7-3-501,-1 0 0,1 0-1,0-1 1,0 0 0,0-1-1,0 1 1,8-1 0,-7-3-1860,7-6-8661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0.539"/>
    </inkml:context>
    <inkml:brush xml:id="br0">
      <inkml:brushProperty name="width" value="0.05" units="cm"/>
      <inkml:brushProperty name="height" value="0.05" units="cm"/>
      <inkml:brushProperty name="color" value="#33CCFF"/>
    </inkml:brush>
  </inkml:definitions>
  <inkml:trace contextRef="#ctx0" brushRef="#br0">33 194 152,'0'0'453,"-11"19"2596,11-10 342,1-14-1648,-1-5-1640,1 1 1,0-1-1,0 0 0,4-11 1,-3 14-101,0 0 0,-1 0 0,-1 0 0,1 1 0,-1-1 0,0 0 0,0 0 0,-2-9 0,0-9-11,2-30-2657,-21 50-1842,10 4 2395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270"/>
    </inkml:context>
    <inkml:brush xml:id="br0">
      <inkml:brushProperty name="width" value="0.05" units="cm"/>
      <inkml:brushProperty name="height" value="0.05" units="cm"/>
      <inkml:brushProperty name="color" value="#33CCFF"/>
    </inkml:brush>
  </inkml:definitions>
  <inkml:trace contextRef="#ctx0" brushRef="#br0">0 273 892,'11'-18'3831,"0"-13"-2701,-11 23-982,1 1-1,-1-1 0,2 1 1,-1-1-1,1 1 0,0 0 1,1 0-1,5-13 0,3-40 109,-9 54-624,-1 0 0,0 0 0,-1 0 0,0 0 1,0-1-1,-1-11 0,0 2-1488,1 3-180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831"/>
    </inkml:context>
    <inkml:brush xml:id="br0">
      <inkml:brushProperty name="width" value="0.05" units="cm"/>
      <inkml:brushProperty name="height" value="0.05" units="cm"/>
      <inkml:brushProperty name="color" value="#33CCFF"/>
    </inkml:brush>
  </inkml:definitions>
  <inkml:trace contextRef="#ctx0" brushRef="#br0">0 213 240,'11'-43'4044,"0"6"-3135,-1-11-343,1 12-513,-6 22-473,-5 13 376,0 1 0,1 0 0,-1-1 0,0 1-1,0-1 1,1 1 0,-1 0 0,0-1 0,0 1-1,0-1 1,0 1 0,0-1 0,0 1 0,0 0 0,0-1-1,0 1 1,0-1 0,0 1 0,0-1 0,0 1-1,0 0 1,0-1 0,0 1 0,0-1 0,0 1 0,-1 0-1,1-1 1,0 1 0,0-1 0,-1 1 0,1 0-1,0-1 1,0 1 0,-1 0 0,1-1 0,0 1 0,-1 0-1,1 0 1,-1-1 0,-1-6-1527,2-4-283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277"/>
    </inkml:context>
    <inkml:brush xml:id="br0">
      <inkml:brushProperty name="width" value="0.05" units="cm"/>
      <inkml:brushProperty name="height" value="0.05" units="cm"/>
      <inkml:brushProperty name="color" value="#33CCFF"/>
    </inkml:brush>
  </inkml:definitions>
  <inkml:trace contextRef="#ctx0" brushRef="#br0">1 128 980,'11'-12'792,"-11"6"-228,0-6-184,10 5-124,-10-5-88,0 0-60,11 6-36,-11-6-40,0 6-68,11-6-120,-11 6-184,0-6-288,0 0-444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944"/>
    </inkml:context>
    <inkml:brush xml:id="br0">
      <inkml:brushProperty name="width" value="0.05" units="cm"/>
      <inkml:brushProperty name="height" value="0.05" units="cm"/>
      <inkml:brushProperty name="color" value="#33CCFF"/>
    </inkml:brush>
  </inkml:definitions>
  <inkml:trace contextRef="#ctx0" brushRef="#br0">1 194 1316,'0'-8'4750,"0"-27"-3287,10-31-567,1 23-1201,-11 12-4166,0 20 2330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535"/>
    </inkml:context>
    <inkml:brush xml:id="br0">
      <inkml:brushProperty name="width" value="0.05" units="cm"/>
      <inkml:brushProperty name="height" value="0.05" units="cm"/>
      <inkml:brushProperty name="color" value="#33CCFF"/>
    </inkml:brush>
  </inkml:definitions>
  <inkml:trace contextRef="#ctx0" brushRef="#br0">0 158 792,'11'-12'840,"-11"-6"-124,0 6-136,11-1-108,-11 1-64,0 0-116,11 0-100,-11 6-80,0-6-56,0 6-64,0 0-132,0-6-244,0 6-380,0-7-632,-11 7-336</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985"/>
    </inkml:context>
    <inkml:brush xml:id="br0">
      <inkml:brushProperty name="width" value="0.05" units="cm"/>
      <inkml:brushProperty name="height" value="0.05" units="cm"/>
      <inkml:brushProperty name="color" value="#33CCFF"/>
    </inkml:brush>
  </inkml:definitions>
  <inkml:trace contextRef="#ctx0" brushRef="#br0">0 195 908,'2'-7'533,"0"0"-1,0 0 1,0 1 0,1-1-1,0 1 1,6-10 0,2-7-362,1 2-135,-10 18-57,1 0-1,-1 0 1,0-1-1,-1 1 0,1-1 1,0 0-1,-1 1 1,0-1-1,0 0 1,1-7-1,3-5-579,-4 15 506,-1 1 1,1-1 0,-1 0 0,1 0 0,-1 0 0,1 0-1,-1 0 1,0 1 0,0-1 0,1 0 0,-1 0 0,0 0 0,0 0-1,0 0 1,0 0 0,0 0 0,0 0 0,0 0 0,0 0-1,-1-1 1,-8-10-1630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4.632"/>
    </inkml:context>
    <inkml:brush xml:id="br0">
      <inkml:brushProperty name="width" value="0.05" units="cm"/>
      <inkml:brushProperty name="height" value="0.05" units="cm"/>
      <inkml:brushProperty name="color" value="#33CCFF"/>
    </inkml:brush>
  </inkml:definitions>
  <inkml:trace contextRef="#ctx0" brushRef="#br0">0 206 200,'0'0'2739,"0"-8"669,0-26-1268,11 3-1427,-11 28-702,1 0 1,0 0 0,0 1 0,0-1-1,0 1 1,0-1 0,0 1 0,0-1-1,1 1 1,0 0 0,2-4 0,-2 4-68,0 0 1,-1 0-1,1-1 1,-1 1-1,1 0 1,-1-1-1,0 1 1,0-1-1,0 0 1,0 1-1,0-5 1,10-42-4927,-11 32 2721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8.82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3"/>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185"/>
    </inkml:context>
    <inkml:brush xml:id="br0">
      <inkml:brushProperty name="width" value="0.05" units="cm"/>
      <inkml:brushProperty name="height" value="0.05" units="cm"/>
      <inkml:brushProperty name="color" value="#33CCFF"/>
    </inkml:brush>
  </inkml:definitions>
  <inkml:trace contextRef="#ctx0" brushRef="#br0">0 237 368,'8'-14'3624,"-6"12"-3414,-1 0 0,1 0 0,-1-1 0,1 1 0,-1 0 0,0-1 0,0 1 0,0-1 0,1-4 0,9-55 1591,-1 12-1597,-7 41-459,-1 1-1,0-1 0,0 0 0,0-14 1,-2 5-2406,0 11 643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671"/>
    </inkml:context>
    <inkml:brush xml:id="br0">
      <inkml:brushProperty name="width" value="0.05" units="cm"/>
      <inkml:brushProperty name="height" value="0.05" units="cm"/>
      <inkml:brushProperty name="color" value="#33CCFF"/>
    </inkml:brush>
  </inkml:definitions>
  <inkml:trace contextRef="#ctx0" brushRef="#br0">1 285 740,'0'-7'3264,"0"-23"-1619,1 23-1507,0 1 0,0-1 0,1 1 0,0-1 0,0 1 0,1 0 0,6-11 0,-5 11-98,-1 0 0,0 0-1,-1-1 1,0 1-1,1 0 1,-2-1-1,3-12 1,6-29-12,-7 42-344,-1-1 0,0 1 0,-1-1 0,1 0 0,-1-9 0,-1-3-2623,0 12 956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252"/>
    </inkml:context>
    <inkml:brush xml:id="br0">
      <inkml:brushProperty name="width" value="0.05" units="cm"/>
      <inkml:brushProperty name="height" value="0.05" units="cm"/>
      <inkml:brushProperty name="color" value="#33CCFF"/>
    </inkml:brush>
  </inkml:definitions>
  <inkml:trace contextRef="#ctx0" brushRef="#br0">1 200 776,'0'-1'163,"0"0"0,0 0 0,0 0 0,0 0 0,1 0 0,-1 0 0,0 0 0,1 0 0,-1 0 0,1 0 0,-1 0 0,1 0 0,0 0 0,-1 0 0,1 0 0,0 1 0,-1-1 0,2-1 0,-1 2-85,0-1-1,0 0 1,0 0 0,0 0 0,0 0-1,0 0 1,-1 0 0,1-1 0,0 1-1,-1 0 1,1 0 0,-1 0-1,1-1 1,-1 1 0,0 0 0,1 0-1,-1-1 1,0-1 0,0 1-43,1 0 1,-1 0 0,1 1-1,-1-1 1,1 0 0,0 1-1,0-1 1,-1 0 0,1 1-1,0-1 1,0 1 0,2-2-1,8-18 309,-1-21 115,1 1-358,-10 35-181,-4-18-3831,-6 23 2161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869"/>
    </inkml:context>
    <inkml:brush xml:id="br0">
      <inkml:brushProperty name="width" value="0.05" units="cm"/>
      <inkml:brushProperty name="height" value="0.05" units="cm"/>
      <inkml:brushProperty name="color" value="#33CCFF"/>
    </inkml:brush>
  </inkml:definitions>
  <inkml:trace contextRef="#ctx0" brushRef="#br0">1 207 1020,'4'-7'1916,"-3"7"-1830,-1 0 1,0 0-1,1 0 1,-1-1-1,1 1 1,-1 0-1,0 0 1,1-1-1,-1 1 1,0 0-1,1-1 1,-1 1 0,0 0-1,0-1 1,1 1-1,-1 0 1,0-1-1,0 1 1,0-1-1,0 1 1,1 0-1,-1-1 1,0 1-1,0-1 1,0 1-1,0-1 1,0 1-1,0 0 1,0-1-1,0 1 1,0-1 0,0-2 53,0 0 0,1 0 0,-1 0 0,1 0 1,0 0-1,0 0 0,0 0 0,0 0 0,0 1 1,3-5-1,-3 5-68,1 0 1,-1-1 0,0 1 0,0 0-1,0-1 1,0 0 0,0 1 0,-1-1-1,1 1 1,-1-4 0,11-26 770,0 4-483,-10 24-356,0 0 0,1 0 0,0 0 0,0 0 0,0 1 1,0-1-1,5-6 0,-4 5-29,-6-9-7051,-6 8 4946</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424"/>
    </inkml:context>
    <inkml:brush xml:id="br0">
      <inkml:brushProperty name="width" value="0.05" units="cm"/>
      <inkml:brushProperty name="height" value="0.05" units="cm"/>
      <inkml:brushProperty name="color" value="#33CCFF"/>
    </inkml:brush>
  </inkml:definitions>
  <inkml:trace contextRef="#ctx0" brushRef="#br0">0 109 168,'0'0'997,"11"-18"1740,0-35-398,11 27-2667,-22 25 104,0-5-2664,0 1 1515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974"/>
    </inkml:context>
    <inkml:brush xml:id="br0">
      <inkml:brushProperty name="width" value="0.05" units="cm"/>
      <inkml:brushProperty name="height" value="0.05" units="cm"/>
      <inkml:brushProperty name="color" value="#33CCFF"/>
    </inkml:brush>
  </inkml:definitions>
  <inkml:trace contextRef="#ctx0" brushRef="#br0">1 164 676,'0'0'1631,"0"-9"1722,2-12-2544,8-5-520,-10 24-287,1-1 1,-1 1 0,1-1-1,0 1 1,0-1 0,0 1-1,0 0 1,0-1-1,0 1 1,2-3 0,17-22 3,-17 20-336,1 2 1,0-1-1,0 0 1,0 1-1,1 0 1,0 0 0,8-7-1,-12 11-1144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9.687"/>
    </inkml:context>
    <inkml:brush xml:id="br0">
      <inkml:brushProperty name="width" value="0.05" units="cm"/>
      <inkml:brushProperty name="height" value="0.05" units="cm"/>
      <inkml:brushProperty name="color" value="#33CCFF"/>
    </inkml:brush>
  </inkml:definitions>
  <inkml:trace contextRef="#ctx0" brushRef="#br0">12 0 692,'0'16'3676,"0"-12"-3535,1-1 1,-1 0-1,0 0 0,0 0 1,0 0-1,0 0 0,-1 0 0,1 0 1,-1 0-1,0 0 0,0 0 1,0 0-1,0-1 0,0 1 0,-2 3 1,2-5-138,1 1 1,-1-1 0,1 0-1,0 1 1,0-1-1,0 1 1,0-1 0,0 1-1,0-1 1,0 0 0,1 1-1,-1-1 1,0 1-1,1-1 1,-1 0 0,1 1-1,1 1 1,4 19 6,4 57-675,1-36-2118,-11-26 1065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439"/>
    </inkml:context>
    <inkml:brush xml:id="br0">
      <inkml:brushProperty name="width" value="0.05" units="cm"/>
      <inkml:brushProperty name="height" value="0.05" units="cm"/>
      <inkml:brushProperty name="color" value="#33CCFF"/>
    </inkml:brush>
  </inkml:definitions>
  <inkml:trace contextRef="#ctx0" brushRef="#br0">11 8 20,'0'-7'6549,"-10"43"-5979,9-31-563,1 0-1,0-1 1,0 1-1,1-1 0,-1 1 1,1 0-1,0-1 1,1 0-1,-1 1 1,3 4-1,-3-4-2,0 0 1,0 0-1,0 0 1,0 1-1,-1-1 0,0 0 1,0 0-1,0 0 1,-2 8-1,0 9-7,2 28-587,0-17-2551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988"/>
    </inkml:context>
    <inkml:brush xml:id="br0">
      <inkml:brushProperty name="width" value="0.05" units="cm"/>
      <inkml:brushProperty name="height" value="0.05" units="cm"/>
      <inkml:brushProperty name="color" value="#33CCFF"/>
    </inkml:brush>
  </inkml:definitions>
  <inkml:trace contextRef="#ctx0" brushRef="#br0">2 0 120,'0'7'3492,"0"24"-2311,-1-14-837,1-9-281,-1 1 0,2-1 0,-1 0 0,1 1 0,0-1 0,1 0 0,3 13 0,-3-12-60,0 0 0,-1 0 0,0 0 0,0 0 0,-1 0 0,-1 0 0,-1 11 0,0 12-209,-8 17-2311,10-37 1003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1.540"/>
    </inkml:context>
    <inkml:brush xml:id="br0">
      <inkml:brushProperty name="width" value="0.05" units="cm"/>
      <inkml:brushProperty name="height" value="0.05" units="cm"/>
      <inkml:brushProperty name="color" value="#33CCFF"/>
    </inkml:brush>
  </inkml:definitions>
  <inkml:trace contextRef="#ctx0" brushRef="#br0">11 1 132,'0'247'3279,"-6"-236"-3999,3-9 392,1 5-723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4"/>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120"/>
    </inkml:context>
    <inkml:brush xml:id="br0">
      <inkml:brushProperty name="width" value="0.05" units="cm"/>
      <inkml:brushProperty name="height" value="0.05" units="cm"/>
      <inkml:brushProperty name="color" value="#33CCFF"/>
    </inkml:brush>
  </inkml:definitions>
  <inkml:trace contextRef="#ctx0" brushRef="#br0">34 0 140,'-11'13'2664,"11"-5"-2432,0 0 0,-1 0 0,0-1 0,-1 1 0,-3 12 0,3-10-144,0 1 1,1 0-1,0-1 0,1 1 0,0 0 0,2 16 0,0 9 153,-13 55 143,11-77-368,0-11-33,-1 0-1,1 0 0,0 0 1,0 0-1,0-1 0,1 1 1,-1 0-1,1 0 1,-1 0-1,1 0 0,0 0 1,0-1-1,0 1 0,3 5 1,-2 4-2713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805"/>
    </inkml:context>
    <inkml:brush xml:id="br0">
      <inkml:brushProperty name="width" value="0.05" units="cm"/>
      <inkml:brushProperty name="height" value="0.05" units="cm"/>
      <inkml:brushProperty name="color" value="#33CCFF"/>
    </inkml:brush>
  </inkml:definitions>
  <inkml:trace contextRef="#ctx0" brushRef="#br0">1 1 1004,'0'-1'5809,"0"2"-5582,0 37 1104,0 142 352,10-120-1986,-5-36-302,-1-13-726,-2 5-3646,-2-11 2731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187"/>
    </inkml:context>
    <inkml:brush xml:id="br0">
      <inkml:brushProperty name="width" value="0.05" units="cm"/>
      <inkml:brushProperty name="height" value="0.05" units="cm"/>
      <inkml:brushProperty name="color" value="#33CCFF"/>
    </inkml:brush>
  </inkml:definitions>
  <inkml:trace contextRef="#ctx0" brushRef="#br0">0 1 372,'0'72'3636,"11"-40"-2272,-11-22-1079,-1-9-246,1 1 1,0 0-1,0-1 1,0 1-1,-1 0 1,2-1-1,-1 1 1,0 0-1,0-1 1,0 1-1,1 0 1,-1-1-1,1 1 0,-1-1 1,1 1-1,0-1 1,0 1-1,-1-1 1,1 1-1,0-1 1,2 2-1,-3-2-30,1-1 1,-1 0-1,0 1 0,1-1 0,-1 1 0,0-1 0,0 1 0,0-1 0,1 1 1,-1-1-1,0 1 0,0-1 0,0 1 0,0-1 0,0 1 0,0-1 1,0 1-1,0-1 0,0 1 0,0-1 0,0 1 0,0-1 0,0 1 1,-1-1-1,1 1 0,0 0-7,-1-1 1,1 1-1,0-1 1,0 1-1,0-1 1,0 1-1,0-1 0,0 1 1,0-1-1,0 1 1,0-1-1,0 1 1,0-1-1,0 1 1,0-1-1,0 1 1,0-1-1,0 1 0,1-1 1,-1 1-1,0-1 1,0 1-1,1-1 1,-1 0-1,1 2 1,2 2-1,-1 1 1,1-1-1,-1 1 0,0 0 1,0 0-1,-1 0 1,1 0-1,0 10 1,-2 14-3058,0-22 1233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763"/>
    </inkml:context>
    <inkml:brush xml:id="br0">
      <inkml:brushProperty name="width" value="0.05" units="cm"/>
      <inkml:brushProperty name="height" value="0.05" units="cm"/>
      <inkml:brushProperty name="color" value="#33CCFF"/>
    </inkml:brush>
  </inkml:definitions>
  <inkml:trace contextRef="#ctx0" brushRef="#br0">1 0 548,'0'43'3949,"0"-30"-3791,0-4-79,0-1-1,0 1 1,0-1-1,1 1 1,1-1-1,-1 0 1,4 10-1,-3-9 10,0-1-1,-1 1 1,0 0 0,0-1-1,-1 1 1,0 0 0,-3 14-1,1 8-116,8-17-143,-5-13 43,-1-1-1,1 1 1,-1 0-1,1-1 1,-1 1-1,1 0 1,-1 0 0,0-1-1,1 1 1,-1 0-1,0 0 1,0 0-1,1-1 1,-1 1-1,0 0 1,0 0-1,0 0 1,0 0-1,0 0 1,0-1 0,0 1-1,-1 0 1,1 0-1,0 0 1,0-1-1,-1 1 1,1 0-1,-1 1 1,-8 9-1696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364"/>
    </inkml:context>
    <inkml:brush xml:id="br0">
      <inkml:brushProperty name="width" value="0.05" units="cm"/>
      <inkml:brushProperty name="height" value="0.05" units="cm"/>
      <inkml:brushProperty name="color" value="#33CCFF"/>
    </inkml:brush>
  </inkml:definitions>
  <inkml:trace contextRef="#ctx0" brushRef="#br0">1 0 28,'0'87'5176,"0"44"-4107,5-122-1202,2 1-466,-10-2-2743,-6 2 1467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855"/>
    </inkml:context>
    <inkml:brush xml:id="br0">
      <inkml:brushProperty name="width" value="0.05" units="cm"/>
      <inkml:brushProperty name="height" value="0.05" units="cm"/>
      <inkml:brushProperty name="color" value="#33CCFF"/>
    </inkml:brush>
  </inkml:definitions>
  <inkml:trace contextRef="#ctx0" brushRef="#br0">2 1 812,'0'13'3808,"0"17"-3104,0-13-542,-1-8-127,1-1-1,0 0 0,1 0 1,-1 1-1,2-1 1,-1 0-1,5 13 1,-1 12-30,-5-30-4,0 0-1,0-1 1,0 1 0,0 0 0,1 0 0,-1 0 0,1-1 0,0 1-1,2 5 1,-2-5-215,0 0-1,-1 1 1,1-1-1,-1 1 1,1 0 0,-1-1-1,0 1 1,-1-1-1,1 1 1,0-1-1,-1 1 1,-1 4 0,-7 3-1394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8.355"/>
    </inkml:context>
    <inkml:brush xml:id="br0">
      <inkml:brushProperty name="width" value="0.05" units="cm"/>
      <inkml:brushProperty name="height" value="0.05" units="cm"/>
      <inkml:brushProperty name="color" value="#33CCFF"/>
    </inkml:brush>
  </inkml:definitions>
  <inkml:trace contextRef="#ctx0" brushRef="#br0">0 1 644,'2'0'306,"-1"1"1,0 0-1,1 0 0,-1 0 0,0 1 1,0-1-1,0 0 0,0 0 1,0 1-1,0-1 0,0 0 1,0 1-1,0-1 0,-1 1 0,1 1 1,4 41 711,-5-38-633,11 38 475,-1 34-401,-9-76-427,-1 1 0,1 0 0,-1 0 0,1 0 0,0 0-1,0-1 1,0 1 0,0 0 0,3 3 0,5 15-1688,-7-5-3282,-2-5 2974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1.520"/>
    </inkml:context>
    <inkml:brush xml:id="br0">
      <inkml:brushProperty name="width" value="0.05" units="cm"/>
      <inkml:brushProperty name="height" value="0.05" units="cm"/>
      <inkml:brushProperty name="color" value="#33CCFF"/>
    </inkml:brush>
  </inkml:definitions>
  <inkml:trace contextRef="#ctx0" brushRef="#br0">1 1 408,'0'0'2924,"10"7"-1769,-8 2-761,-2-8-389,0-1 0,0 0-1,1 0 1,-1 0 0,0 1 0,0-1 0,0 0-1,0 0 1,0 0 0,0 0 0,0 1 0,0-1-1,0 0 1,1 0 0,-1 0 0,0 0 0,0 0-1,0 1 1,0-1 0,1 0 0,-1 0 0,0 0-1,0 0 1,0 0 0,0 0 0,1 0 0,-1 0-1,0 0 1,0 1 0,0-1 0,1 0 0,-1 0-1,0 0 1,0 0 0,1 0 0,-1 0 0,0 0-1,0-1 1,0 1 0,1 0 0,-1 0 0,0 0-1,0 0 1,0 0 0,0 0 0,1 0 0,-1 0-1,0 0 1,0-1 0,0 1 0,0 0-1,1 0 1,-1 0 0,0 0 0,0 0 0,0-1-1,1 3 64,0-1-1,0 1 0,-1-1 0,1 1 1,1-1-1,-1 1 0,0-1 0,0 1 0,0-1 1,1 0-1,-1 0 0,3 2 0,1 1 154,38 44 978,-40-45-1160,0 0 0,0 1 0,-1-1 0,1 1 0,-1-1 0,0 1 0,3 6 0,15 23 38,3-5-82,-16-19-161,0 0-1,0-1 1,1 0-1,0-1 1,0 1 0,1-2-1,11 8 1,-7-1-2992,-4-7 1043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986"/>
    </inkml:context>
    <inkml:brush xml:id="br0">
      <inkml:brushProperty name="width" value="0.05" units="cm"/>
      <inkml:brushProperty name="height" value="0.05" units="cm"/>
      <inkml:brushProperty name="color" value="#33CCFF"/>
    </inkml:brush>
  </inkml:definitions>
  <inkml:trace contextRef="#ctx0" brushRef="#br0">1 1 308,'4'0'6464,"1"1"-6247,-2 3-181,0 1-1,0-1 0,0 1 0,-1-1 1,0 1-1,0 0 0,2 7 1,6 11-51,4 20 41,3-12-24,-12-23-188,0 1 1,-1-1 0,0 1 0,0 0 0,-1 0 0,0 0 0,0 0 0,1 16 0,7 6-2578,-11-20 1399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7.508"/>
    </inkml:context>
    <inkml:brush xml:id="br0">
      <inkml:brushProperty name="width" value="0.05" units="cm"/>
      <inkml:brushProperty name="height" value="0.05" units="cm"/>
      <inkml:brushProperty name="color" value="#33CCFF"/>
    </inkml:brush>
  </inkml:definitions>
  <inkml:trace contextRef="#ctx0" brushRef="#br0">1 1 1032,'2'1'223,"0"0"1,-1 1-1,1-1 0,0 1 1,-1 0-1,1-1 0,-1 1 0,1 0 1,-1 0-1,0 0 0,0 0 0,0 0 1,0 0-1,0 1 0,-1-1 1,1 0-1,0 0 0,0 5 0,9 20 310,-2-14-408,-5-10-110,0 1-1,-1 0 1,1 1 0,-1-1 0,0 0 0,0 1 0,0-1-1,1 9 1,-2-12-16,-1 0 0,0 0 0,0 0 0,1 1 0,-1-1 0,1 0 0,-1 0 0,1 0 0,-1 0 0,1 0 0,0 0 0,0 0 0,-1 0 0,1 0 0,0-1 0,1 2 0,-1-1-2,0 0 1,0-1-1,0 1 0,-1 0 1,1 0-1,0 0 0,0 0 1,-1 0-1,1 0 1,-1 1-1,1-1 0,-1 0 1,1 0-1,-1 0 0,0 0 1,1 2-1,-1 0 23,1-1 1,-1 1-1,1 0 0,0-1 0,0 1 1,0-1-1,0 0 0,0 1 0,1-1 1,-1 0-1,4 4 0,-3-3-349,0-1 0,0 1 1,-1-1-1,1 1 0,-1 0 0,1 0 0,-1 0 0,0 0 0,0 0 0,0 0 1,-1 0-1,1 4 0,-1 4-1430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5"/>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1.403"/>
    </inkml:context>
    <inkml:brush xml:id="br0">
      <inkml:brushProperty name="width" value="0.05" units="cm"/>
      <inkml:brushProperty name="height" value="0.05" units="cm"/>
      <inkml:brushProperty name="color" value="#33CCFF"/>
    </inkml:brush>
  </inkml:definitions>
  <inkml:trace contextRef="#ctx0" brushRef="#br0">0 0 672,'0'0'6042,"11"8"-4263,-10-4-1771,0 1 0,0 0 0,0-1 0,1 1 0,0-1 0,0 1 0,0-1 0,0 0 0,5 6 0,-4-6-7,0 1 1,-1-1 0,1 1 0,-1 0-1,0-1 1,0 1 0,-1 0 0,1 0-1,0 10 1,-2-13-1,1 1 0,-1-1 1,1 0-1,-1 1 0,1-1 0,0 1 0,0-1 1,0 0-1,0 0 0,3 4 0,-3-3-2,1-1-1,-1 0 1,0 1-1,0-1 0,0 0 1,0 1-1,0-1 1,-1 1-1,1 0 1,0 4-1,1 2-99,1 0-1,0 0 1,0 0 0,1 0-1,0-1 1,0 0 0,1 0-1,1 0 1,-1-1 0,1 1-1,12 10 1,-16-14-508</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2.371"/>
    </inkml:context>
    <inkml:brush xml:id="br0">
      <inkml:brushProperty name="width" value="0.05" units="cm"/>
      <inkml:brushProperty name="height" value="0.05" units="cm"/>
      <inkml:brushProperty name="color" value="#33CCFF"/>
    </inkml:brush>
  </inkml:definitions>
  <inkml:trace contextRef="#ctx0" brushRef="#br0">1 0 516,'9'8'397,"-1"-1"0,0 1-1,0 0 1,-1 1 0,0 0-1,0 0 1,-1 1 0,0 0 0,8 18-1,5 7 171,-16-29-501,1 1-1,-1 0 0,0 1 0,-1-1 0,2 10 0,-3-15-64,0 1-1,0-1 1,-1 0 0,1 0-1,1 0 1,-1 0-1,0 0 1,0-1 0,1 1-1,-1 0 1,1-1-1,-1 1 1,1 0 0,2 1-1,-2-2-54,0 1 0,0-1 0,0 1 0,-1 0 1,1-1-1,-1 1 0,1 0 0,-1 0 0,0 0 0,1 0 0,-1 0 0,0 0 0,0 1 0,1 3 0,-2-6-16,0 1-1,0-1 1,0 1 0,0-1 0,0 1-1,0-1 1,0 1 0,1-1-1,-1 1 1,0-1 0,0 1-1,1-1 1,-1 0 0,0 1-1,1-1 1,-1 1 0,0-1 0,1 0-1,-1 1 1,1-1 0,-1 0-1,0 0 1,1 1 0,-1-1-1,1 0 1,1 1-174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001"/>
    </inkml:context>
    <inkml:brush xml:id="br0">
      <inkml:brushProperty name="width" value="0.05" units="cm"/>
      <inkml:brushProperty name="height" value="0.05" units="cm"/>
      <inkml:brushProperty name="color" value="#33CCFF"/>
    </inkml:brush>
  </inkml:definitions>
  <inkml:trace contextRef="#ctx0" brushRef="#br0">0 1 708,'10'22'2639,"2"4"-1583,-11-20-949,0 0 0,1 0 0,0-1 0,0 1 0,0 0-1,1-1 1,4 8 0,3 7 86,11 36-78,-15-39-77,1 1 0,0-1 0,10 15 0,2 10-3770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622"/>
    </inkml:context>
    <inkml:brush xml:id="br0">
      <inkml:brushProperty name="width" value="0.05" units="cm"/>
      <inkml:brushProperty name="height" value="0.05" units="cm"/>
      <inkml:brushProperty name="color" value="#33CCFF"/>
    </inkml:brush>
  </inkml:definitions>
  <inkml:trace contextRef="#ctx0" brushRef="#br0">1 0 264,'0'0'2854,"2"11"-1733,-1-10-1066,0 0 1,1 0-1,-1 0 0,0 0 0,1 0 1,-1 1-1,0-1 0,0 0 0,0 0 0,0 1 1,0-1-1,0 1 0,0-1 0,-1 1 1,1-1-1,-1 1 0,1 0 0,-1-1 1,1 1-1,-1 3 0,24 43 1152,-9-22-841,-12-21-339,1 1 0,-1-1 0,0 1 0,0-1 1,-1 1-1,0 0 0,0 0 0,2 8 0,-4-12-24,1 0-1,-1 0 1,1 0 0,0 0 0,0 0-1,0 0 1,0 0 0,0-1 0,0 1-1,0 0 1,0 0 0,1-1 0,1 2-1,-1-1-5,-1 0-1,1 0 1,-1 0-1,1 0 1,-1 0 0,0 0-1,1 0 1,-1 0-1,0 1 1,0-1-1,-1 0 1,1 1-1,0 4 1,0-4-200,0 1 1,0 0-1,0 0 0,0 0 0,0 0 1,1-1-1,0 1 0,0 0 0,0-1 1,4 6-1,-4-8-1091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218"/>
    </inkml:context>
    <inkml:brush xml:id="br0">
      <inkml:brushProperty name="width" value="0.05" units="cm"/>
      <inkml:brushProperty name="height" value="0.05" units="cm"/>
      <inkml:brushProperty name="color" value="#33CCFF"/>
    </inkml:brush>
  </inkml:definitions>
  <inkml:trace contextRef="#ctx0" brushRef="#br0">1 1 480,'1'3'2996,"7"12"-2195,-6-12-682,0 0 1,-1 0-1,1 0 1,0 1-1,-1-1 0,0 0 1,0 1-1,1 3 1,9 22 257,50 86 238,-52-91-567,-9-21-65,1 0-1,-1-1 0,1 1 0,0 0 1,0-1-1,0 1 0,1-1 1,-1 0-1,3 5 0,9 17-3789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770"/>
    </inkml:context>
    <inkml:brush xml:id="br0">
      <inkml:brushProperty name="width" value="0.05" units="cm"/>
      <inkml:brushProperty name="height" value="0.05" units="cm"/>
      <inkml:brushProperty name="color" value="#33CCFF"/>
    </inkml:brush>
  </inkml:definitions>
  <inkml:trace contextRef="#ctx0" brushRef="#br0">1 1 344,'4'6'1750,"-3"-6"-1670,-1 0-1,0 0 1,1 1 0,-1-1 0,1 0 0,-1 0 0,0 1-1,1-1 1,-1 0 0,0 1 0,1-1 0,-1 0 0,0 1 0,0-1-1,1 0 1,-1 1 0,0-1 0,0 1 0,0-1 0,1 1-1,-1-1 1,0 0 0,0 1 0,0-1 0,0 1 0,0-1-1,0 1 1,0-1 0,0 1 0,0-1 0,0 1 0,0 0-1,4 8 318,2 6 132,16 33 450,-12-17-417,-8-27-534,-1 0 0,1 0 0,0 0 0,-1 0 0,0 0 1,0 0-1,0 0 0,0 5 0,0-3-31,0 0 0,1 0 0,-1-1 0,2 1 0,-1 0 1,0-1-1,1 0 0,0 1 0,1-1 0,4 6 0,14 30-1112,-10-8-2564,-12-22 2013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253"/>
    </inkml:context>
    <inkml:brush xml:id="br0">
      <inkml:brushProperty name="width" value="0.05" units="cm"/>
      <inkml:brushProperty name="height" value="0.05" units="cm"/>
      <inkml:brushProperty name="color" value="#33CCFF"/>
    </inkml:brush>
  </inkml:definitions>
  <inkml:trace contextRef="#ctx0" brushRef="#br0">0 0 352,'0'0'2826,"2"30"-434,9 0-2085,-4-6-203,4 24-69,8-1-412,-15-15-2704,-4-25 1399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947"/>
    </inkml:context>
    <inkml:brush xml:id="br0">
      <inkml:brushProperty name="width" value="0.05" units="cm"/>
      <inkml:brushProperty name="height" value="0.05" units="cm"/>
      <inkml:brushProperty name="color" value="#33CCFF"/>
    </inkml:brush>
  </inkml:definitions>
  <inkml:trace contextRef="#ctx0" brushRef="#br0">1 0 196,'0'0'4156,"11"19"-1821,19 24-757,-19-27-1381,-8-13-180,-1 0 0,0 0 0,1 0 0,-1 1 1,0-1-1,-1 1 0,1-1 0,-1 1 0,1 0 0,-1-1 0,0 1 1,0 5-1,12 19 48,-2-9-65,7 17 12,-15-31-31,0 0 0,0 0 1,-1 0-1,1 0 0,-1 1 0,0-1 0,-1 1 0,1-1 0,0 10 0,-2-12-70,1-1-1,-1 0 0,1 0 0,-1 1 0,1-1 0,0 0 0,0 0 0,0 0 0,0 0 0,0 0 0,2 2 0,-2-2-96,1-1-1,-1 0 0,-1 1 1,1-1-1,0 0 0,0 1 0,0-1 1,-1 1-1,1 0 0,-1-1 0,1 1 1,-1-1-1,0 1 0,1 0 0,-1-1 1,0 1-1,0 0 0,0-1 1,0 1-1,-1 0 0,1-1 0,-1 4 1,-8 7-1866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384"/>
    </inkml:context>
    <inkml:brush xml:id="br0">
      <inkml:brushProperty name="width" value="0.05" units="cm"/>
      <inkml:brushProperty name="height" value="0.05" units="cm"/>
      <inkml:brushProperty name="color" value="#33CCFF"/>
    </inkml:brush>
  </inkml:definitions>
  <inkml:trace contextRef="#ctx0" brushRef="#br0">1 1 168,'11'6'2107,"10"43"-418,-19-43-1538,1 1 1,-1-1 0,1 1 0,0-1 0,8 10-1,-7-10-124,-1 0-1,1 1 0,-1-1 0,0 1 0,3 9 0,14 28-23,-9-18-86,6 8-1976,-15-29 846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220"/>
    </inkml:context>
    <inkml:brush xml:id="br0">
      <inkml:brushProperty name="width" value="0.05" units="cm"/>
      <inkml:brushProperty name="height" value="0.05" units="cm"/>
      <inkml:brushProperty name="color" value="#33CCFF"/>
    </inkml:brush>
  </inkml:definitions>
  <inkml:trace contextRef="#ctx0" brushRef="#br0">1 0 532,'0'0'2220,"9"0"-1501,-15 0-518,12 0-101,-4 0-6,-1 17 818,3-15-871,-3-1-24,-1-1 0,0 0-1,1 0 1,-1 0-1,0 0 1,1 1 0,-1-1-1,0 0 1,1 0-1,-1 1 1,0-1-1,0 0 1,0 0 0,1 1-1,-1-1 1,0 0-1,0 1 1,0-1 0,0 0-1,1 1 1,-1-1-1,0 0 1,0 1 0,0-1-1,0 0 1,0 1-1,0-1 1,0 0-1,0 1 1,0-1 0,0 0-1,0 1 1,0-1-1,0 1 1,0-1 0,-1 1-1,21 25 108,2 8-16,-12 1-44,-9-35-63,-1 0-1,0 1 1,1-1-1,-1 1 0,0-1 1,1 1-1,-1-1 1,0 1-1,0-1 1,0 1-1,1-1 1,-1 1-1,0-1 1,0 1-1,0-1 0,0 1 1,0-1-1,0 1 1,0-1-1,0 1 1,0-1-1,0 1 1,0-1-1,-1 1 0,1 0 1,0 0-1,1 11-2,2-6-289,0 0 1,0 1-1,-1-1 1,0 1-1,0 0 1,0-1-1,-1 1 1,0 0-1,0 12 1,-1-12-1392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6"/>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802"/>
    </inkml:context>
    <inkml:brush xml:id="br0">
      <inkml:brushProperty name="width" value="0.05" units="cm"/>
      <inkml:brushProperty name="height" value="0.05" units="cm"/>
      <inkml:brushProperty name="color" value="#33CCFF"/>
    </inkml:brush>
  </inkml:definitions>
  <inkml:trace contextRef="#ctx0" brushRef="#br0">1 0 436,'0'2'80,"0"-1"0,1 1 0,-1-1 0,1 1 0,-1-1 0,1 1 0,0-1 0,-1 0 0,1 1 1,0-1-1,0 0 0,0 1 0,0-1 0,0 0 0,0 0 0,1 0 0,1 2 0,-1-3-38,-1 1 0,0 0 0,0 0 0,0 0 0,0 0 0,0 0 0,0 0 0,0 0 0,0 1 0,0-1 0,-1 0 0,1 0 0,0 1 0,-1-1 0,1 1 1,-1-1-1,1 3 0,-1-3-6,1 1 1,0 0 0,0 0 0,-1 0 0,1 0 0,0-1 0,0 1 0,1 0 0,-1-1 0,0 1 0,0-1 0,1 1 0,-1-1-1,1 0 1,-1 0 0,1 1 0,0-1 0,-1 0 0,5 1 0,-5-1-24,1 0 0,0-1 0,-1 1 0,1 0 1,0 0-1,-1 1 0,0-1 0,1 0 0,-1 0 0,1 1 0,-1-1 0,0 1 1,0-1-1,0 1 0,0 0 0,0-1 0,0 1 0,-1 0 0,2 2 0,-2-2-10,1-1 0,-1 1-1,1-1 1,-1 1 0,1-1-1,0 0 1,0 1 0,0-1-1,0 0 1,0 0 0,0 1 0,0-1-1,0 0 1,3 2 0,-3-2-13,1 0 0,-1 0 0,0 0 0,1 1 0,-1-1 0,0 0 0,0 1 0,0-1 0,0 1 0,0-1 0,0 1 0,0 0 0,-1-1 1,1 1-1,0 3 0,10 8-1504</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8.509"/>
    </inkml:context>
    <inkml:brush xml:id="br0">
      <inkml:brushProperty name="width" value="0.05" units="cm"/>
      <inkml:brushProperty name="height" value="0.05" units="cm"/>
      <inkml:brushProperty name="color" value="#33CCFF"/>
    </inkml:brush>
  </inkml:definitions>
  <inkml:trace contextRef="#ctx0" brushRef="#br0">1 1 304,'1'0'161,"0"1"-1,0 0 1,0 0-1,0 0 1,-1 0-1,1 0 1,0 0-1,0 0 1,-1 0-1,1 0 1,0 0-1,-1 0 1,1 0 0,-1 0-1,1 0 1,-1 1-1,0-1 1,1 0-1,-1 0 1,0 1-1,0-1 1,0 0-1,0 0 1,0 1-1,0 0 1,6 23 241,16 24 16,-12-29-544,-10-18 121,1 0-1,0 0 1,-1-1-1,1 1 1,0 0-1,0-1 1,0 1-1,0 0 1,0-1 0,0 0-1,0 1 1,2 1-1,19 26-2810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089"/>
    </inkml:context>
    <inkml:brush xml:id="br0">
      <inkml:brushProperty name="width" value="0.05" units="cm"/>
      <inkml:brushProperty name="height" value="0.05" units="cm"/>
      <inkml:brushProperty name="color" value="#33CCFF"/>
    </inkml:brush>
  </inkml:definitions>
  <inkml:trace contextRef="#ctx0" brushRef="#br0">0 0 516,'0'0'2822,"23"43"-1297,-1-6-1220,-20-31-301,0-1 1,1 0-1,0 1 1,0-1-1,0 0 1,1-1-1,7 8 1,-10-10-4,1 0-1,-1 0 1,0 0 0,1 0 0,-1 0-1,0 0 1,0 1 0,0-1 0,0 0 0,-1 1-1,1 2 1,9 21-161,-8-23-25,-1-1 11,0-1 1,0 1 0,-1-1 0,1 1 0,0 0 0,-1 0-1,1-1 1,-1 1 0,1 0 0,-1 0 0,0 0 0,0 0 0,0 0-1,0 1 1,0 7-1449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596"/>
    </inkml:context>
    <inkml:brush xml:id="br0">
      <inkml:brushProperty name="width" value="0.05" units="cm"/>
      <inkml:brushProperty name="height" value="0.05" units="cm"/>
      <inkml:brushProperty name="color" value="#33CCFF"/>
    </inkml:brush>
  </inkml:definitions>
  <inkml:trace contextRef="#ctx0" brushRef="#br0">1 1 1048,'1'13'3122,"3"-9"-2980,0 0 1,-1 1-1,1 0 1,-1 0 0,0 0-1,-1 0 1,1 0-1,-1 1 1,0-1-1,2 10 1,5 11-61,-3-15-65,-4-7-25,0 0 0,0 1 0,0-1 0,-1 1 0,1-1 0,-1 1 0,0 0 0,0 7 0,21 45 72,-16-32-176,-2-15-2551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094"/>
    </inkml:context>
    <inkml:brush xml:id="br0">
      <inkml:brushProperty name="width" value="0.05" units="cm"/>
      <inkml:brushProperty name="height" value="0.05" units="cm"/>
      <inkml:brushProperty name="color" value="#33CCFF"/>
    </inkml:brush>
  </inkml:definitions>
  <inkml:trace contextRef="#ctx0" brushRef="#br0">0 1 20,'2'1'287,"0"1"0,-1-1 0,1 1 0,-1-1 1,1 1-1,-1 0 0,0-1 0,0 1 0,0 0 0,0 0 0,0 0 0,0 0 1,0 0-1,0 0 0,0 4 0,10 16 191,3 16-150,16 21-166,-24-44-174,1-1 0,1 1 0,0-1-1,16 19 1,-18-28-101,0 2-2621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618"/>
    </inkml:context>
    <inkml:brush xml:id="br0">
      <inkml:brushProperty name="width" value="0.05" units="cm"/>
      <inkml:brushProperty name="height" value="0.05" units="cm"/>
      <inkml:brushProperty name="color" value="#33CCFF"/>
    </inkml:brush>
  </inkml:definitions>
  <inkml:trace contextRef="#ctx0" brushRef="#br0">0 1 320,'33'32'4626,"-32"-29"-4597,-1 0 0,2-1 0,-1 1 0,0 0 0,0-1 0,1 1 0,0-1 0,-1 1 0,1-1 0,0 0 0,4 4 0,-4-4-20,0 0 0,0 0 0,0 1 0,0-1 0,0 1 0,0-1 0,-1 1 0,1 0 0,-1-1 0,0 1 0,2 6 0,-2-5-7,1-1-1,-1 1 1,1 0-1,0-1 0,0 1 1,1-1-1,-1 1 0,1-1 1,3 3-1,2 5-2,2 0-765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091"/>
    </inkml:context>
    <inkml:brush xml:id="br0">
      <inkml:brushProperty name="width" value="0.05" units="cm"/>
      <inkml:brushProperty name="height" value="0.05" units="cm"/>
      <inkml:brushProperty name="color" value="#33CCFF"/>
    </inkml:brush>
  </inkml:definitions>
  <inkml:trace contextRef="#ctx0" brushRef="#br0">0 0 220,'22'31'3444,"-9"-10"-2925,-11-19-495,0 0 0,0 0 0,-1 0 0,1 0 0,-1 0 1,1 0-1,-1 0 0,0 0 0,0 1 0,0-1 1,0 0-1,0 1 0,0 3 0,2 4-11,0-1 0,0 1 0,1-1 0,1 0 0,-1-1 0,1 1 0,9 10 0,-3-1-24,-5-8-12,-1-2-470,0 0 0,0 0-1,-1 1 1,5 14 0,-9-21-944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520"/>
    </inkml:context>
    <inkml:brush xml:id="br0">
      <inkml:brushProperty name="width" value="0.05" units="cm"/>
      <inkml:brushProperty name="height" value="0.05" units="cm"/>
      <inkml:brushProperty name="color" value="#33CCFF"/>
    </inkml:brush>
  </inkml:definitions>
  <inkml:trace contextRef="#ctx0" brushRef="#br0">1 0 580,'23'37'3364,"96"114"-3458,-101-140-1391,-16-10 184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989"/>
    </inkml:context>
    <inkml:brush xml:id="br0">
      <inkml:brushProperty name="width" value="0.05" units="cm"/>
      <inkml:brushProperty name="height" value="0.05" units="cm"/>
      <inkml:brushProperty name="color" value="#33CCFF"/>
    </inkml:brush>
  </inkml:definitions>
  <inkml:trace contextRef="#ctx0" brushRef="#br0">0 1 224,'5'3'442,"-1"0"0,1 1-1,-1 0 1,0 0 0,0 0 0,-1 0 0,6 8-1,-6-8-430,0 0 0,1 1 0,-1-1-1,1-1 1,0 1 0,0 0 0,7 4-1,-11-8-10,1 1 0,0-1 0,-1 1 0,1-1 0,-1 1 0,1 0-1,-1-1 1,1 1 0,-1 0 0,0 0 0,1-1 0,-1 1 0,0 0-1,1 0 1,-1 0 0,0 0 0,0-1 0,0 1 0,0 1 0,5 12-2215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2.372"/>
    </inkml:context>
    <inkml:brush xml:id="br0">
      <inkml:brushProperty name="width" value="0.05" units="cm"/>
      <inkml:brushProperty name="height" value="0.05" units="cm"/>
      <inkml:brushProperty name="color" value="#33CCFF"/>
    </inkml:brush>
  </inkml:definitions>
  <inkml:trace contextRef="#ctx0" brushRef="#br0">1 1 776,'1'-1'173,"1"1"0,0 0 0,-1 0 0,1 0 0,0 0 0,0 0 1,-1 1-1,1-1 0,0 1 0,0-1 0,-1 1 0,1-1 0,-1 1 0,1 0 0,0 0 0,-1 0 0,3 1 0,8 7 194,17 4 82,-24-11-487,-1 0-1,1 0 1,-1 0-1,0 1 0,1-1 1,-1 1-1,0 0 1,-1 0-1,6 5 1,0-2-2455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7"/>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007"/>
    </inkml:context>
    <inkml:brush xml:id="br0">
      <inkml:brushProperty name="width" value="0.05" units="cm"/>
      <inkml:brushProperty name="height" value="0.05" units="cm"/>
      <inkml:brushProperty name="color" value="#33CCFF"/>
    </inkml:brush>
  </inkml:definitions>
  <inkml:trace contextRef="#ctx0" brushRef="#br0">0 6 744,'0'0'1620,"13"-5"1101,-1 13-2598,0 1-1,0 0 1,-1 1-1,-1 0 1,19 22 0,45 41-487,-53-37-2373,-10-24 953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861"/>
    </inkml:context>
    <inkml:brush xml:id="br0">
      <inkml:brushProperty name="width" value="0.05" units="cm"/>
      <inkml:brushProperty name="height" value="0.05" units="cm"/>
      <inkml:brushProperty name="color" value="#33CCFF"/>
    </inkml:brush>
  </inkml:definitions>
  <inkml:trace contextRef="#ctx0" brushRef="#br0">1 1 476,'0'0'1776,"12"25"292,-8-21-2012,0 0 0,-1 0 1,0 1-1,0-1 0,0 1 1,0 0-1,-1 0 0,3 6 1,5 9 90,4 33-55,-9-42-123,19 33-382,-20-32-311,2-1-478,-4-10-230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6.977"/>
    </inkml:context>
    <inkml:brush xml:id="br0">
      <inkml:brushProperty name="width" value="0.05" units="cm"/>
      <inkml:brushProperty name="height" value="0.05" units="cm"/>
      <inkml:brushProperty name="color" value="#33CCFF"/>
    </inkml:brush>
  </inkml:definitions>
  <inkml:trace contextRef="#ctx0" brushRef="#br0">1 0 292,'9'4'1017,"-9"-4"-930,1 0 1,-1 0-1,1 0 0,0 0 1,-1 0-1,1 0 1,-1 1-1,1-1 1,-1 0-1,1 0 1,-1 1-1,1-1 1,-1 0-1,1 1 1,-1-1-1,1 0 1,-1 1-1,0-1 0,1 0 1,-1 1-1,0-1 1,1 1-1,-1-1 1,0 1-1,1-1 1,-1 1-1,0 1 1,34 21 1186,17 43-700,-43-52-568,7 3-7,-12-15-182,0 1 0,0 0 0,0 0 0,0 0-1,-1 0 1,1 0 0,-1 0 0,0 1 0,0-1 0,0 1 0,-1 0-1,2 5 1,-3-2-1351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470"/>
    </inkml:context>
    <inkml:brush xml:id="br0">
      <inkml:brushProperty name="width" value="0.05" units="cm"/>
      <inkml:brushProperty name="height" value="0.05" units="cm"/>
      <inkml:brushProperty name="color" value="#33CCFF"/>
    </inkml:brush>
  </inkml:definitions>
  <inkml:trace contextRef="#ctx0" brushRef="#br0">0 1 816,'10'6'321,"0"1"0,-1 1 1,0-1-1,-1 1 0,1 1 0,8 12 1,-1-3-111,45 37-2085,-59-49 612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952"/>
    </inkml:context>
    <inkml:brush xml:id="br0">
      <inkml:brushProperty name="width" value="0.05" units="cm"/>
      <inkml:brushProperty name="height" value="0.05" units="cm"/>
      <inkml:brushProperty name="color" value="#33CCFF"/>
    </inkml:brush>
  </inkml:definitions>
  <inkml:trace contextRef="#ctx0" brushRef="#br0">1 7 384,'34'-6'3666,"-26"8"-3592,-1 0 1,1 1-1,-1-1 1,0 2-1,0-1 0,0 1 1,0 0-1,-1 0 1,0 1-1,0 0 1,0 0-1,6 7 1,41 29 163,-4-8 279,1 1-3712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424"/>
    </inkml:context>
    <inkml:brush xml:id="br0">
      <inkml:brushProperty name="width" value="0.05" units="cm"/>
      <inkml:brushProperty name="height" value="0.05" units="cm"/>
      <inkml:brushProperty name="color" value="#33CCFF"/>
    </inkml:brush>
  </inkml:definitions>
  <inkml:trace contextRef="#ctx0" brushRef="#br0">0 0 224,'13'7'2252,"-11"-5"-2115,28 14 1089,-1 2 1,37 29-1,-39-12-1164,-9-8-33,7-12-107,-19-12-4204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898"/>
    </inkml:context>
    <inkml:brush xml:id="br0">
      <inkml:brushProperty name="width" value="0.05" units="cm"/>
      <inkml:brushProperty name="height" value="0.05" units="cm"/>
      <inkml:brushProperty name="color" value="#33CCFF"/>
    </inkml:brush>
  </inkml:definitions>
  <inkml:trace contextRef="#ctx0" brushRef="#br0">0 1 1008,'33'24'2198,"64"43"-462,-43-25-1963,-44-36-1986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9.528"/>
    </inkml:context>
    <inkml:brush xml:id="br0">
      <inkml:brushProperty name="width" value="0.05" units="cm"/>
      <inkml:brushProperty name="height" value="0.05" units="cm"/>
      <inkml:brushProperty name="color" value="#33CCFF"/>
    </inkml:brush>
  </inkml:definitions>
  <inkml:trace contextRef="#ctx0" brushRef="#br0">1 1 1112,'108'78'2322,"-54"-47"-3776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3.624"/>
    </inkml:context>
    <inkml:brush xml:id="br0">
      <inkml:brushProperty name="width" value="0.05" units="cm"/>
      <inkml:brushProperty name="height" value="0.05" units="cm"/>
      <inkml:brushProperty name="color" value="#33CCFF"/>
    </inkml:brush>
  </inkml:definitions>
  <inkml:trace contextRef="#ctx0" brushRef="#br0">0 164 132,'2'-18'2536,"27"-5"-2117,-11 10-474,0-1 0,-1 0 0,0-2 0,22-25 0,-30 29-810,-7-1-394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089"/>
    </inkml:context>
    <inkml:brush xml:id="br0">
      <inkml:brushProperty name="width" value="0.05" units="cm"/>
      <inkml:brushProperty name="height" value="0.05" units="cm"/>
      <inkml:brushProperty name="color" value="#33CCFF"/>
    </inkml:brush>
  </inkml:definitions>
  <inkml:trace contextRef="#ctx0" brushRef="#br0">0 189 24,'5'-2'301,"-1"0"1,0-1-1,1 1 0,-1-1 0,0 0 0,-1 0 1,1 0-1,0-1 0,-1 1 0,0-1 1,5-7-1,16-14 52,8-10-185,-27 29-170,0 0 1,0 0-1,1 1 1,-1-1-1,13-8 0,14-22-2270,-32 30 882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8"/>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651"/>
    </inkml:context>
    <inkml:brush xml:id="br0">
      <inkml:brushProperty name="width" value="0.05" units="cm"/>
      <inkml:brushProperty name="height" value="0.05" units="cm"/>
      <inkml:brushProperty name="color" value="#33CCFF"/>
    </inkml:brush>
  </inkml:definitions>
  <inkml:trace contextRef="#ctx0" brushRef="#br0">1 121 660,'0'0'2732,"1"-11"-1480,29-16-601,-27 23-661,1 0 0,-1 1 0,1-1 0,0 1 0,0 0 0,0 0 0,0 0 0,0 0 0,1 1 0,-1-1 0,8-1 0,-10 3-129,-1 1 1,1-1-1,0 0 0,-1 1 0,1-1 0,0 0 0,-1 0 1,1 0-1,-1 0 0,1 0 0,-1 0 0,1-1 1,-1 1-1,0 0 0,0-1 0,0 1 0,0-1 0,0 1 1,0-1-1,0 0 0,0 1 0,0-1 0,0-3 1,-1-7-1590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5.123"/>
    </inkml:context>
    <inkml:brush xml:id="br0">
      <inkml:brushProperty name="width" value="0.05" units="cm"/>
      <inkml:brushProperty name="height" value="0.05" units="cm"/>
      <inkml:brushProperty name="color" value="#33CCFF"/>
    </inkml:brush>
  </inkml:definitions>
  <inkml:trace contextRef="#ctx0" brushRef="#br0">0 146 760,'11'-6'1016,"0"0"-180,-11-6-176,10 5-168,1-5-112,0 6-80,0 0-84,-1-6-72,-10 6-60,11 0-36,0-6-16,0 6-28,0 0-80,-1 0-144,-10-6-240,11 5-424,-11 1-600,0-6-332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9"/>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0"/>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2.565"/>
    </inkml:context>
    <inkml:brush xml:id="br0">
      <inkml:brushProperty name="width" value="0.05" units="cm"/>
      <inkml:brushProperty name="height" value="0.05" units="cm"/>
      <inkml:brushProperty name="color" value="#00FF00"/>
    </inkml:brush>
  </inkml:definitions>
  <inkml:trace contextRef="#ctx0" brushRef="#br0">108 6 840,'0'-2'12848,"0"4"-13317,-10-7 4534,10 6-3977,0 1 0,0-1 0,0 1 0,0 0 0,0-1 1,-1 1-1,1-1 0,0 1 0,-1-1 0,1 1 0,-1-1 0,1 1 0,-1-1 0,0 1 0,0-1 0,1 0 0,-1 0 0,-1 2 0,0 1-96,1 0 0,0 1 1,1-1-1,-1 0 0,1 0 0,0 1 0,0-1 1,0 0-1,0 1 0,2 3 0,-1 9 32,-1-4 3,-1-2 4,1-1 0,1 0-1,-1 1 1,2-1 0,0 0-1,3 12 1,-3-13-10,-1 0 0,0 0-1,-1 0 1,1 0 0,-2 1 0,1-1 0,-1 0-1,-4 17 1,-2 32 18,7-51-38,0 7 5,0 1 0,-1-1-1,0 1 1,-6 22-1,5-27 0,0-1-1,1 0 0,0 1 0,1 12 0,-5 34 43,-6 28 176,0 19-298,1-25 65,-1-22 12,7-32-6,4-23 4,0 0 0,0 1 0,0-1 0,0 1 0,0-1 0,0 0 0,0 1 1,-1-1-1,1 1 0,-1-1 0,1 0 0,-1 0 0,1 1 0,-1-1 0,0 0 0,-1 2 0,1 0-3,0 0 1,1 0-1,-1 0 0,1-1 0,0 1 0,-1 0 1,1 0-1,1 0 0,0 6 0,-1 5-5,-10 16 3,10-7-11,0-22 24,0 0-8,0 3 8,0-3-2,0 0-2,0 4 1,0 0-11,0-4 75,53-55 99,-23 20-130,1 2 0,58-48-1,-40 39-55,-34 27 2,1 1 0,0 1 1,19-11-1,-33 22 12,1-1 2,-1 0 0,0 1 0,1 0 0,0-1 0,-1 1 0,1 0 0,0 0 0,0 0 0,-1 0 0,1 1 0,0-1 0,0 1 0,0 0 0,0 0 0,0 0 0,0 0 0,0 0 0,-1 0 0,6 2 0,-2 1 3,0 0-1,-1 1 0,0-1 1,1 1-1,-1 0 0,-1 0 0,1 1 1,-1 0-1,0-1 0,0 2 1,0-1-1,0 0 0,3 8 0,-3-6-5,1 1 0,0-1-1,0 0 1,0-1 0,1 1-1,0-1 1,7 5-1,13 15-5,-23-25 10,0 1 0,0 0-1,0-1 1,0 0-1,0 0 1,0 0-1,1 0 1,-1-1-1,0 1 1,1-1-1,-1 0 1,0 1-1,0-2 1,1 1 0,-1 0-1,0-1 1,1 1-1,-1-1 1,0 0-1,5-2 1,-5 0 8,1 0 1,-1-1-1,0 1 0,-1-1 1,1 1-1,-1-1 1,1 0-1,-1 0 1,0 0-1,0 0 0,-1 0 1,1-1-1,-1 1 1,1-8-1,1-4 12,0 0 0,-1 0 0,0-16-1,-2 23 3,1-24 245,-1 0-1,-2 0 1,-1 1-1,-1-1 0,-2 1 1,-12-41-1,3 26-76,10 30-122,0 0 0,-1 1 1,-1-1-1,-9-15 0,-15-28 307,29 58-385,1 0-1,-1-1 1,1 0 0,0 1-1,0-1 1,0 0 0,0 0-1,0 1 1,0-6 0,-5 2-824,10 11-786,19 8-16136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3.610"/>
    </inkml:context>
    <inkml:brush xml:id="br0">
      <inkml:brushProperty name="width" value="0.05" units="cm"/>
      <inkml:brushProperty name="height" value="0.05" units="cm"/>
      <inkml:brushProperty name="color" value="#00FF00"/>
    </inkml:brush>
  </inkml:definitions>
  <inkml:trace contextRef="#ctx0" brushRef="#br0">130 1 1100,'-2'1'275,"1"0"1,-1 1-1,1-1 1,-1 1-1,1-1 0,0 1 1,0 0-1,-1 0 1,1-1-1,0 1 0,1 0 1,-1 0-1,0 0 1,1 0-1,-1 0 0,1 0 1,-1 0-1,1 2 0,-3 44 1477,3-40-1437,1 13 581,0 1-1,6 38 0,-3-35-68,-2 0-1,-1 0 1,-3 47-1,-1-6 1103,3-46-1394,1-8-381,-1 0 0,0 0 0,-1 1 0,-1-1 0,-5 22 0,-4 14-80,8-32-62,3-14-13,0 0 0,0-1 0,0 1 0,-1 0 0,1 0 0,-1-1 0,1 1 0,-1 0 0,0-1 0,1 1-1,-1-1 1,0 1 0,-2 2 0,-49 81 339,19-62 391,32-22-518,33-68 233,-3 11-406,-23 42-33,0 0-1,1 1 1,0 0 0,1 1 0,1 0-1,14-16 1,22-23 34,-39 42-32,-5 8-8,-1-1 0,1 1 0,0 0 1,0 0-1,0-1 0,0 1 0,0 0 0,0 0 0,0 0 0,0 0 0,0 0 0,0 0 0,1 0 0,-1 1 1,0-1-1,1 0 0,-1 1 0,1-1 0,-1 1 0,0-1 0,1 1 0,-1 0 0,1-1 0,-1 1 0,1 0 0,-1 0 1,1 0-1,-1 0 0,3 1 0,-2-1 1,1 1-1,-1-1 1,1 1 0,-1 0 0,0 0 0,1 0-1,-1 0 1,0 0 0,0 0 0,0 1 0,0-1-1,0 1 1,0-1 0,0 1 0,0 0 0,0 0-1,-1 0 1,1 0 0,-1 0 0,0 0 0,1 0-1,-1 1 1,0-1 0,1 4 0,1 1 10,-1 0 0,1 1 0,-1 0 0,-1-1 0,1 1 0,0 15 0,9 37 16,10-5-47,-20-52 21,0-1 0,0 1 0,0-1 0,0 1-1,0-1 1,1 0 0,-1 0 0,1 1-1,-1-1 1,4 2 0,-4-2-25,1 0-1,0 0 1,-1 0 0,1 0-1,-1 0 1,1 0 0,-1 1 0,0-1-1,0 1 1,0 2 0,10 16-1851,-3-14-1758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4.114"/>
    </inkml:context>
    <inkml:brush xml:id="br0">
      <inkml:brushProperty name="width" value="0.05" units="cm"/>
      <inkml:brushProperty name="height" value="0.05" units="cm"/>
      <inkml:brushProperty name="color" value="#00FF00"/>
    </inkml:brush>
  </inkml:definitions>
  <inkml:trace contextRef="#ctx0" brushRef="#br0">33 37 1272,'-4'4'486,"1"1"1,0-1-1,0 1 0,0 0 0,0 0 0,1 0 1,-1 0-1,1 0 0,-2 10 0,3-10-418,0 0 0,1 0 0,-1 0-1,1 0 1,0 0 0,1 0 0,-1 0 0,1 1-1,0-1 1,0 0 0,1 0 0,-1-1 0,1 1-1,0 0 1,0 0 0,1-1 0,3 6 0,0-2 62,0-1 0,0 0 0,1 0 0,0-1 0,0 0 1,1 0-1,0-1 0,-1 0 0,2 0 0,-1-1 0,1 0 1,-1 0-1,1-1 0,12 3 0,-14-4-4,-1-1-1,1 0 0,0 0 1,-1-1-1,1 0 1,0 0-1,-1 0 1,1-1-1,-1 0 1,1-1-1,-1 1 1,1-1-1,-1 0 1,0-1-1,0 1 0,0-1 1,0 0-1,0-1 1,-1 0-1,10-7 1,6-7 543,15-16 850,-34 32-1421,-1 1 0,0-1 0,0 0 0,0 0 0,0 0 0,-1-1 0,1 1 0,0 0 0,-1 0 0,1 0 0,-1 0 0,0-1 0,0 1 0,0 0 1,0 0-1,0 0 0,0-1 0,-1 1 0,0-4 0,-3-2 60,1 1 1,-1 0 0,0 0-1,0 0 1,-1 1 0,0-1-1,0 1 1,-1 0 0,1 1-1,-1-1 1,-1 1 0,1 0-1,-1 1 1,0-1-1,0 1 1,0 1 0,0-1-1,-1 1 1,-11-3 0,-4-1-144,1 1 0,-1 1 0,-1 1 0,1 1 0,-36-1 0,57 5-69,0-1 0,0 0-1,0 1 1,0-1 0,0 1-1,0 0 1,0 0 0,0-1-1,0 1 1,0 0 0,1 1-1,-3 0 1,-12 6-6370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2.998"/>
    </inkml:context>
    <inkml:brush xml:id="br0">
      <inkml:brushProperty name="width" value="0.05" units="cm"/>
      <inkml:brushProperty name="height" value="0.05" units="cm"/>
      <inkml:brushProperty name="color" value="#00FF00"/>
    </inkml:brush>
  </inkml:definitions>
  <inkml:trace contextRef="#ctx0" brushRef="#br0">0 37 304,'22'-12'4154,"-11"-12"-1155,-9 36 2832,6-10-3686,-6-1-756,-5-3-1695,3 2 317,0 0 0,0-1-1,-1 1 1,1 0 0,0 0-1,0 0 1,0 0 0,0 0 0,0 0-1,0 0 1,0 0 0,0 0-1,0 0 1,-1-1 0,1 1 0,0 0-1,0 0 1,0 0 0,0 0-1,0 0 1,0 0 0,-1 0 0,1 0-1,0 0 1,0 0 0,0 0-1,0 0 1,0 0 0,0 0 0,-1 0-1,1 0 1,0 0 0,0 0-1,0 0 1,0 1 0,0-1-1,0 0 1,0 0 0,-1 0 0,1 0-1,0 0 1,0 0 0,0 0-1,0 0 1,0 0 0,0 0 0,0 1-1,0-1 1,0 0 0,0 0-1,0 0 1,0 0 0,-1 0 0,1 0-1,0 0 1,0 1 0,0-1-1,0 0 1,0 0 0,0 0 0,0 0-1,0 0 1,0 1 0,3 12 253,2 7 123,-5 173 280,10-136-645,-10-18 414,0-30-1063,0-29-3324,-12-20-5059,3 26 5528</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3.394"/>
    </inkml:context>
    <inkml:brush xml:id="br0">
      <inkml:brushProperty name="width" value="0.05" units="cm"/>
      <inkml:brushProperty name="height" value="0.05" units="cm"/>
      <inkml:brushProperty name="color" value="#00FF00"/>
    </inkml:brush>
  </inkml:definitions>
  <inkml:trace contextRef="#ctx0" brushRef="#br0">22 0 944,'-2'4'6802,"-7"11"-92,8-15-6654,1-1 1,0 1 0,-1 0 0,1 0 0,0 0-1,-1 0 1,1 0 0,-1 0 0,1 0 0,0 0 0,-1 0-1,1 1 1,0-1 0,0 0 0,-1 0 0,1 0-1,0 0 1,-1 0 0,1 0 0,0 1 0,-1-1-1,1 0 1,0 0 0,0 0 0,-1 1 0,1-1 0,0 0-1,0 1 1,0-1 0,-1 0 0,1 0 0,0 1-1,0-1 1,0 0 0,0 1 0,0-1 0,0 0-1,-1 1 1,1-1 0,0 1 0,0 1-54,0 1 0,0 0 0,1-1 0,-1 1 0,0 0 0,1-1 0,0 1 0,-1-1 0,1 1 0,0-1 0,0 1 0,2 2 0,0 26-1922,-4-20-6637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4.111"/>
    </inkml:context>
    <inkml:brush xml:id="br0">
      <inkml:brushProperty name="width" value="0.05" units="cm"/>
      <inkml:brushProperty name="height" value="0.05" units="cm"/>
      <inkml:brushProperty name="color" value="#00FF00"/>
    </inkml:brush>
  </inkml:definitions>
  <inkml:trace contextRef="#ctx0" brushRef="#br0">371 12 896,'-41'-12'9012,"7"13"-4736,30-1-4054,-1 1 0,1-1 0,0 1 0,0 0 0,-1 0-1,1 0 1,0 1 0,-4 1 0,-35 9 689,22-2-23,-23 11-333,43-20-551,-1 0-1,1 0 0,-1 0 0,1 0 0,-1 0 1,1 0-1,0 0 0,-1 1 0,1-1 1,0 0-1,0 1 0,0-1 0,0 1 0,0 0 1,0-1-1,1 1 0,-1 0 0,1-1 1,-1 1-1,0 3 0,2-1-2,0 0-1,0 0 1,0 0-1,0 0 1,1 0 0,0 0-1,0-1 1,0 1 0,0-1-1,0 1 1,3 2-1,7 13 0,-7-14-5,0 1 0,1-1 1,-1 0-1,1 0 1,0-1-1,1 0 0,-1 0 1,10 4-1,16 11-13,-14-5 12,-1 1 0,23 23 0,-31-24-6,-15-8 35,-8 4 0,8-6-23,0-1 1,-1-1 0,1 1-1,-1-1 1,0 0-1,0-1 1,-9 2 0,-6 2-3,6-1-2,0 0 0,0-2-1,0 1 1,0-2 0,0 0 0,-1-1 0,1-1-1,0 0 1,-24-5 0,35 5 726,-27-9-4542,32 9 3514,-1 1 0,0-1 0,0 1 0,1-1 0,-1 0 0,1 1 0,-1-1 0,1 0 0,-1 0 1,1 1-1,-1-1 0,1 0 0,0 0 0,-1 0 0,1 0 0,0 0 0,0 1 0,0-1 0,-1 0 0,1 0 0,0 0 0,0 0 1,0 0-1,1 0 0,-1 0 0,0 0 0,0 1 0,0-1 0,1 0 0,-1 0 0,0 0 0,1 0 0,-1 1 0,1-1 0,-1 0 1,1 0-1,0-1 0,8-5-3006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346"/>
    </inkml:context>
    <inkml:brush xml:id="br0">
      <inkml:brushProperty name="width" value="0.05" units="cm"/>
      <inkml:brushProperty name="height" value="0.05" units="cm"/>
      <inkml:brushProperty name="color" value="#00FF00"/>
    </inkml:brush>
  </inkml:definitions>
  <inkml:trace contextRef="#ctx0" brushRef="#br0">67 1 952,'10'-1'13547,"-14"6"-13135,-2 4-140,6 252 1876,-2-229-2026,-7 43 0,4-43 15,-1 45 0,-5 51 52,1-37-43,5-74-113,4-15-31,0 1-1,0-1 1,0 1 0,1-1 0,-1 1 0,1 0 0,-1-1-1,1 1 1,0 5 0,0-7-19,0-1-4,0-1 20,0 1 0,0 0 1,0 0-1,0-1 0,0 1 0,0 0 0,0 0 1,0-1-1,0 1 0,1 0 0,-1 0 0,0 0 1,0-1-1,0 1 0,0 0 0,0 0 1,1 0-1,-1 0 0,0-1 0,0 1 0,0 0 1,1 0-1,-1 0 0,0 0 0,0 0 0,0 0 1,1 0-1,-1 0 0,0-1 0,0 1 0,1 0 1,-1 0-1,0 0 0,0 0 0,0 0 1,1 0-1,-1 0 0,0 0 0,0 0 0,1 1 1,-1-1-1,0 0 0,0 0 0,1 0 0,-1 0 1,0 0-1,0 0 0,0 0 0,1 0 1,-1 1-1,0-1 0,0 0 0,0 0 0,0 0 1,1 0-1,-1 1 0,0-1 0,0 0 0,0 0 1,0 0-1,0 1 0,0-1 0,0 0 1,1 1-1,-1 0-63,-11 17-5,8-11 149,-2-2-58,2 19-55,2-7 10,0-2 58,2-15-47,-1 0-1,0 1 1,0-1-1,0 0 1,1 0-1,-1 0 1,0 1-1,0-1 1,1 0-1,-1 0 1,0 0-1,0 0 1,1 0-1,-1 0 1,0 0-1,1 0 1,-1 1-1,0-1 1,0 0-1,1 0 1,-1 0-1,0 0 1,1 0-1,-1-1 1,0 1-1,0 0 1,1 0-1,-1 0 1,0 0-1,0 0 1,1 0-1,-1 0 1,0 0-1,0-1 0,1 1 1,-1 0-1,0 0 1,0 0-1,0-1 1,1 1-1,-1 0 1,1-5-791,0 1 0,0 0-1,-1-1 1,0 1 0,1 0 0,-2-1 0,0-8 0,1 7-361,0-30-5034,0 18 3116</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875"/>
    </inkml:context>
    <inkml:brush xml:id="br0">
      <inkml:brushProperty name="width" value="0.05" units="cm"/>
      <inkml:brushProperty name="height" value="0.05" units="cm"/>
      <inkml:brushProperty name="color" value="#00FF00"/>
    </inkml:brush>
  </inkml:definitions>
  <inkml:trace contextRef="#ctx0" brushRef="#br0">11 1 1592,'0'0'3596,"-11"7"1905,12-5-5264,0 0 1,0 0-1,0 0 1,1 0-1,-1-1 1,0 1-1,1 0 1,0-1-1,-1 1 1,1-1-1,0 0 1,-1 1-1,1-1 1,0 0-1,0 0 1,0 0-1,0 0 1,0-1-1,0 1 1,1 0-1,-1-1 1,3 1-1,5 2-55,1 0-1,-1-1 0,1-1 1,15 1-1,3 1-12,1 1-1,-1 1 1,43 13-1,-57-12-2360,10 5-3985,-25-11 6069,0 0 0,0-1 0,0 1 0,0 0-1,0 0 1,0 0 0,0 0 0,0 0 0,0-1 0,0 1 0,0 0 0,0 0 0,0 0 0,0 0 0,0 0 0,0-1-1,1 1 1,-1 0 0,1-1-1297,-1 1 1297,1 0 0,-1 0 0,0 0 0,0 0 0,0 0 0,0 0 0,0 0-1,1 0 1,-1 0 0,0 0 0,0 0 0,0 0 0,-1-6-3163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493"/>
    </inkml:context>
    <inkml:brush xml:id="br0">
      <inkml:brushProperty name="width" value="0.05" units="cm"/>
      <inkml:brushProperty name="height" value="0.05" units="cm"/>
      <inkml:brushProperty name="color" value="#00FF00"/>
    </inkml:brush>
  </inkml:definitions>
  <inkml:trace contextRef="#ctx0" brushRef="#br0">129 1 1368,'-10'49'6143,"10"-15"-4583,-2 1 1,-9 54-1,4-50-826,2-9-66,-2 0 1,-15 47-1,-2 2 70,-4 10-229,15-53-282,13-36-217,1 0 1,-1 0-1,0 1 1,1-1-1,-1 0 1,0 0-1,1 0 1,-1 0-1,0 1 0,1-1 1,-1 0-1,0 0 1,1 0-1,-1 0 1,1 0-1,-1 0 1,0 0-1,1 0 1,-1 0-1,0 0 1,1 0-1,-1 0 1,1 0-1,-1-1 0,0 1 1,1 0-1,-1 0 1,0 0-1,1 0 1,-1-1-1,0 1 1,1 0-1,-1 0 1,0-1-1,0 1 1,1 0-1,-1 0 0,0-1 1,0 1-1,1 0 1,-1-1-1,0 1 1,0-1-1,18-13 384,-18 13-378,54-58 220,-24 33-299,-20 16 60,0 1 0,1 0 1,0 0-1,0 2 0,1-1 0,0 1 1,0 1-1,1 0 0,17-5 0,-27 10 21,0 1-1,0 0 1,0 0-1,0 0 0,0 1 1,0-1-1,0 1 1,0 0-1,0-1 1,0 1-1,0 1 1,0-1-1,-1 0 1,1 1-1,0-1 0,-1 1 1,1 0-1,-1 0 1,0 0-1,0 0 1,1 0-1,-1 0 1,-1 1-1,1-1 0,0 1 1,0-1-1,-1 1 1,0 0-1,2 4 1,-3 11 35,1-11-70,-1 0-1,0 1 1,0-1-1,-1 1 1,0-1-1,0 0 1,-1 0-1,-3 8 1,-5 52-53,9-64 72,0 0-1,0 0 0,0 0 1,1 0-1,0 0 0,0 1 0,0-1 1,0 0-1,0 0 0,0 0 1,1 0-1,0 0 0,-1 1 1,1-1-1,2 4 0,4 23-645,-7-30 574,0 0 0,0 0 0,1 0 0,-1 0 1,0 0-1,0 0 0,1 0 0,-1 0 0,0 0 0,0 1 0,1-1 0,-1 0 0,0-1 1,1 1-1,-1 0 0,0 0 0,0 0 0,1 0 0,-1 0 0,0 0 0,1 0 1,-1 0-1,0 0 0,0-1 0,1 1 0,-1 0 0,0 0 0,0 0 0,0 0 1,1-1-1,-1 1 0,0 0 0,0 0 0,0-1 0,0 1 0,1 0 0,-1 0 1,0-1-1,0 1 0,0 0 0,0 0 0,0-1 0,0 1 0,0-1 0,10-11-2250,1-13-3395,-9 8 2572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828"/>
    </inkml:context>
    <inkml:brush xml:id="br0">
      <inkml:brushProperty name="width" value="0.05" units="cm"/>
      <inkml:brushProperty name="height" value="0.05" units="cm"/>
      <inkml:brushProperty name="color" value="#00FF00"/>
    </inkml:brush>
  </inkml:definitions>
  <inkml:trace contextRef="#ctx0" brushRef="#br0">1 0 232,'0'0'8031,"0"11"-3803,0 14-2162,0-8-1456,2-1-1,7 31 1,-6-31-547,0-1 0,1 31 0,-3-41-87,0 1 0,0-1 0,1 0 0,-1 0 0,1 0 0,0 0 1,0 0-1,1 0 0,0-1 0,0 1 0,0-1 0,4 5 0,-7-9-59,0 0 1,1 0-1,-1 0 0,0 0 0,0 0 0,1 0 1,-1 0-1,0 1 0,1-1 0,-1 0 0,0 0 1,1 0-1,-1 0 0,0 0 0,0-1 0,1 1 0,-1 0 1,0 0-1,1 0 0,-1 0 0,0 0 0,0 0 1,1 0-1,-1 0 0,0-1 0,0 1 0,1 0 1,-1 0-1,0 0 0,0-1 0,0 1 0,1 0 1,-1 0-1,0-1 0,0 1 0,0 0 0,0 0 1,1-1-1,-1 1 0,0 0 0,0-1 0,0 1 1,0 0-1,0 0 0,0-1 0,0 1 0,0 0 1,0-1-1,0 1 0,0 0 0,0-1 0,0 1 1,0 0-1,0 0 0,0-1 0,-1 1 0,4-28-6342,-3 16 3402</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178"/>
    </inkml:context>
    <inkml:brush xml:id="br0">
      <inkml:brushProperty name="width" value="0.05" units="cm"/>
      <inkml:brushProperty name="height" value="0.05" units="cm"/>
      <inkml:brushProperty name="color" value="#00FF00"/>
    </inkml:brush>
  </inkml:definitions>
  <inkml:trace contextRef="#ctx0" brushRef="#br0">21 50 1132,'-1'-1'424,"-1"0"-1,1 0 1,-1 0 0,1-1 0,-1 1-1,1 0 1,0-1 0,0 0-1,-1 1 1,1-1 0,0 0-1,1 1 1,-1-1 0,-1-2-1,2 3-320,0 0 0,-1 0-1,1 0 1,0 1 0,0-1-1,-1 0 1,1 0-1,0 0 1,0 0 0,0 0-1,0 1 1,0-1 0,1 0-1,-1 0 1,0 0 0,0 0-1,0 1 1,1-1-1,-1 0 1,0 0 0,1 1-1,-1-1 1,1 0 0,-1 0-1,1 1 1,-1-1-1,1 0 1,0 1 0,-1-1-1,2 0 1,-1 1-115,0 0 0,1-1-1,-1 1 1,0 0 0,0 0 0,1 0-1,-1 1 1,0-1 0,1 0 0,-1 0 0,0 1-1,0-1 1,0 0 0,1 1 0,-1 0-1,0-1 1,0 1 0,0 0 0,0-1 0,1 2-1,26 22-6696,-26-18 4318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497"/>
    </inkml:context>
    <inkml:brush xml:id="br0">
      <inkml:brushProperty name="width" value="0.05" units="cm"/>
      <inkml:brushProperty name="height" value="0.05" units="cm"/>
      <inkml:brushProperty name="color" value="#00FF00"/>
    </inkml:brush>
  </inkml:definitions>
  <inkml:trace contextRef="#ctx0" brushRef="#br0">302 48 1100,'0'0'236,"1"-1"0,0 1-1,-1 0 1,1 0 0,0-1-1,-1 1 1,1-1 0,-1 1-1,1 0 1,-1-1 0,1 1 0,-1-1-1,1 0 1,-1 1 0,0-1-1,1 1 1,-1-1 0,0 1-1,1-1 1,-1 0 0,0 1 0,0-1-1,0 0 1,0 1 0,1-1-1,-1 0 1,0 1 0,0-1 0,0 0-1,0 0 1,-15-16 5132,12 15-5080,0 0-1,0 1 1,0-1 0,0 1-1,0 0 1,0 0-1,-1 0 1,1 0 0,0 0-1,0 1 1,-1-1-1,1 1 1,-6 0 0,3 2-227,-1 0 1,1 0-1,0 0 0,0 0 1,0 1-1,0 0 1,1 1-1,-1-1 1,1 1-1,0 0 0,0 0 1,0 1-1,1-1 1,-1 1-1,1 0 1,0 0-1,0 1 0,1-1 1,0 1-1,0 0 1,0 0-1,1 0 1,-1 0-1,1 0 0,1 0 1,-1 1-1,0 7 1,2-6-62,0 0-1,0 1 1,1-1 0,0 0 0,0 0-1,1 1 1,0-1 0,0 0 0,1-1-1,7 16 1,21 32 9,60 80 1,-73-109 12,14 23 94,-34-48-80,0 1-1,-1-1 0,1 1 0,-1-1 0,1 0 0,-1 0 0,0 0 0,1 0 0,-1-1 1,0 1-1,0-1 0,0 1 0,1-1 0,-7 0 0,-27 0-204,5 1 375,1-1 0,-34-5 0,57 4-506,-1-1-1,1 1 1,0-1 0,0 0-1,0-1 1,0 0 0,0 0-1,0 0 1,1-1 0,-1 0-1,1 0 1,0-1 0,-9-9 0,12 10-1329,1-1 1,1 0 0,-1 0 0,1 0-1,-1 1 1,0-10 0,2 2-1798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2"/>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8.978"/>
    </inkml:context>
    <inkml:brush xml:id="br0">
      <inkml:brushProperty name="width" value="0.05" units="cm"/>
      <inkml:brushProperty name="height" value="0.05" units="cm"/>
      <inkml:brushProperty name="color" value="#00FF00"/>
    </inkml:brush>
  </inkml:definitions>
  <inkml:trace contextRef="#ctx0" brushRef="#br0">370 155 124,'-2'1'302,"1"0"0,-1 0 0,1 0 1,-1 0-1,1 0 0,-1 0 0,1 1 0,0-1 0,0 0 0,0 1 0,0-1 1,0 1-1,0-1 0,0 1 0,0 0 0,0-1 0,1 1 0,-1 0 1,1-1-1,-1 1 0,1 3 0,0-1-62,0 0 1,0-1-1,1 1 1,-1 0-1,1 0 1,0 0-1,0 0 1,1-1-1,2 7 1,4 4-30,0-1 1,0 0 0,2 0 0,12 14-1,-18-23-35,1 0-1,0-1 0,0 1 1,1-1-1,-1 0 1,1 0-1,-1-1 1,1 0-1,0 0 0,0 0 1,0 0-1,0-1 1,0 0-1,0-1 0,1 1 1,-1-1-1,0 0 1,0-1-1,0 1 0,0-1 1,1 0-1,-1-1 1,0 0-1,-1 0 0,1 0 1,0 0-1,-1-1 1,1 0-1,-1 0 0,0-1 1,0 1-1,0-1 1,0 0-1,8-10 0,-9 6-112,1-1 0,-1 1-1,-1-1 1,0-1 0,0 1-1,0 0 1,-1-1-1,-1 1 1,0-1 0,0 1-1,0-1 1,-2 0 0,1 1-1,-1-1 1,0 0-1,-1 1 1,0-1 0,-1 1-1,0 0 1,0 0 0,-1 0-1,0 0 1,-1 1-1,-8-13 1,10 17-38,0-1 0,-1 1 0,1 0 0,-1 0 0,0 0 0,0 1 0,0 0 0,0-1 0,-1 1 0,0 1 0,1-1 1,-1 1-1,0 0 0,0 0 0,0 0 0,0 0 0,0 1 0,-1 0 0,1 0 0,0 1 0,-1-1 0,1 1 0,0 0 0,-1 1 0,1-1 0,0 1 0,-1 0 0,1 1 0,0-1 0,0 1 0,0 0 0,0 0 1,0 0-1,0 1 0,1 0 0,-1 0 0,1 0 0,0 0 0,0 1 0,0 0 0,0-1 0,1 1 0,-1 1 0,1-1 0,0 0 0,0 1 0,1 0 0,0 0 0,-1-1 0,1 1 0,1 1 0,-3 7 0,-1 8 31,1 0 0,1 0 0,1 0 0,1 1 0,1-1-1,5 41 1,35 164 26,-9-54-108,-27-151 58,-2-1 1,0 0-1,-1 1 0,-2 25 0,0-39 56,0-1-1,0 0 0,0 1 1,-1-1-1,0 0 1,0 0-1,-1 0 0,1 0 1,-1-1-1,0 1 1,-1-1-1,0 0 0,1 1 1,-2-2-1,1 1 1,0 0-1,-11 7 0,7-7-34,0-1-1,-1 0 1,0 0-1,0-1 1,0 0-1,0 0 1,-1-1-1,1 0 1,0-1-1,-1 0 0,0 0 1,1-1-1,-1 0 1,1-1-1,-1 0 1,1-1-1,-1 0 1,1 0-1,-15-7 1,3 2-186,1-2 1,1 0 0,0-1-1,0-1 1,0-1 0,2 0-1,-25-23 1,40 34-20,1-1-1,0 1 1,0-1-1,-1 1 1,1-1 0,0 1-1,0-1 1,0 0-1,1 1 1,-1-1 0,0 0-1,1 0 1,-1 0-1,1 0 1,-1 1 0,1-1-1,0 0 1,0 0-1,0 0 1,0 0 0,0 0-1,0 0 1,0 0-1,1 0 1,-1 1 0,1-1-1,0 0 1,-1 0-1,1 0 1,0 1 0,0-1-1,1-2 1,4-4-1554,1-1-1,0 1 1,0 0 0,13-11 0,-8 8-679,10-13-1244</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079"/>
    </inkml:context>
    <inkml:brush xml:id="br0">
      <inkml:brushProperty name="width" value="0.05" units="cm"/>
      <inkml:brushProperty name="height" value="0.05" units="cm"/>
      <inkml:brushProperty name="color" value="#00FF00"/>
    </inkml:brush>
  </inkml:definitions>
  <inkml:trace contextRef="#ctx0" brushRef="#br0">75 28 324,'0'-3'901,"1"3"-817,-1-1 0,0 1 1,0-1-1,0 1 0,0 0 1,1-1-1,-1 1 0,0-1 1,0 1-1,0-1 0,0 1 1,0 0-1,0-1 0,0 1 1,0-1-1,0 1 0,-1-1 1,1 1-1,0 0 0,0-1 1,0 1-1,0-1 0,0 1 1,-1 0-1,1-1 0,0 1 1,0 0-1,-1-1 0,1 1 1,0 0-1,-1-1 0,1 1 1,0 0-1,-1 0 0,1-1 1,0 1-1,-1 0 0,1 0 0,-1 0 1,1-1-1,-1 1 0,1 0 1,0 0-1,-1 0 0,1 0 1,-1 0-1,0 0 0,-1-9 3531,3 19 259,-10 0-2438,7-8-1325,0 1 0,-1-1 1,1 0-1,0 1 0,0-1 1,1 1-1,-1-1 0,0 1 1,1 0-1,0 0 0,0 0 1,-2 4-1,-7 41 304,7-42-377,1 0 0,0 1 0,1-1 0,0 1 0,-1 8 0,-4 16 56,5-28-88,0 0 1,1 0 0,-1 0 0,0 0 0,1-1-1,0 1 1,0 0 0,0 0 0,0 0 0,1 5 0,4 21 39,-5-24-41,0 0-1,1 1 1,0-1-1,0 1 1,0-1-1,0 0 1,1 0 0,0 0-1,0 0 1,0 0-1,1 0 1,0 0-1,0-1 1,0 1 0,0-1-1,1 0 1,-1 0-1,9 6 1,-5-5 0,-6-5 7,0 1 0,1 0 0,-1 0 0,0-1-1,0 1 1,1-1 0,-1 1 0,0-1 0,1 1 0,-1-1 0,1 0 0,-1 0 0,0 1 0,1-1 0,-1 0 0,1-1 0,-1 1 0,0 0 0,1 0 0,-1 0 0,1-1-1,-1 1 1,0-1 0,1 1 0,-1-1 0,2-1 0,6-3 47,1 0-1,-1-1 1,-1 0-1,1-1 0,-1 1 1,0-2-1,-1 1 1,1-1-1,-1-1 1,-1 1-1,7-12 1,21-24 38,-21 18 46,-2 2 57,-8 19-80,0-1-1,0 0 1,-1 0-1,0 0 1,0 0-1,0 0 1,-1-1-1,0 1 0,0 0 1,0-1-1,-1-8 1,0 15-60,-1 0-23,0 1 0,0 0 0,1 0 0,-1-1 1,0 1-1,0 0 0,1 0 0,-1 0 0,1 0 0,-1 0 1,1 0-1,-1 0 0,1 0 0,-1 0 0,1 0 1,-1 2-1,-8 43 703,8-42-711,-1 0 0,1 0-1,0 0 1,0 0 0,0 0-1,1 1 1,0-1-1,-1 0 1,1 1 0,1-1-1,-1 0 1,1 1 0,-1-1-1,3 5 1,3 8-12,-5-12-12,1 1 0,-1-1 0,2 1-1,-1-1 1,0 0 0,1 0 0,0 0 0,0 0-1,1 0 1,-1-1 0,9 8 0,2 2-211,-10-10 217,0-1 1,0 1-1,0-1 1,0 1-1,0-1 1,1 0-1,6 3 1,-9-5-245,1-1 1,-1 1 0,0-1 0,0 0-1,0 0 1,1 0 0,-1 0-1,0 0 1,0 0 0,1 0 0,-1-1-1,0 1 1,0-1 0,0 0 0,0 1-1,0-1 1,0 0 0,0 0-1,0 0 1,0-1 0,0 1 0,0 0-1,2-4 1,9-5-2894,-9 7 2139,0 1 0,-1-1-1,0-1 1,1 1 0,-1 0 0,0-1 0,4-5-1,3-9-2896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879"/>
    </inkml:context>
    <inkml:brush xml:id="br0">
      <inkml:brushProperty name="width" value="0.05" units="cm"/>
      <inkml:brushProperty name="height" value="0.05" units="cm"/>
      <inkml:brushProperty name="color" value="#00FF00"/>
    </inkml:brush>
  </inkml:definitions>
  <inkml:trace contextRef="#ctx0" brushRef="#br0">108 1 780,'-22'11'9872,"35"9"-7758,28 57-369,-31-62-1556,1-1 1,0 0-1,1-1 1,20 18-1,-25-25-246,-2-2 69,0 1-1,0-1 1,0 0 0,1 0 0,-1-1 0,1 0-1,7 3 1,-11-5-70,1-1 0,0 0 0,-1 1 0,1-1 0,0 0-1,0 0 1,-1 0 0,1 0 0,0-1 0,-1 1 0,1-1 0,0 0-1,-1 0 1,1 1 0,-1-2 0,1 1 0,-1 0 0,0 0 0,1-1-1,-1 1 1,0-1 0,3-3 0,1-1-636,0 0 0,-1 0 0,1 0 0,6-13 0,20-21-1914,-24 32 2286,0-1 0,-1-1-1,1 1 1,-2-1 0,7-12 0,-12 21 365,0-1 1,0 1-1,0-1 1,-1 0 0,1 0-1,0 0 1,-1 1 0,0-1-1,1 0 1,-1 0 0,0 0-1,0 0 1,0 0 0,0 0-1,0 1 1,0-1-1,0 0 1,-1 0 0,1 0-1,-1 0 1,-1-2 0,2 3 75,-1 1-1,0-1 1,0 1 0,0-1 0,0 1 0,1 0 0,-1-1 0,0 1 0,0 0 0,0-1-1,0 1 1,0 0 0,0 0 0,0 0 0,0 0 0,0 0 0,0 0 0,0 0 0,0 0 0,0 0-1,0 1 1,0-1 0,0 0 0,0 1 0,0-1 0,0 1 0,1-1 0,-1 1 0,0-1-1,0 1 1,0-1 0,1 1 0,-2 1 0,-33 31 1740,22-19-737,-15 11-71,16-16-724,1 1 0,0 0 0,1 1 1,-15 19-1,-104 141 673,32-45-909,96-124-213,-1 0-1,0-1 1,1 1-1,-1-1 1,0 1-1,0-1 1,0 0-1,0 0 1,0 0-1,0 0 1,0 0-1,0-1 1,0 1-1,0 0 1,0-1-1,-1 0 1,-3 1-1,-5-27-8718,9 16 5668,2 3 76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280"/>
    </inkml:context>
    <inkml:brush xml:id="br0">
      <inkml:brushProperty name="width" value="0.05" units="cm"/>
      <inkml:brushProperty name="height" value="0.05" units="cm"/>
      <inkml:brushProperty name="color" value="#00FF00"/>
    </inkml:brush>
  </inkml:definitions>
  <inkml:trace contextRef="#ctx0" brushRef="#br0">11 61 2368,'0'-2'345,"0"0"1,0 0-1,0 0 0,1 0 1,-1 1-1,1-1 0,-1 0 0,1 0 1,0 0-1,0 1 0,0-1 0,0 0 1,0 1-1,0-1 0,0 1 1,1-1-1,-1 1 0,0 0 0,1-1 1,2 0-1,1-1 20,-1 0 0,1 0 0,0 1 0,0 0 0,1 0 0,-1 1 0,8-2 0,-2 1-168,0 0 0,0 1 0,0 1 0,0 0 0,0 0 0,0 1 0,16 3 0,-18-1-173,0 1 0,1-1-1,-2 1 1,1 1 0,0 0 0,-1 0-1,0 0 1,0 1 0,-1 0 0,0 1-1,7 7 1,-11-11 6,-1 0-1,1 1 0,-1-1 1,1 0-1,-1 1 1,0 0-1,-1-1 1,1 1-1,-1 0 1,1 0-1,-1 0 0,0 0 1,-1 0-1,1 0 1,-1 0-1,1 0 1,-1 0-1,-1 0 1,1 1-1,0-1 0,-1 0 1,0 0-1,0 0 1,0 0-1,-1 0 1,1-1-1,-1 1 1,-2 4-1,-28 41 552,-3-3 0,-45 51 0,-12 13 220,83-98-717,1 0-1,0 0 0,1 0 0,1 1 1,-9 24-1,12-30-66,1 0 0,1 0 0,-1 0 0,1 1 1,1-1-1,-1 0 0,1 1 0,1-1 0,-1 0 0,1 1 0,0-1 0,1 0 1,2 7-1,1 8 35,-4-20-45,-1 0 0,0 0 0,1 1 1,0-1-1,-1 0 0,1 0 0,0 1 1,0-1-1,0 0 0,0 0 0,1 0 1,-1-1-1,1 1 0,-1 0 0,3 2 1,17 16 47,-18-17-63,-1 0-1,1 0 1,0-1 0,0 1-1,0-1 1,0 0-1,0 0 1,1 0 0,-1 0-1,1 0 1,-1-1-1,1 1 1,0-1 0,-1 0-1,1 0 1,0 0 0,0-1-1,0 1 1,-1-1-1,6 0 1,30-3-2263,-2-6-5233,-28 8 4167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766"/>
    </inkml:context>
    <inkml:brush xml:id="br0">
      <inkml:brushProperty name="width" value="0.05" units="cm"/>
      <inkml:brushProperty name="height" value="0.05" units="cm"/>
      <inkml:brushProperty name="color" value="#00FF00"/>
    </inkml:brush>
  </inkml:definitions>
  <inkml:trace contextRef="#ctx0" brushRef="#br0">1 57 124,'5'-1'547,"0"0"0,0 0-1,0-1 1,0 1 0,0-1 0,0 0 0,0 0-1,-1-1 1,1 1 0,6-6 0,6-3 492,-9 10-610,-7 2-405,-1-1 1,0 0-1,1 0 1,-1 0 0,0 0-1,1 0 1,-1 0 0,0 0-1,1 0 1,-1 0-1,1 0 1,-1 0 0,0 0-1,1 0 1,-1 0 0,0 0-1,1 0 1,-1 0-1,0-1 1,1 1 0,-1 0-1,0 0 1,1 0 0,-1 0-1,0-1 1,0 1-1,1 0 1,-1 0 0,0-1-1,0 1 1,1 0 0,-1-1-1,0 1 1,0 0-1,0-1 1,0 1 0,1 0-1,-1-1 1,0 1-1,0-1 1,8-8 2189,-7 5-31,-8 6-1228,-14 6 1627,18-7-2532,0-1 1,1 1-1,-1 0 1,0 0-1,1 0 1,-1 1-1,1-1 1,-1 1-1,1-1 1,0 1-1,0 0 1,0 0-1,-3 2 1,3-1-45,0 0-1,0 0 1,0-1 0,0 1 0,1 0-1,-1 1 1,1-1 0,0 0 0,0 0 0,0 0-1,0 1 1,0-1 0,1 5 0,0-7-2,3 0 4,0-1 0,0 1 0,0-1 0,0 0 0,0 0 1,0 0-1,1 0 0,-1 0 0,0-1 0,0 1 0,4-2 1,-4 1-37,0 0 0,0 0 1,0 0-1,0 0 1,0 1-1,0-1 0,0 1 1,0 0-1,0 0 1,0 0-1,0 0 0,0 0 1,4 2-1,-9-8-4449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0.7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3"/>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4"/>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5"/>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6"/>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6"/>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7"/>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8"/>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9"/>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0"/>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7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6.91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2"/>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2"/>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3"/>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4"/>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5"/>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6"/>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7"/>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8"/>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9"/>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0"/>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1"/>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3"/>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2"/>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3"/>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4"/>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5"/>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4"/>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5"/>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6"/>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7"/>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9"/>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90"/>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1.129"/>
    </inkml:context>
    <inkml:brush xml:id="br0">
      <inkml:brushProperty name="width" value="0.05" units="cm"/>
      <inkml:brushProperty name="height" value="0.05" units="cm"/>
      <inkml:brushProperty name="color" value="#FFFFFF"/>
    </inkml:brush>
  </inkml:definitions>
  <inkml:trace contextRef="#ctx0" brushRef="#br0">25 1 68,'-2'13'2148,"-11"4"-915,8-10 1345,3-15 2813,6 3-4997,-3 5-297,-1 0 0,1 0 0,-1-1 0,0 1 0,1 0 0,-1 0 0,1-1 0,-1 1-1,0 0 1,1-1 0,-1 1 0,0 0 0,1-1 0,-1 1 0,0 0 0,0-1 0,0 1 0,1-1 0,-1 1 0,0-1 0,0 1 0,0 0-1,0-1 1,0 1 0,1-1 0,-1 1 0,0-1 0,0 1 0,0-1 0,-1 1 0,1-1 0,0 0 0,6 5 2000,-1 18-1207,6 8-295,-1-5-312,-10 94 378,11-82-374,-10-26-204,0 0 1,0-1-1,1 1 1,0-1-1,1 0 0,7 18 1,1 33 93,-9-52-139,-1 0-1,1 0 0,-2 1 0,1-1 1,-1 0-1,-1 0 0,-1 11 1,1 12 21,1 132 515,-11-111-514,11 81 228,11-93-268,-11 50 22,-11-47-43,11-44 1,0 2 3,0 0 0,0 0 0,1 0 0,-2 0 0,1 0-1,0 0 1,0 0 0,-1 0 0,1-1 0,-1 1 0,1 0 0,-1 0 0,0 0-1,0 0 1,1-1 0,-1 1 0,-2 2 0,2-3 0,1 0 1,-1 0-1,1 1 1,-1-1-1,1 0 1,0 0-1,0 1 1,-1-1-1,1 0 1,0 1-1,0-1 1,0 0-1,0 1 0,1-1 1,-1 0-1,0 0 1,1 2-1,-1-2 0,1 1-1,-1-1 0,0 0 1,1 0-1,-1 1 0,0-1 1,0 0-1,0 1 0,0-1 1,0 0-1,-1 1 1,1-1-1,0 0 0,-1 0 1,1 1-1,-1-1 0,0 1 1,-1 2 1,1-1 0,-1 0 0,1 1 1,-1-1-1,1 1 0,0-1 0,0 1 1,1 0-1,-1-1 0,1 1 0,0 7 1,2 56 39,-1-32-16,-1-34-26,1 1-1,-1 0 1,0-1-1,0 1 0,0 0 0,0 0 1,0 0-1,-1 0 0,1 0 0,-1 0 1,1 0-1,-1 0 0,1-1 0,-1 1 1,0 0-1,0 0 0,0-1 0,-2 3 1,2 0 7,0 0-1,0 0 1,1 0 0,-1 1 0,1-1 0,0 0-1,0 0 1,0 0 0,2 6 0,-2 4 23,4-5-40,-3-8 4,0-1-1,0 1 0,-1 0 1,1 0-1,-1 0 1,1 0-1,-1 0 1,1-1-1,-1 1 0,1 0 1,-1 0-1,0 0 1,0 0-1,1 0 1,-1 0-1,0 0 1,0 0-1,0 0 0,0 0 1,0 1-1,-1 0 1,1 0 8,0 0 0,0-1 1,0 1-1,0 0 1,0-1-1,0 1 0,-1 0 1,1-1-1,-1 1 1,1-1-1,-1 1 0,1-1 1,-1 1-1,0-1 1,0 1-1,-2 2 0,2 0-3,0 1 0,0 0 0,0 0-1,1 0 1,-1 0 0,1 0 0,0 0-1,1 0 1,0 7 0,0 4 9,-1 118-58,-10-104 125,10 55-66,-11-43-2,11 55-31,-11-65 24,12-17 1,-1-12 2,1 1 0,-1 0-1,0 0 1,0-1-1,0 1 1,-1 0-1,1-1 1,-1 1-1,0 0 1,0-1-1,0 1 1,-1-1-1,-2 6 1,3-4-6,0-1-1,0 0 1,0 1 0,1-1 0,-1 1 0,1-1 0,0 1-1,1-1 1,0 8 0,0 4 10,-1 56 73,11-36-111,-11-33 28,0 0 0,0 1 0,0-1 0,1 0 0,-1 0 0,1 1 0,-1-1 0,1 0 0,0 0 0,1 0 0,1 4 0,-2-3 2,0 0 1,0 0 0,0 1-1,-1-1 1,0 0 0,1 0-1,-2 0 1,1 0 0,-1 7-1,0 1-40,4-7 44,-2-5-5,-1 1-1,1-1 1,0 1 0,-1 0 0,1-1 0,-1 1 0,1-1 0,-1 1 0,1 0-1,-1-1 1,0 1 0,1 0 0,-1 0 0,0-1 0,1 1 0,-1 0 0,0 0-1,0-1 1,0 1 0,0 0 0,0 0 0,0 0 0,0-1 0,0 1 0,0 1-1,0-1 7,-11 25-15,11-7 7,1-16-1,0-1 0,-1 0-1,0 0 1,0 0 0,1 1 0,-1-1-1,-1 0 1,1 0 0,0 1-1,0-1 1,-1 0 0,0 0 0,1 0-1,-1 0 1,0 0 0,0 1-1,0-1 1,0-1 0,0 1 0,-2 2-1,3-3 12,-1-1-8,1 0 0,0 1 0,0-1 0,-1 0 0,1 1 0,0-1 0,0 1 0,0-1 0,-1 0 0,1 1 0,0-1 0,0 1 0,0-1 0,0 0 0,0 1 0,0-1 0,0 1 0,0-1 0,0 0 0,0 1 0,0-1 0,0 1 0,0-1 0,0 1 0,0-1 0,1 0 0,-1 1 0,0-1 0,0 1 0,0-1 0,1 0 0,-1 1 0,0-1 0,0 0 0,1 1 0,-1-1 0,0 0 0,1 0 0,-1 1 0,0-1 0,1 0 0,-1 0 0,0 0 0,1 1 0,-1-1 0,1 0 0,-1 0 0,0 0 0,1 0 0,-1 0 0,1 0 0,-1 0 0,1 0 0,1 0-7,-2 1-6,0 3 9,0-3 55,11 13-66,-11-10 17,0-3 5,0 0-4,0 4-5,0 24 4,0-28 10,1 11-54,1-11 44,-1 0 1,0 0 0,0 0 0,0 0-1,0 0 1,1 0 0,-1 0 0,0 0-1,1-1 1,-1 1 0,0-1 0,1 1-1,-1-1 1,1 1 0,-1-1-1,1 0 1,-1 0 0,1 0 0,1 0-1,-1 0 15,32-5 312,6 4 317,-39 1-544,41-1 503,-35-2-510,-1 1 0,1 0 0,0 0 0,1 0 1,-1 1-1,12-1 0,29-6 189,-41 7-255,0 0 0,0 1 0,0-1 1,0 1-1,0 1 0,0 0 0,0 0 0,0 0 1,0 1-1,7 2 0,42 6 197,29 8 89,-38-12 318,-24-6-334,-10-1-241,0 1 1,-1 1 0,1 0 0,18 3 0,-21-1-40,-1-2-1,0 1 1,1-1 0,15-1 0,-16 0 1,-1 0 0,1 1-1,-1-1 1,14 5 0,7 0 20,1-1 0,0-2-1,-1-1 1,53-4 0,-2 1 317,28-4-245,19 6-80,-60 6 27,127-12-72,-173 8 1,-19-2 13,1 1 0,0-1 0,0 0 0,0 0 0,0 0 0,-1 0 0,1 0 0,0-1 0,5 0 0,8-1 7,-11 4-7,0-1 0,1 1 0,-1-1 0,0 0 0,0-1 0,1 1 0,-1-1 0,0 0 0,7-1 0,-1 1 5,0 0-9,21 2-2,-30-1 8,1-1 0,0 1 1,-1-1-1,1 0 0,-1 0 0,1 0 0,-1-1 0,1 1 1,-1 0-1,5-2 0,-7 2-3,3-1 1,-1 0 0,1 1 0,0 0 0,-1-1 1,1 1-1,-1 0 0,1 0 0,0 1 0,-1-1 0,1 1 0,-1-1 0,1 1 1,-1 0-1,1-1 0,1 3 0,2-2 1,-1 0 0,1-1 0,-1 1-1,1-1 1,-1 0 0,1-1 0,-1 1 0,11-3 0,23-1-5,80-15 194,-94 15-232,25-4 198,35 2-63,21 0-86,-29-12-18,-23 12-1,23 0 64,27 0-82,-102 6 34,10 0-13,-4 0 10,13 0 9,35 12-99,28-12 95,-82 0-3,22 2 4,-7 2-14,-15-4-5,11 0-13,-6 0 19,68 0-9,-74 0 13,11 2-6,0 0 0,1-1 0,14-1 0,5-11-38,-24 7-121,-8 4 165,0 0 0,0 0-1,0 0 1,0 1 0,0-1 0,0 0 0,0 0-1,0 0 1,0 0 0,0 1 0,0-1 0,0 0-1,0 0 1,0 0 0,0 0 0,0 0 0,0 1-1,0-1 1,0 0 0,0 0 0,1 0 0,-1 0-1,0 0 1,0 0 0,0 0 0,0 1 0,0-1-1,0 0 1,1 0 0,-1 0 0,0 0 0,0 0-1,0 0 1,0 0 0,0 0 0,0 0 0,1 0-1,-1 0 1,0 0 0,0 0 0,0 0 0,0 0-1,1 0 1,-1 0 0,0 0 0,0 0 0,0 0-1,0 0 1,0 0 0,1 0 0,-1 0 0,20 0 14,-19 0-24,1 0-5,5 0 14,-5 0 41,29 0-64,-29 0 29,-2 0-5,2-2 2,1 1 1,-1 0-1,1 0 1,-1 1-1,1-1 1,-1 0-1,1 1 1,-1 0-1,1-1 1,0 1-1,-1 0 1,1 0-1,-1 1 0,6 0 1,22-1 45,-28 0-39,20-6-7,-21 6 3,7 0 4,-7 0-7,11 2 1,-11-2-1,0 0-1,0 1 1,0-1-1,0 0 0,0 0 1,0 0-1,0 0 1,0 0-1,0 0 0,0 0 1,0 0-1,0 0 1,-1 0-1,1 0 0,0-1 1,0 1-1,2-1 1,53-1 201,-58-1-96,16 7 111,49-4 601,-70-2-3057,1 0 1,-1 0-1,1-1 0,0 0 1,-12-7-1,14 8-180,-17-17-5644,10 7 4071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7.58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7.380"/>
    </inkml:context>
    <inkml:brush xml:id="br0">
      <inkml:brushProperty name="width" value="0.05" units="cm"/>
      <inkml:brushProperty name="height" value="0.05" units="cm"/>
      <inkml:brushProperty name="color" value="#FFFFFF"/>
    </inkml:brush>
  </inkml:definitions>
  <inkml:trace contextRef="#ctx0" brushRef="#br0">85 0 1236,'0'0'8412,"-1"12"-4697,0-12-3669,1 1 0,0-1 0,-1 0 0,1 0 1,0 0-1,0 0 0,-1 0 0,1 0 0,0 0 0,0 1 0,0-1 0,-1 0 0,1 0 0,0 0 0,0 0 0,0 1 0,-1-1 0,1 0 0,0 0 0,0 1 1,0-1-1,0 0 0,0 0 0,-1 1 0,1-1 0,0 0 0,0 0 0,0 1 0,0-1 0,0 0 0,0 0 0,0 1 0,0-1 0,0 0 0,0 0 0,0 1 1,0-1-1,0 0 0,0 1 0,0-1 0,1 0 0,-1 0 0,0 1 0,0-1 0,0 0 0,0 0 0,0 0 0,1 1 0,-1-1 0,0 0 0,0 0 0,0 0 1,1 1-1,3 24 2036,-8-18-1647,4-6-391,-1-1 0,1 1 0,-1 0 0,0-1 0,1 1 0,-1 0 0,1 0 0,0 0 0,-1-1 0,1 1 0,0 0 0,-1 0 0,1 0 0,0 0 0,0 0 0,0 0 0,0-1 0,0 3 0,0 11 391,0-11-355,1 1 0,-1-1 0,0 1 0,0-1 0,0 1-1,-1-1 1,1 1 0,-1-1 0,0 0 0,0 1 0,0-1 0,0 0-1,-3 6 1,3-8-56,0 1 1,1-1-1,-1 0 0,1 1 0,-1-1 0,1 1 0,0 0 1,0-1-1,0 1 0,-1-1 0,2 1 0,-1-1 0,0 1 0,0-1 1,1 3-1,-2 17 177,-3-9-143,1 0 0,1-1 0,0 1 0,0 0 1,1 0-1,1 1 0,0-1 0,0 0 0,3 13 0,-1 19-7,-2-42-49,0 5 0,1-1 0,-2 1-1,1-1 1,-1 0 0,0 1 0,0-1 0,-1 0 0,-2 8-1,3-11 4,0 1-1,0-1 1,0 1-1,1-1 1,-1 1-1,1 0 1,0 7-1,0-9-1,1 1 0,-1 0 0,-1 0 0,1 0 0,0 0 0,-1 0 0,1 0 0,-1 0 0,0-1 0,-2 5 0,2-4-3,0-1 1,1 0-1,-1 1 0,0-1 0,1 0 1,-1 1-1,1-1 0,0 1 0,0-1 1,0 1-1,0-1 0,1 4 1,-1-4-2,0 0 1,1-1 0,-1 1 0,0 0 0,0 0 0,0 0 0,-1-1 0,1 1 0,0 0 0,0 0 0,-1 0 0,0-1-1,1 1 1,-1 0 0,0-1 0,1 1 0,-3 1 0,3-1 1,-1 1 0,0-1 0,0 0 0,1 0 0,-1 1 0,1-1 0,0 1 0,0-1 0,-1 0 0,2 1-1,-1-1 1,0 1 0,0-1 0,2 4 0,-2-4 1,1 1-1,-1-1 0,0 1 1,1 0-1,-1 0 0,0-1 0,-1 1 1,1 0-1,0-1 0,-2 5 1,0-2-3,0 1 1,0-1-1,1 1 1,0 0 0,0-1-1,0 1 1,1 0-1,-1 0 1,1 0-1,2 7 1,-2 14-8,0-26 7,-9 5 7,9-6-5,1 0-1,-1 0 1,0 0-1,1 0 1,-1 0-1,0 0 1,1 0-1,-1 0 1,0 0 0,1 0-1,-1 0 1,0 0-1,1 0 1,-1 0-1,0 1 1,1-1-1,-1 0 1,0 0-1,1 0 1,-1 1-1,0-1 1,0 0-1,1 0 1,-1 1-1,0-1 1,0 0-1,0 0 1,1 1-1,-1-1 1,0 0-1,0 1 1,0-1-1,0 0 1,0 1-1,0-1 1,1 0 0,-1 1-1,0-1 1,0 0-1,0 1 1,0-1-1,0 0 1,0 1-1,0-1 1,-1 0-1,1 1 1,0-1-1,0 1 1,0 0 3,41-12 172,-39 10-156,29 1 18,-30 0-47,41 0-144,-26-1 238,1-1-1,-1-1 0,22-5 0,17-3 66,32-1-52,104 0-1,-155 18-75,-18 0-17,-16-6 0,8 8 1873,0-4-1878,-1 1 1,1-2-1,-1 1 1,16 3-1,-23-7 11,0 0-7,5 0-1,-5 0-6,-5 1-508,0 0 4,1 0 1,-1 0-1,0-1 0,0 1 0,0-1 0,0 1 0,0-1 0,-4 0 0,3-3-853,-1-1 0,1 1 0,0-1 0,0 0 0,0 0 0,1 0 0,-1-1 0,1 1 0,-5-10 0,-2-4-2657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1"/>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2"/>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3"/>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4"/>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5"/>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6"/>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7"/>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8.776"/>
    </inkml:context>
    <inkml:brush xml:id="br0">
      <inkml:brushProperty name="width" value="0.05" units="cm"/>
      <inkml:brushProperty name="height" value="0.05" units="cm"/>
      <inkml:brushProperty name="color" value="#FFFFFF"/>
    </inkml:brush>
  </inkml:definitions>
  <inkml:trace contextRef="#ctx0" brushRef="#br0">33 1 596,'0'0'5521,"-11"7"-2270,11 22 2779,0 1-3806,-3-25-1977,2-5-220,0 1 0,1-1 0,-1 1 0,1-1 0,-1 1 1,1-1-1,-1 1 0,1-1 0,0 1 0,-1 0 0,1-1 0,0 1 0,-1 0 0,1-1 0,0 1 0,0 0 1,0 0-1,-1-1 0,1 1 0,0 0 0,0 1 0,11 51 1186,-11 154 624,-11-128-1675,22 17-41,-11 62 459,-4-151-431,4-7-136,-1 1-1,0 0 1,1 0 0,-1-1-1,1 1 1,-1 0 0,1 0 0,-1 0-1,1 0 1,0 0 0,-1-1 0,1 1-1,0 0 1,0 0 0,-1 0 0,1 0-1,0 0 1,0 2 0,0-1-10,1-1 0,-1 1 1,0-1-1,0 1 0,-1-1 1,1 1-1,0 0 0,0-1 0,-1 1 1,1-1-1,-1 1 0,0-1 1,1 0-1,-1 1 0,0-1 1,0 0-1,0 1 0,-1 0 0,0 14 124,2-10 94,1-9 144,-1 2-370,0-17-3027,0-73-11718,0 67 10937</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8"/>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9"/>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0"/>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4"/>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5"/>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2"/>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3"/>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0.664"/>
    </inkml:context>
    <inkml:brush xml:id="br0">
      <inkml:brushProperty name="width" value="0.05" units="cm"/>
      <inkml:brushProperty name="height" value="0.05" units="cm"/>
      <inkml:brushProperty name="color" value="#FFFFFF"/>
    </inkml:brush>
  </inkml:definitions>
  <inkml:trace contextRef="#ctx0" brushRef="#br0">1 74 1036,'1'-1'415,"0"-1"0,0 0 0,0 1 0,0 0-1,0-1 1,1 1 0,-1 0 0,0 0 0,1-1 0,-1 1 0,1 0-1,3-1 1,7 2 10313,33-31-8169,-33 26-2501,0 1 0,0 0 0,0 1 0,1 0 0,-1 1 0,1 0 0,0 1 0,-1 1 0,15 0 1,-21 1-52,0 0 1,0 1-1,-1 0 1,1-1 0,0 2-1,7 3 1,26 10 47,-29-11-53,22 10-7,-30-15 5,-1 0 1,0 1-1,0-1 1,1 0-1,-1 1 1,0-1 0,0 1-1,0-1 1,0 1-1,0 0 1,0-1 0,0 1-1,0 0 1,0 0-1,0 0 1,0 0 0,-1 0-1,1 0 1,0 0-1,0 1 1,8 7 2,-8-8-2,0-1 0,0 0 0,-1 1 0,1-1 0,0 1 0,-1-1 0,1 0 0,0 1 0,-1 0 0,1-1 0,-1 1 0,1-1 0,-1 1 0,1 0-1,-1-1 1,1 1 0,-1 0 0,0 0 0,1-1 0,-1 1 0,0 0 0,0 0 0,1 0 0,-1 1-1,1 0 1,0-1-1,-1 1 0,1 0 1,0-1-1,0 1 0,0-1 1,0 1-1,0-1 0,1 1 1,-1-1-1,0 0 1,1 0-1,-1 1 0,1-1 1,2 1-1,-2-1-1,-1 0 0,1 0 1,-1 0-1,1 0 0,-1 1 0,1-1 1,-1 0-1,0 1 0,0-1 0,0 0 1,1 1-1,-1 0 0,-1-1 1,1 1-1,0 0 0,0-1 0,0 3 1,12 12-37,4 0 52,-14-12-20,-2-1-1,1 1 1,0-1-1,-1 1 1,1 0-1,-1 0 1,0 0 0,-1 0-1,1 0 1,-1 0-1,1 0 1,-1 0-1,0 0 1,-1 0-1,0 4 1,1 11 53,-11 5-58,9-18-4,-15 15 65,14-16-46,0-1 0,0 0 0,0-1 0,-1 1 0,0-1 0,0 0 1,0 1-1,0-2 0,-9 6 0,-74 46 64,23-11-29,43-33-12,17-9-21,0 1-1,0-1 1,1 1-1,-1 0 0,1 0 1,-1 0-1,1 1 1,-3 2-1,3-2-7,1-1-1,-1 0 0,0 0 1,0 0-1,0 0 1,0 0-1,0-1 1,0 1-1,-1-1 0,-5 2 1,-24 11 54,32-14-38,0 1 0,0-1-1,1 1 1,-1-1 0,0 1 0,0-1-1,0 0 1,0 1 0,-1-1 0,1 0-1,0 0 1,0 0 0,0 1 0,0-1-1,0-1 1,0 1 0,0 0 0,0 0-1,0 0 1,0 0 0,0-1 0,0 1-1,0 0 1,0-1 0,0 1 0,0-1-1,-1 0 1,-14-4 260,16 3-243,1-1-27,-11 1 12,8 1-1,-3-2 8,9 1-36,-2 2 38,28 5 12,-21-9-1434,-14 7-1823,-19 6-2866,24-28-3530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6"/>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7"/>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9"/>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0"/>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1"/>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6"/>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7"/>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8"/>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9"/>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2.544"/>
    </inkml:context>
    <inkml:brush xml:id="br0">
      <inkml:brushProperty name="width" value="0.05" units="cm"/>
      <inkml:brushProperty name="height" value="0.05" units="cm"/>
      <inkml:brushProperty name="color" value="#FFFFFF"/>
    </inkml:brush>
  </inkml:definitions>
  <inkml:trace contextRef="#ctx0" brushRef="#br0">199 20 164,'18'-7'2113,"-17"4"-208,-9 6 1809,19-3-2492,-11 1-1141,0-1-1,0 0 1,1 0-1,-1 0 1,0 0-1,0 0 1,1 0-1,-1 1 1,0-1 0,1 0-1,-1 0 1,0 0-1,0 0 1,1 0-1,-1 0 1,0 0 0,1 0-1,-1 0 1,0 0-1,0 0 1,1-1-1,-1 1 1,0 0-1,0 0 1,1 0 0,-1 0-1,0 0 1,0 0-1,1-1 1,-1 1-1,0 0 1,0 0 0,1 0-1,-1-1 1,0 1-1,0 0 1,0 0-1,0-1 1,1 1-1,-1 0 1,0 0 0,0-1-1,0 1 1,0 0-1,0 0 1,0-1-1,0 1 1,0 0 0,0-1-1,0 1 1,0-1-1,34 0 3080,-31 0-3081,0 0-1,1 0 1,-1 0 0,0 1-1,0-1 1,0 1 0,1-1-1,-1 1 1,0 0 0,5 1-1,3-1 98,32 12 277,-35-10-384,-1 0-1,1 0 1,0 1 0,-1 0-1,0 0 1,12 8 0,25 11-45,-23-15 5,-10-5-25,1 2 0,-1 0 1,20 9-1,12 12 42,-43-25-44,1 1 0,0 0 1,-1 0-1,1 0 0,-1 0 0,0 0 1,1 0-1,-1 0 0,0 0 1,1 0-1,-1 0 0,0 0 0,0 0 1,0 0-1,0 0 0,0 0 1,0 0-1,0 0 0,0 0 0,-1 0 1,1 0-1,0 0 0,-1 0 1,0 2-1,-8 19-51,5-8-11,2-12 61,-1 0 1,1 0 0,0 0-1,0 1 1,0-1-1,0 1 1,0-1 0,0 1-1,-1 3 1,-14 16 16,2 0 4,6-17-12,0 0 0,1 0 0,0 1 0,0 0 1,0 1-1,0 0 0,-6 7 0,-7 10 87,-33 14 510,-22 15-166,75-52-398,-33 12 717,19-4-657,10-6-65,0 1 0,-1-1 0,1 0 0,-1 0 0,1-1 0,-1 1 0,0-1 0,-7 1 0,6 1 175,-11 4-39,-22 4 183,38-12-255,-32-12 585,32 12-631,0 0 0,1-1 0,-1 1 0,0-1-1,0 0 1,1 1 0,-1-1 0,0 0-1,1 0 1,-1 0 0,1 0 0,-1 0 0,1-1-1,-1 1 1,1 0 0,0-1 0,-2-2-1,1 3-51,1-1 0,0 1 0,-1 0-1,1-1 1,-1 1 0,1 0 0,-1 0-1,1 0 1,-1 0 0,0 0 0,1 1-1,-1-1 1,0 0 0,0 1 0,-2-1-1,-22-12 270,24 8-1460,-6 4 3552,3 1-2567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0"/>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1"/>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2"/>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3"/>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4"/>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5"/>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6"/>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7"/>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8"/>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9"/>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6.196"/>
    </inkml:context>
    <inkml:brush xml:id="br0">
      <inkml:brushProperty name="width" value="0.05" units="cm"/>
      <inkml:brushProperty name="height" value="0.05" units="cm"/>
      <inkml:brushProperty name="color" value="#FFFFFF"/>
    </inkml:brush>
  </inkml:definitions>
  <inkml:trace contextRef="#ctx0" brushRef="#br0">24 15 36,'5'-13'4614,"-1"12"-1822,-2 10 390,-2-8-2830,0 2-64,0-1-1,0 1 1,0-1-1,0 1 1,0-1 0,0 0-1,-1 1 1,1-1-1,-1 1 1,0-1 0,0 0-1,1 0 1,-2 1-1,1-1 1,-1 2-1,0 0-162,1 1-1,0-1 0,1 1 0,-1-1 0,1 0 0,0 1 1,0-1-1,0 1 0,2 7 0,-1 3 151,10 26 253,-12-25-444,1-10-48,0-1 1,0 1 0,0-1-1,0 1 1,1-1 0,0 0-1,0 1 1,0-1 0,1 0-1,2 6 1,-3-5-9,1 1-1,-1-1 1,-1 0 0,1 1-1,-1-1 1,0 1 0,0-1-1,-2 9 1,0 9 52,3-7-38,-1-8-24,0-1 1,0 1 0,0-1 0,-1 1 0,0-1 0,-1 0 0,-4 13 0,5-18-12,0 1 0,0-1-1,1 1 1,-1-1 0,1 1-1,0-1 1,-1 1 0,2 3 0,-1-4-5,0 0-1,0 0 1,0 0 0,0 0 0,-1 0 0,1 0-1,-1-1 1,1 1 0,-1 0 0,-2 5 0,1-5 21,1 1 1,1-1 0,-1 1-1,0 0 1,1-1-1,-1 1 1,1 0 0,0-1-1,1 1 1,-1 0-1,1 3 1,1 20 106,-6-22-119,3-4-10,1-1 1,0 0-1,-1 0 0,1 0 0,-1 1 0,1-1 0,0 0 1,-1 1-1,1-1 0,0 0 0,-1 0 0,1 1 0,0-1 1,0 1-1,-1-1 0,1 0 0,0 1 0,0-1 0,0 1 1,-1-1-1,1 0 0,0 1 0,0-1 0,0 1 1,0-1-1,0 1 0,0-1 0,0 1 0,0-1 0,0 0 1,0 2-1,0 10 27,1-7-20,-1 0 0,0 0 0,0 0 0,-1-1 0,1 1 0,-1 0 0,0 0-1,0 0 1,-1 0 0,-2 5 0,3-8-6,1-1 0,-1 0 0,1 0 0,-1 1 0,1-1 0,0 0 0,-1 1 0,1-1 0,0 1 0,0-1 0,0 0 0,0 1 0,0-1 0,0 1 0,1 1 0,0 22 29,-1-24 285,3-6-787,0 0 0,0 0 1,-1 0-1,1 0 0,-2-1 1,1 1-1,0 0 0,-1-1 0,1-7 1,-13-55-10127,11 50 7453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044"/>
    </inkml:context>
    <inkml:brush xml:id="br0">
      <inkml:brushProperty name="width" value="0.05" units="cm"/>
      <inkml:brushProperty name="height" value="0.05" units="cm"/>
      <inkml:brushProperty name="color" value="#FFFFFF"/>
    </inkml:brush>
  </inkml:definitions>
  <inkml:trace contextRef="#ctx0" brushRef="#br0">8 70 96,'0'0'227,"0"1"0,0-1 1,0 0-1,0 1 0,0-1 0,0 0 0,0 1 0,0-1 1,-3 3 2952,3-2-2953,0-1 0,-1 0 1,1 0-1,0 0 0,-1 0 0,1 1 0,0-1 0,0 0 1,-1 0-1,1 0 0,-1 0 0,6 5 1781,-5-5-1988,0 0-1,0 0 1,0 1 0,1-1 0,-1 0 0,0 0-1,0 0 1,0 0 0,0 0 0,0 1-1,0-1 1,0 0 0,0 0 0,0 0 0,0 0-1,0 0 1,0 1 0,0-1 0,0 0-1,0 0 1,-1 0 0,1 0 0,0 0 0,0 0-1,0 1 1,0-1 0,0 0 0,0 0-1,0 0 1,0 0 0,0 0 0,0 0 0,-1 0-1,1 0 1,0 1 0,0-1 0,0 0-1,0 0 1,0 0 0,0 0 0,-1 0 0,1 0-1,0 0 1,0 0 0,0 0 0,0 0-1,0 0 1,0 0 0,-1 0 0,1 0 0,0 0-1,0 0 1,0 0 0,0 0 0,0 0-1,-1 0 1,1 0 0,0 0 0,0 0 0,0 0-1,0 0 1,0-1 0,4 2 651,28-20 2600,-8 2-2775,1-1-169,-22 15-277,1 0 0,0 0 0,-1 0 0,1 0 0,0 1 0,1-1 0,-1 1 0,0 0 0,1 1 0,-1-1 0,1 1 0,7-2 0,10 2-15,-17 0-38,-1 1-1,1 0 1,-1 0 0,1 0-1,-1 0 1,0 1 0,8 1-1,83 40 178,-89-38-141,1 0-1,-1 0 0,0 1 1,0 0-1,-1 0 0,1 1 1,-1-1-1,0 1 1,-1 1-1,0-1 0,0 0 1,4 10-1,-5-11-17,-1 0 1,-1 0 1,0 0 0,-1 1 0,1-1 0,-1 1 0,0-1 0,0 1 0,-1-1 0,0 0-1,0 1 1,0-1 0,-1 0 0,1 0 0,-4 6 0,1 0 23,-1 0 0,0 0 0,0-1 0,-1 0 0,-1 0 0,1-1 0,-2 0 0,1 0 1,-1-1-1,-17 15 0,-29 14 731,27-24-338,22-10-364,1-1 1,-1 1-1,0-1 1,0 0 0,0-1-1,-7 2 1,5-1-37,2-1-11,1 0 0,-1 0 0,0 0 1,0-1-1,0 1 0,0-1 0,1 0 0,-1-1 0,0 1 0,0-1 0,-7-2 0,-2 2-330,13 1 271,1 1 0,0-1-1,0 0 1,0 0 0,-1 0 0,1 0-1,0 0 1,0 0 0,-1 0-1,1 0 1,0 0 0,0 0 0,-1 0-1,1 0 1,0 0 0,0 0 0,0 0-1,-1 0 1,1 0 0,0 0 0,0 0-1,-1 0 1,1 0 0,0 0 0,0 0-1,-1 0 1,1 0 0,0 0 0,0-1-1,0 1 1,-1 0 0,1 0-1,0 0 1,0 0 0,0-1 0,0 1-1,0 0 1,-1 0 0,1 0 0,0-1-1,0 1 1,0 0 0,0 0 0,0-1-1,0 1 1,0 0 0,0 0 0,0 0-1,0-1 1,0 1 0,0 0 0,0-1-1,-3-1-2187,2 2 2016,1 0 0,-1 0 0,1-1 0,0 1 0,-1 0 0,1 0 0,-1-1 0,1 1 0,0 0 0,-1 0 0,1-1 0,0 1 0,-1-1 0,1 1 0,0 0 0,-1-1 0,1 1-1,0-1 1,0 1 0,-1 0 0,1-1 0,0 1 0,0-1 0,0 1 0,0-1 0,0 1 0,0-1 0,0 1 0,0-1 0,0 1 0,0-1 0,0 1 0,0-1 0,0 1 0,0 0 0,0-1 0,0 1-1,1-1 1,-1 1 0,0-1 0,1 0 0,6-11-2942,-5 0 105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957"/>
    </inkml:context>
    <inkml:brush xml:id="br0">
      <inkml:brushProperty name="width" value="0.05" units="cm"/>
      <inkml:brushProperty name="height" value="0.05" units="cm"/>
      <inkml:brushProperty name="color" value="#FFFFFF"/>
    </inkml:brush>
  </inkml:definitions>
  <inkml:trace contextRef="#ctx0" brushRef="#br0">0 45 160,'9'-12'7697,"-9"37"-1898,0-17-5423,1-1 0,0 1 0,0 0 1,0-1-1,1 1 0,3 7 0,-4-12-341,0-1 0,0 1 1,-1 0-1,1-1 0,-1 1 1,0 0-1,0-1 0,0 1 0,0 0 1,0 0-1,0-1 0,-2 5 1,2-4-8,-1 0 1,1 1-1,0-1 0,-1 0 1,2 0-1,-1 1 1,0-1-1,0 0 1,3 7-1,0 0 68,-1 0-1,0 0 1,0 0-1,-1 0 1,0 1-1,-1-1 1,-2 17-1,2 2 599,0-29-669,0 0 0,1 0-1,-1 0 1,1 0 0,-1 0 0,0 0 0,1 0 0,-1 0 0,1 0 0,-1 0 0,0 0 0,1 0 0,-1 0 0,0 0 0,1 0-1,-1-1 1,0 1 0,1 0 0,-1 0 0,0 0 0,1-1 0,-1 1 0,0 0 0,0 0 0,1-1 0,-1 1 0,0 0 0,0-1-1,1 1 1,-1 0 0,0-1 0,0 1 0,0-1 0,11-47 1255,0 6-680,-10 33-519,1 0-1,0 0 0,1 0 0,0 0 0,0 0 1,0 0-1,1 1 0,9-14 0,-5 9-60,1 0 0,0 1 1,0 0-1,2 0 0,-1 1 0,1 1 0,1 0 0,15-11 0,-17 11-75,2 1-71,-9 8-246,1 1 0,0 0-1,-1 0 1,1 0-1,-1 0 1,1 0 0,0 1-1,-1 0 1,1 0-1,-1 0 1,5 1 0,31 6-8458,-28-7 5524,-1 4 35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8.913"/>
    </inkml:context>
    <inkml:brush xml:id="br0">
      <inkml:brushProperty name="width" value="0.05" units="cm"/>
      <inkml:brushProperty name="height" value="0.05" units="cm"/>
      <inkml:brushProperty name="color" value="#FFFFFF"/>
    </inkml:brush>
  </inkml:definitions>
  <inkml:trace contextRef="#ctx0" brushRef="#br0">22 67 304,'-10'28'3619,"8"-26"-3478,1-1 0,0 1 0,0 0 0,0 0 0,0 0-1,0 0 1,0 0 0,1 0 0,-1 0 0,1 0 0,-1 0 0,1 0 0,0 0 0,-1 0 0,1 0-1,1 0 1,-1 0 0,0 1 0,0-1 0,2 3 0,10 27 1079,-11-25-971,1-1-1,0 1 1,1-1 0,-1 1-1,1-1 1,1 0 0,-1 0-1,1 0 1,0 0 0,1-1-1,-1 0 1,1 0-1,0 0 1,11 8 0,-12-11-145,2 3 128,1 0-1,0-1 1,0-1-1,0 1 1,1-1 0,-1 0-1,1-1 1,-1 1 0,1-2-1,0 1 1,0-1 0,0 0-1,0-1 1,0 0 0,0 0-1,0-1 1,11-1-1,-1-3-79,0-1-1,0-1 0,0 0 0,-1-1 0,-1-1 1,1-1-1,-1 0 0,-1-1 0,0-1 0,0 0 1,-1-1-1,13-17 0,-25 28-128,0 0 0,0 0 0,0-1 0,0 1-1,-1 0 1,1-1 0,-1 0 0,1 1 0,-1-1 0,0 0 0,0 1 0,-1-1 0,1 0-1,0 0 1,-1 0 0,0 0 0,0 0 0,0 0 0,0 0 0,0 0 0,0 0 0,-1 1 0,1-1-1,-1 0 1,0 0 0,0 0 0,0 1 0,0-1 0,-3-4 0,-14-14 266,15 17-258,1-1 0,-1 1 0,0 0 0,-1 1 0,1-1 0,-1 1 0,0-1 0,0 1 0,0 0 0,0 0 0,0 1 0,-1-1 0,1 1 0,-1 0 0,1 0 0,-1 1 0,0-1 0,0 1 0,0 0 0,0 1 0,0-1 0,-5 1 0,-14 0-111,1 2-1,0 1 0,0 0 1,1 2-1,-1 1 0,1 1 0,-42 18 1,-25 21-6898,87-45 6251,-5 4-855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9.875"/>
    </inkml:context>
    <inkml:brush xml:id="br0">
      <inkml:brushProperty name="width" value="0.05" units="cm"/>
      <inkml:brushProperty name="height" value="0.05" units="cm"/>
      <inkml:brushProperty name="color" value="#FFFFFF"/>
    </inkml:brush>
  </inkml:definitions>
  <inkml:trace contextRef="#ctx0" brushRef="#br0">343 0 288,'0'3'11559,"0"-1"-11512,-2 2 598,0 0 0,0-1 0,0 0-1,0 1 1,0-1 0,-1 0 0,1 0-1,-5 3 1,-27 28 123,5-4-444,-21 20 648,38-36-713,0-2-1,-1 0 1,0 0 0,-25 16 0,25-20-73,1 1-1,0 0 1,-17 17 0,-13 9 374,33-26-1057,26-14-2384,-3-24-6549,-5 11 3539,-9 11 2992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0:41.194"/>
    </inkml:context>
    <inkml:brush xml:id="br0">
      <inkml:brushProperty name="width" value="0.05" units="cm"/>
      <inkml:brushProperty name="height" value="0.05" units="cm"/>
      <inkml:brushProperty name="color" value="#FFFFFF"/>
    </inkml:brush>
  </inkml:definitions>
  <inkml:trace contextRef="#ctx0" brushRef="#br0">73 13 716,'0'0'756,"-23"-5"1716,20 4-2275,1 0 1,-1-1 0,0 2-1,1-1 1,-1 0 0,0 0-1,0 1 1,1 0-1,-1-1 1,0 1 0,0 0-1,0 0 1,-3 1 0,6 4 2007,0 5 3126,-1-7-5022,-5-3-265,9 0 202,10 0 20,-11 0-211,-11 1 187,74 15-522,-23-8 327,-10-4-28,-14 0 6,0-1 0,0-2 0,1 0 0,30-2 0,-10 1 39,0-3-86,-31 2 14,0 0 0,0 0 0,0 1 0,0 1 0,0-1 0,13 4 0,17 3-84,-31-7 103,0 1 0,-1 0 0,1 1 0,-1 0-1,0 0 1,1 0 0,8 5 0,-6-3 5,1 0 0,1-1 1,-1 0-1,0 0 0,15 1 0,16 5 63,17 11-85,-43-14 2,0-1 1,0 0-1,0-1 1,1-1 0,-1 0-1,21 1 1,155 14 143,-104-22-120,-59 2-15,0 0 0,0 2-1,49 7 1,-50-4 4,53 1-1,75 14 519,-71-12-590,-59-4 38,-21-1 29,0-1 0,0 1 0,-1-1 0,1 0 0,0 0-1,0-1 1,0 1 0,5-2 0,3 0 19,-1 0 0,1 1 0,0 0 1,21 2-1,27-2-7,-23-2-9,53 1 0,-59 3 20,1-2 0,46-6 0,-73 6-23,0 1-1,1 0 1,-1 0 0,0 1-1,1-1 1,-1 1 0,10 3-1,-10-3-3,0 1-1,1-1 0,-1-1 1,0 1-1,1-1 0,8 0 1,48-8 13,-1 3 0,1 2 0,96 9 0,114 36-53,-208-29 23,-42-8 19,0 0 0,42 2-1,119 11-11,-154-16 10,0 1 0,55 13-1,0 0 46,69 17 20,-4-1-95,24-20-31,-86-5 142,-59-6-58,0 2 0,55 11 0,219 53 32,-220-49-102,-60-15 31,-1 1 0,0 2 0,0 0 0,-1 1 0,31 15 0,-42-19 18,-1 1 0,1-1-1,-1-1 1,1 0 0,13 2-1,32 9-22,-48-12 18,-1 0 1,1 0 0,0 0-1,0-1 1,0 0 0,6 0-1,-7-1-5,0 1-1,0 0 0,1 0 0,-1 1 0,0-1 0,0 1 0,0 0 0,0 1 0,8 2 0,-9-2 18,0-1 0,0 0 0,0 0 0,0 0 0,1 0 0,-1 0 0,0-1 0,0 0 0,1 0-1,-1 0 1,0 0 0,1-1 0,4-1 0,-3 1-3,0 0-1,-1 1 1,1-1-1,0 1 0,0 0 1,-1 1-1,10 1 1,18 4-67,-28-5 70,0-1 1,-1 1 0,1 0 0,-1 0-1,1 1 1,-1-1 0,8 4 0,51 20 622,-52-19-413,1-1 0,0 0 1,0-1-1,21 4 0,-20-6-138,-1 2-1,1-1 1,-1 2-1,21 9 1,42 16-40,-48-15 154,0-1 0,47 16-1,-74-30-192,1 0 0,-1 0-1,1 0 1,-1 0 0,1 0 0,-1 0-1,1 0 1,-1 1 0,1-1-1,-1 0 1,1 0 0,-1 0-1,0 1 1,1-1 0,-1 0-1,1 0 1,-1 1 0,0-1-1,1 0 1,-1 1 0,0-1-1,0 1 1,1-1 0,-1 0-1,0 1 1,0-1 0,1 1-1,-1-1 1,0 1 0,0-1-1,0 0 1,0 1 0,0-1 0,0 1-1,0-1 1,0 1 0,0-1-1,0 1 1,0-1 0,0 1-1,0-1 1,0 1 0,0-1-1,0 1 1,0-1 0,0 0-1,-1 1 1,1 2-14,10-8 19,-8 4 55,27 3 11,-26-2-72,0 1 0,1-1 1,-1 0-1,0 0 0,1 0 0,-1 0 0,0 0 0,6-2 0,-1 1-10,0 1 1,0 0-1,0 1 0,0-1 1,0 2-1,0-1 0,0 1 1,9 3-1,8 1 8,182 33-1,-206-39 2,74 11-74,107 1 0,-8-18 164,19 12-162,-134-9 85,-40 1-11,1 1 0,-1 1 0,38 5-1,-2-3 32,-45-3-37,0 1-1,0 0 1,0 1 0,15 3-1,47 8 23,-56-8-35,1-1-1,-1 0 1,30 0 0,-44-3 19,3 0 212,10 2-1309,-14 0 126,-11 1-95,5-1-78,0-1 1,0 0 0,0 0 0,0 0 0,0-1-1,0 0 1,0 0 0,0 0 0,-8-2 0,-15-3-2457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1:07.525"/>
    </inkml:context>
    <inkml:brush xml:id="br0">
      <inkml:brushProperty name="width" value="0.05" units="cm"/>
      <inkml:brushProperty name="height" value="0.05" units="cm"/>
      <inkml:brushProperty name="color" value="#FFFFFF"/>
    </inkml:brush>
  </inkml:definitions>
  <inkml:trace contextRef="#ctx0" brushRef="#br0">87 37 396,'-2'-2'337,"0"0"0,0 0-1,0 0 1,0 0 0,-1 1 0,1-1 0,0 1-1,-1 0 1,1-1 0,-1 1 0,-2-1-1,-6-3 273,-13-5 2250,12 9 3574,7 0-6348,11 7 99,-6-5-173,35 29 136,27 49 313,-8-6-370,-23-37-89,-17-18 7,2-1 1,20 20-1,-9-10 6,9 6 35,-32-21-114,9 0 29,-13-11 35,1-1-1,-1 1 1,0-1 0,1 1-1,-1-1 1,1 1 0,-1-1 0,1 1-1,0-1 1,-1 0 0,1 1-1,-1-1 1,1 0 0,0 1 0,-1-1-1,1 0 1,0 0 0,-1 0-1,1 0 1,0 1 0,0-1 0,-1 0-1,1 0 1,0 0 0,12 17-22,-11-15 28,1 0 8,0 0 1,0 0 0,1 0-1,-1-1 1,1 1 0,-1-1-1,1 0 1,0 0 0,-1 0-1,1 0 1,7 0-1,-10-1-15,1 0-8,18 12-3,-23-12 13,1 1 0,-1-1 0,1 1 0,0-1 0,0 1 0,-1 0 0,1 0 0,0 0 0,0 0 0,0 0 0,0 1 0,0-1 0,0 1 0,0-1 0,0 1 0,1 0 0,-1-1 1,1 1-1,-1 0 0,1 0 0,0 0 0,-1 0 0,0 3 0,0-2-9,0 1 1,0-1 0,0 0-1,-1 0 1,0 0 0,1 0-1,-1-1 1,0 1-1,-4 2 1,1-2 5,1 1 0,-1 0 1,1 0-1,0 1 0,0-1 0,0 1 0,1 0 1,-7 9-1,3-4 4,-1 0 0,0 0 1,-17 12-1,1 1 0,-101 98 82,83-80-72,12-18-5,29-21-4,0 0 1,0 0 0,0 0-1,0-1 1,-1 1-1,1-1 1,-1 1 0,1-1-1,-1 0 1,0 1-1,-5 0 1,7-2-14,21 9-1012,-8 0-7400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0.381"/>
    </inkml:context>
    <inkml:brush xml:id="br0">
      <inkml:brushProperty name="width" value="0.05" units="cm"/>
      <inkml:brushProperty name="height" value="0.05" units="cm"/>
      <inkml:brushProperty name="color" value="#FFFFFF"/>
    </inkml:brush>
  </inkml:definitions>
  <inkml:trace contextRef="#ctx0" brushRef="#br0">0 24 612,'2'-24'7092,"-1"24"-6826,0 1-1,0-1 1,1 0-1,-1 1 1,0-1-1,0 0 1,0 1 0,0-1-1,0 1 1,0 0-1,0-1 1,0 1 0,0 0-1,0 0 1,0-1-1,-1 1 1,1 0-1,0 0 1,-1 0 0,1 0-1,1 2 1,13 31 2300,2 1-1157,35 44 927,-31-52-1784,-16-20-424,1 1 0,0-1 1,1 0-1,11 10 1,36 31 394,-43-40-439,1 1 1,-1 0-1,-1 1 1,0 0 0,0 0-1,12 18 1,-11-13 15,-9-14-108,-1 0 1,0 0-1,0 0 1,0 1-1,-1-1 1,1 0-1,0 0 1,0 1-1,-1-1 0,1 0 1,-1 1-1,1-1 1,-1 1-1,1-1 1,-1 2-1,0-1-114,-1-1 0,1 0 0,-1 1-1,1-1 1,-1 0 0,0 1 0,1-1 0,-1 0 0,0 0-1,0 0 1,0 0 0,0 0 0,0 0 0,0 0 0,0 0-1,0 0 1,-2 0 0,3 0 2,0-1 0,-1 0 0,1 1 0,0-1 0,0 0 0,0 0 0,-1 1 0,1-1 0,0 0 0,-1 0 0,1 1 0,0-1 0,-1 0 0,1 0 0,0 0 0,-1 1-1,1-1 1,0 0 0,-1 0 0,1 0 0,0 0 0,-1 0 0,1 0 0,-1 0 0,1 0 0,0 0 0,-1 0 0,1 0 0,0 0 0,-1 0 0,1 0 0,0 0 0,-1 0 0,1-1 0,-1 1 0,1 0 0,0 0 0,0 0 0,-1 0 0,1-1 0,0 1 0,-1 0 0,1 0 0,0-1 0,0 1 0,-1 0-1,1-1 1,0 1 0,0 0 0,0-1 0,-1 1 0,1 0 0,0-1 0,0 1 0,0-20-11221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49.139"/>
    </inkml:context>
    <inkml:brush xml:id="br0">
      <inkml:brushProperty name="width" value="0.05" units="cm"/>
      <inkml:brushProperty name="height" value="0.05" units="cm"/>
      <inkml:brushProperty name="color" value="#FFFFFF"/>
    </inkml:brush>
  </inkml:definitions>
  <inkml:trace contextRef="#ctx0" brushRef="#br0">12 64 408,'0'0'2103,"-11"-7"-245,11-40 1116,3 46-2762,4-3 591,-15 2-545,6 2-53,3-2 498,7 4-342,6 30 1776,-4-14-687,-8-13-1353,0 1 0,1-1 0,0 0 0,0-1 0,0 1 0,0 0 1,8 6-1,-10-10-94,0 0 1,0-1 0,-1 1-1,1 0 1,0 0 0,0 0-1,0 0 1,-1-1-1,1 1 1,-1 0 0,1 0-1,0 0 1,-1 1 0,0-1-1,1 0 1,-1 0 0,0 0-1,1 0 1,-1 0 0,0 0-1,0 2 1,0-2 7,0 0 0,0 0 0,0 0 0,1 0 0,-1 0 0,0 0 0,0 0 0,1 0 0,-1 0 1,1 0-1,-1 0 0,1 0 0,-1 0 0,1 0 0,0 0 0,-1 0 0,1-1 0,0 1 0,0 0 0,1 1 0,3 1 27,0 0 0,0 0 0,-1 1 0,1 0 0,-1 0 0,6 6 0,-4-3-29,0-1 0,0 0 0,1 0 0,0-1 0,0 1 0,13 6 0,-12-8-6,0 0 0,0 0 0,1 0 0,0-1 0,-1 0 0,1-1 0,0 0 0,0-1 0,0 1 0,13-1 0,-20-1-2,0 0-1,1 1 0,-1-1 1,0 1-1,0 0 0,0 0 1,0 0-1,1 0 0,-1 0 1,0 0-1,-1 0 0,3 2 1,21 10 14,29 9 31,-46-19-52,6 0-2,0 2 0,0-1 0,22 13 0,-22-11 27,6 6-1,-14-9-18,1 1 0,-1-1 0,1 0 0,0-1 0,0 0-1,0 0 1,0 0 0,1-1 0,6 0 0,16 5 0,110 26 66,-137-31-60,15 4-83,-1 0 0,1 1 0,21 12 0,29 0 395,-46-15-308,-20-3-10,-1-1 1,0 1-1,1 0 0,-1 0 0,0 0 1,1 0-1,-1 0 0,0 0 1,0 0-1,1 1 0,-1-1 1,0 0-1,0 1 0,1-1 1,-1 1-1,0-1 0,0 1 1,0 0-1,0-1 0,0 1 1,0 0-1,0 0 0,2 1 1,31 5 382,27-1 589,-61-5-920,0-1 1,0 0 0,0 0 0,0 1 0,-1-1 0,1 0-1,0 1 1,0-1 0,0 0 0,0 0 0,0 1 0,0-1 0,-1 0-1,1 1 1,0-1 0,0 0 0,0 0 0,-1 0 0,1 1 0,0-1-1,0 0 1,-1 0 0,1 0 0,0 1 0,0-1 0,-1 0 0,1 0-1,0 0 1,0 0 0,-1 0 0,1 0 0,0 0 0,-1 0 0,1 0-1,0 0 1,-1 0 0,1 0 0,0 0 0,-1 0 0,1 0 0,0 0-1,0 0 1,-1 0 0,1 0 0,0 0 0,-1-1 0,1 1-25,-1 0 1,1 0 0,0 0-1,0 0 1,-1 0-1,1 0 1,0-1 0,0 1-1,-1 0 1,1 0-1,0 0 1,0 0-1,-1 0 1,1 0 0,0 0-1,0 0 1,-1 0-1,1 0 1,0 1 0,0-1-1,-1 0 1,1 0-1,0 0 1,0 0 0,-1 0-1,1 0 1,0 0-1,0 1 1,0-1 0,-1 0-1,1 0 1,0 0-1,0 1 1,0-1 0,-1 0-1,1 0 1,0 0-1,0 1 1,0-1 0,0 0-1,0 0 1,0 1-1,0-1 1,0 0 0,0 0-1,0 1 1,-1-1-1,1 0 1,0 1 0,0-1-1,1 0 1,-1 0-1,0 1 1,0-1 0,0 0-1,0 4-280,0-3 254,0 0-5,0 3 0,0-3 29,-2-1-22,-5 0-10,5 0-12,7 10 19,1 4 14,-6-13-19,11 5-64,-8-4 74,-1 0 1,1 0-1,0 0 0,0-1 0,0 1 0,0-1 1,0 0-1,0 0 0,0 0 0,0 0 0,0 0 1,5 0-1,80 11-26,-79-11-68,1 1 0,0 0 0,-1 0 0,0 1 1,16 6-1,32 9 414,145 34-327,-190-49 228,105 32 149,-93-27-364,0-2 1,1-1 0,40 4-1,-40-7-17,-1 2 0,0 1 0,38 11 0,-38-9 5,1-1 0,29 4 1,-17-4-3,241 43 11,-93-35-5,-101-6 8,-31-4-4,0 2 1,68 17-1,-117-22-8,1 0-1,0-1 1,0 0-1,0 0 1,0 0 0,0 0-1,-1-1 1,1 0-1,6-2 1,-6 2-3,0 0-1,0 0 1,-1 0 0,1 0-1,0 1 1,0 0 0,0 0-1,-1 0 1,1 1 0,0-1-1,8 3 1,102 50 41,-59-28-39,9-5-2,51 13 0,-6-1-66,-1 2 79,-1-14-45,-30 1 64,-57-14-25,-1-2-1,1 0 0,0-1 1,32 2-1,42 12-7,47-6-11,-36 0-54,3 0 113,-77-11-73,53 6 0,-40 4 11,-27-7 16,-15-2 3,0-1-1,0 0 0,-1 0 0,1 0 1,0-1-1,0 1 0,0-1 1,0 1-1,1-1 0,2 0 1,0 1 1,-3 0-1,1 0 0,0 0 0,-1 0 0,1-1 0,0 0 1,-1 0-1,1 0 0,4 0 0,12-4 3,1 1 1,-1 2 0,1 0 0,-1 1 0,1 0 0,38 8 0,37 0-7,-84-8-8,0 2 0,-1-1 0,1 1 0,-1 1 1,16 5-1,-18-5 21,1 0 1,-1 0-1,1-1 1,0-1-1,12 1 1,62-8-50,-24 10 54,0 2 1,0 3 0,-1 2 0,58 20 0,-69-20-22,-36-9 5,1 1-1,0 0 1,-1 1 0,17 8 0,-22-11 4,0 0 1,0-1-1,1 1 1,-1-2-1,0 1 1,0-1-1,0 0 1,0 0-1,0-1 1,0 0 0,7-3-1,-7 3 0,10-4 4,-13 5-4,0 0 0,1-1 0,-1 2-1,0-1 1,1 0 0,-1 1 0,1 0 0,8 1 0,51-7-102,196 24 190,-186-11-128,27 4 39,-10-1-20,96-2 0,-183-8 18,-1-1 1,0 0-1,1 0 0,-1 0 1,0-1-1,0 1 1,0-1-1,4-2 1,-4 1-4,1 1 0,-1 0 1,1 0-1,0 1 0,-1-1 1,1 1-1,0 0 0,8-2 1,-3 3-4,1-1 0,0 0 0,-1 0 1,1-1-1,10-4 0,20-1 32,-29 6-42,1 0 0,-1 0 0,1-1 0,-1-1 0,15-4 0,-12 3-28,19 3 86,-31 1-33,1 0-1,-1 1 0,1-1 0,-1 0 0,1 0 1,-1 0-1,1-1 0,-1 1 0,1-1 0,-1 1 1,4-2-1,35-10-82,7 2 69,1 3 1,-1 2 0,88 1-1,-74 10-30,-26-12-405,4 6 832,-38 0-383,10 0 8,28-18 7,-39 18-36,0 0 3,-1-1 0,0 1 0,0-1 0,0 1 0,1-1 0,-1 1 0,0 0 0,1-1 0,-1 1 0,0 0 0,0-1 1,1 1-1,-1 0 0,1-1 0,-1 1 0,0 0 0,1 0 0,-1-1 0,1 1 0,-1 0 0,1 0 0,-1 0 0,0 0 1,1 0-1,-1-1 0,1 1 0,-1 0 0,1 0 0,-1 0 0,1 0 0,-1 0 0,1 0 0,-1 1 0,1-1 1,-1 0-1,1 0 0,-1 0 0,1 1 0,3-1 80,-2 0 48,11-6 15,-5 6-122,-3 0-19,-8 0-29,-12 7-1328,13-6 988,0 0 1,0 1-1,0-1 1,0 0-1,0 0 0,0 0 1,0 0-1,-1-1 0,1 1 1,0-1-1,-1 1 1,-2-1-1,-47-5-10111,30 4 6758</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54.176"/>
    </inkml:context>
    <inkml:brush xml:id="br0">
      <inkml:brushProperty name="width" value="0.05" units="cm"/>
      <inkml:brushProperty name="height" value="0.05" units="cm"/>
      <inkml:brushProperty name="color" value="#FFFFFF"/>
    </inkml:brush>
  </inkml:definitions>
  <inkml:trace contextRef="#ctx0" brushRef="#br0">76 625 4,'-5'11'8212,"-1"-28"-5411,3 10-2710,2 6-86,0 1 0,1-1 0,-1 0 0,1 0 0,-1 1 0,1-1-1,-1 0 1,1 0 0,-1 0 0,1 0 0,0 0 0,-1 1 0,1-1-1,0 0 1,0 0 0,0 0 0,0 0 0,0 0 0,0-1 0,-11-34 190,11 29-44,0 2-79,1 0 0,-1 0 0,-1 0 0,1 0-1,-1 0 1,0 0 0,0 0 0,0 1 0,0-1 0,-3-4-1,2 3-63,1 1-1,0-1 0,0 0 0,1 0 0,-1 0 0,1 1 0,0-1 0,1 0 0,1-6 0,-1-10 17,-1-92 29,-11 81-37,1-20 63,10-19-92,0 71 10,0-18 50,0 15-26,0 8 37,-4-9-60,-1 3 12,3-26 29,2 27 16,0 1 0,0 0 0,0-1 0,0 1 0,0 0 0,0-1 0,0 1 0,0 0 0,0 0 0,0-1 0,0 1 0,1 0 0,-1-1 0,0 1 0,0 0 0,0 0 0,0-1 0,1 1 0,-1 0 0,0 0 0,0-1 0,0 1 0,1 0 0,-1 0 0,0 0-1,0 0 1,1-1 0,-1 1 0,0 0 0,1 0 0,-1 0 0,0 0 0,0 0 0,1 0 0,17 0 1026,3 2-1085,23-11 305,-37 7-278,-1 0 0,1 0 0,0 1 0,-1 0-1,10-1 1,51-4 16,51-6 111,-111 12-135,0-1-1,1-1 1,-1 1 0,0-1-1,10-4 1,-10 4 17,0-1 1,1 1-1,-1 0 0,1 1 1,12-1-1,95-10 1050,-114 12-1028,34 12 489,-21-9-653,-19 5-2236,-4 4-164,8-11 2265,1 0-1,-1-1 1,1 1 0,-1 0-1,1 0 1,-1-1 0,0 1-1,1 0 1,-1-1 0,0 1-1,1-1 1,-1 1-1,0-1 1,0 1 0,1-1-1,-1 0 1,0 1 0,0-1-1,0 0 1,0 0-1,0 1 1,-5 0-1070,-7 5-2481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13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274"/>
    </inkml:context>
    <inkml:brush xml:id="br0">
      <inkml:brushProperty name="width" value="0.05" units="cm"/>
      <inkml:brushProperty name="height" value="0.05" units="cm"/>
      <inkml:brushProperty name="color" value="#FFFFFF"/>
    </inkml:brush>
  </inkml:definitions>
  <inkml:trace contextRef="#ctx0" brushRef="#br0">1 13 336,'0'0'168,"0"0"0,0-1-1,0 1 1,0 0 0,0-1 0,0 1 0,-1-1-1,1 1 1,0 0 0,0-1 0,0 1 0,0 0 0,0-1-1,1 1 1,-1 0 0,0-1 0,0 1 0,0 0-1,0-1 1,0 1 0,0 0 0,0-1 0,1 1-1,-1 0 1,0-1 0,0 1 0,0 0 0,1-1-1,-1 1 1,0 0 0,1 0 0,-1 0 0,0-1-1,0 1 1,1 0 0,-1 0 0,0 0 0,1-1-1,-1 1 1,0 0 0,1 0 0,-1 0 0,0 0 0,1 0-1,-1 0 1,1 0 0,-1 0 0,0 0 0,1 0-1,-1 0 1,2 0 752,25 23 4167,-2-3-3669,-11-4-674,-2 2-1,0 0 1,9 20-1,-11-19-302,2 0 0,-1-1 0,16 17 0,-14-16-273,-13-17-145,1 0-1,0 0 1,1 0-1,-1 0 1,0 0-1,1 0 1,-1-1 0,1 1-1,-1 0 1,1-1-1,0 1 1,-1-1-1,1 0 1,0 1 0,0-1-1,0 0 1,3 1-1,-3-2 1,10 6-351,-5-5 1532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975"/>
    </inkml:context>
    <inkml:brush xml:id="br0">
      <inkml:brushProperty name="width" value="0.05" units="cm"/>
      <inkml:brushProperty name="height" value="0.05" units="cm"/>
      <inkml:brushProperty name="color" value="#FFFFFF"/>
    </inkml:brush>
  </inkml:definitions>
  <inkml:trace contextRef="#ctx0" brushRef="#br0">421 1 480,'9'1'1306,"-13"1"556,3-2-1559,0 1 0,0-1 0,0 0-1,1 1 1,-1-1 0,0 1-1,0-1 1,0 1 0,0-1-1,1 1 1,-1-1 0,0 1-1,1 0 1,-1-1 0,1 1-1,-1 0 1,0 0 0,1 0 0,0-1-1,-1 1 1,0 1 0,-2 3 689,-4 9 1357,6-11-2158,1-1 1,-1 1-1,1-1 0,-1 0 1,0 0-1,0 1 1,0-1-1,0 0 1,0 0-1,0 0 1,-1 0-1,1 0 1,-1 0-1,1 0 1,-4 2-1,-10 15 553,-26 47 729,-2 1-578,-108 158 718,134-204-1483,13-17-85,0 1 0,1-1-1,-1 1 1,1 0 0,0 0 0,-4 10 0,4-7 25,-1-1 0,0 0 0,-1 0 0,1 0 0,-10 9 0,-6 11 154,13-17-164,6-8-44,0 0 1,-1 0 0,1 0 0,0 0-1,0 0 1,0 0 0,0 0 0,0 0 0,1 0-1,-1 1 1,1-1 0,-1 0 0,1 3-1,0-4 268,1-8-1182,-1 7 799,0 0-1,0-1 1,0 1-1,0 0 1,0 0-1,0-1 1,0 1-1,0 0 1,0 0-1,0-1 1,1 1-1,-1 0 1,0 0-1,0 0 1,0-1-1,0 1 1,0 0-1,1 0 1,-1 0-1,0-1 1,0 1-1,0 0 1,1 0-1,-1 0 1,0 0-1,0 0 1,1 0-1,-1-1 1,0 1-1,0 0 1,0 0-1,1 0 1,-1 0-1,0 0 1,0 0-1,1 0 1,-1 0-1,0 0 1,0 0-1,1 0 1,-1 0-1,0 0 1,0 0-1,1 0 1,-1 0-1,0 1 1,0-1-1,1 0 1,-1 0-1,0 0 1,0 1 62,0-1 0,0 0 0,0 0 0,0 0 1,0 1-1,0-1 0,0 0 0,0 0 0,0 1 0,0-1 0,0 0 1,-1 0-1,1 0 0,0 1 0,0-1 0,0 0 0,0 0 0,0 0 0,-1 0 1,1 1-1,0-1 0,0 0 0,0 0 0,-1 0 0,1 0 0,0 0 1,0 0-1,-1 0 0,1 0 0,0 1 0,0-1 0,0 0 0,-1 0 1,1 0-1,0 0 0,0 0 0,-1 0 0,1 0 0,0 0 0,0-1 0,-1 1 1,1 0-1,0 0 0,0 0 0,0 0 0,-1 0 0,1 0 0,0 0 1,0 0-1,0-1 0,-1 1 0,1 0 0,0 0 0,0 0 0,0 0 0,0-1 1,-1 1-1,1 0 0,0 0 0,0 0 0,0-1 0,0 1 0,0 0 1,0-1-1,-1-8-7007,0-1 4621,-8-2-257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4.920"/>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5.276"/>
    </inkml:context>
    <inkml:brush xml:id="br0">
      <inkml:brushProperty name="width" value="0.05" units="cm"/>
      <inkml:brushProperty name="height" value="0.05" units="cm"/>
      <inkml:brushProperty name="color" value="#FFFFFF"/>
    </inkml:brush>
  </inkml:definitions>
  <inkml:trace contextRef="#ctx0" brushRef="#br0">0 91 224,'0'0'3842,"23"-12"574,-16 10-3676,-6 1-540,1 1 0,-1 0 0,1-1 0,-1 1 0,0-1 0,1 0 0,-1 1-1,0-1 1,1 0 0,-1 0 0,0 0 0,0 0 0,0 0 0,0 0-1,0 0 1,0 0 0,0 0 0,1-3 0,-1 4-50,0-1 0,-1 0 0,1 0 0,0 1 1,0-1-1,0 1 0,0-1 0,0 1 0,0-1 0,0 1 0,1 0 1,-1-1-1,0 1 0,0 0 0,0 0 0,0 0 0,0 0 1,0 0-1,1 0 0,-1 0 0,0 0 0,0 0 0,0 1 0,0-1 1,1 1-1,15-1 503,-1-1-250,9 1 167,23 14 85,0-3 1,0-2 0,1-2 0,71 2 0,-75-11-418,0-3 0,49-10 0,-9 1-23,-59 12-96,52 2 0,-33 1-32,-29 0-2,0 1 1,0 0-1,19 5 0,-25-4 25,0-1 1,0 0-1,1-1 0,-1 0 0,1 0 1,-1-1-1,18-2 0,4-2 179,0 1 0,45 2 0,-44 1-222,-8 0-32,-1-2 0,0-1 0,0-2 0,30-8 0,-31 9 18,-1 0 1,1 2-1,-1 0 1,1 2-1,31 3 1,27-1 28,5-14-21,22 0 18,-11 0-13,-11 6 189,-71 3-181,-14 2-68,0 1 0,0-1-1,0 1 1,1 0 0,-1 0-1,0-1 1,0 1 0,0 0-1,0 0 1,1 0 0,-1 0 0,0 0-1,0 1 1,0-1 0,0 0-1,1 0 1,-1 1 0,0-1-1,0 1 1,0-1 0,2 2-1,-1-1 7,0-1-1,0 1 1,0 0-1,0-1 1,0 1-1,1-1 1,-1 0-1,0 0 1,0 0-1,1 0 1,3 0-1,18 2 60,-22-1-64,1 0 0,0 0 1,0 0-1,0-1 0,0 1 0,0-1 0,0 0 0,0 0 0,0 0 1,4 0-1,21 3 21,-16 0 44,1 0 0,-1-1 0,1 0 0,-1-1 0,23-1 0,30 12-68,-19-5 9,-2 5 4,18 4-21,35 3 18,-92-18-9,-1 0 0,1 0-1,-1 0 1,1 0 0,-1-1 0,1 0 0,-1 0 0,1 0 0,7-2-1,22 0 21,-4 0-41,-22 1 15,1 1 0,0-1 0,-1 2-1,14 1 1,-11 1-1,-7-3-2,24-2-1,26 8-3,41 0 4,-93-6 0,0 0 1,1 0 3,0 0 0,0 0-1,0 0 1,0 1 0,0-1-1,0 1 1,-1 0 0,1 0-1,4 1 1,21 4-18,-14 0 4,72-6-266,-82 2 272,-1 1 1,21-2-14,-15-1 0,-7-1 21,-1 1 1,1 0-1,0-1 0,0 1 1,-1 0-1,1 0 0,0 0 0,0 0 1,-1 1-1,1-1 0,0 0 1,0 1-1,-1-1 0,1 1 0,0 0 1,-1-1-1,1 1 0,1 1 0,31 6-53,-27-5 50,1-1-1,0 0 1,0 0 0,-1-1-1,1 0 1,0 0 0,0-1-1,15-1 1,-11 1-15,-5-2 18,15-2-12,-20 4 15,0 0-3,0 0-1,0 0 0,1-1 1,-1 1-1,0-1 0,0 0 1,0 0-1,1 0 0,-1 0 1,0 0-1,0 0 0,2-2 1,-2 1-3,-2-2 4,0 4-1,0-1 0,0 1 0,0 0 1,1-1-1,-1 1 0,0 0 0,0 0 0,0-1 1,1 1-1,-1 0 0,0-1 0,1 1 1,-1 0-1,0 0 0,0 0 0,1-1 0,-1 1 1,0 0-1,1 0 0,-1 0 0,0 0 0,1 0 1,-1 0-1,0 0 0,1 0 0,-1 0 1,1-1-1,-1 1 0,0 1 0,1-1 0,-1 0 1,1 0-2,-1 0 1,1 0 0,-1 0-1,1 0 1,-1 0 0,1 0-1,-1 0 1,0 0 0,1 0-1,-1-1 1,1 1 0,-1 0-1,1 0 1,-1 0 0,0 0-1,1-1 1,-1 1 0,0 0-1,1 0 1,-1-1 0,0 1-1,1 0 1,-1-1-1,0 1 1,1 0 0,-1-1-1,0 1 1,0 0 0,1-1-1,-1 1 1,0-1 0,0 1-1,0-1 1,2-2-2,10-15 2,-7 17-1,-2 16-5,-3-14 26,0 0-20,-1 0 0,1 1 1,0-1-1,-1 0 0,0 0 0,1 1 1,-1-1-1,0 0 0,1 0 0,-1 0 1,0 0-1,0 0 0,0 0 1,-1 1-1,2 0 1,1-1 0,-1 1 1,0-1-1,0 1 0,0-1 0,-1 1 1,1-1-1,0 1 0,0-1 0,-1 1 1,1-1-1,-1 1 0,0-1 1,1 1-1,-1-1 0,0 0 0,0 0 1,0 1-1,-1 0 0,2 0-1,-1 0 1,1-1-1,-1 1 0,1 0 0,0-1 1,0 1-1,0 0 0,0-1 0,0 1 1,0 0-1,0-1 0,1 1 1,-1 0-1,1-1 0,-1 1 0,1 0 1,0-1-1,1 3 0,3 18 2,-5-16-4,1 1 4,-1-1-1,-1 1 0,1 0 0,-1-1 0,0 1 0,0 0 0,-5 12 0,4-12 4,1 1-1,0 0 1,0-1-1,1 1 1,-1 0-1,2 0 1,1 12-1,-1 9 4,-1 237 17,11-193-65,-10-43 54,0-18 1,-1 1 0,0-1-1,-1 0 1,0 1-1,-1-1 1,-5 16-1,6-22-13,-1-1 0,1 1 0,1-1 0,-1 1 0,1-1 0,0 9 0,0-9 0,1-1 0,-1 1 1,-1-1-1,1 1 0,-1-1 1,0 0-1,0 1 0,-2 4 0,-7 34 21,-1 16-9,0 4-13,10-60 2,1 1-1,-1-1 1,1 1-1,0-1 1,0 0-1,0 1 1,1-1-1,-1 1 1,1-1 0,0 0-1,2 7 1,-2-8-2,-1 1 1,1 0 0,0-1 0,-1 1 0,1 0-1,-1 0 1,0 0 0,0-1 0,0 1 0,0 0-1,-1 3 1,-2 8 5,0-1 0,1 1 0,1 0 0,0 0 0,0 0 0,3 16 0,-2 4 9,11 32-1,-11 36-14,11-58 16,-11 39-5,11-32-35,-12-47 28,1 0 0,1 0-1,-1 0 1,1 0 0,-1 1 0,1-1-1,0 0 1,1 0 0,2 5-1,6 42 22,-3-37-17,0 0 1,-2 1-1,5 15 0,6 18 236,3-8 46,-13-30-186,-1 0-1,0 1 1,-1 0 0,0 0-1,0 0 1,-1 0 0,1 13-1,7 36-39,-11-56-70,0-2 11,1 1 0,-1-1 1,0 1-1,0 0 0,0-1 0,0 1 0,0 0 1,-1-1-1,1 1 0,-1-1 0,0 1 0,0-1 1,0 1-1,0-1 0,0 0 0,-2 4 0,2 16-35,1-20 31,1 0 0,-1 0 1,0 0-1,0 0 0,0-1 0,0 1 0,0 0 0,0 0 0,0 0 0,0 0 1,-1-1-1,1 1 0,-1 0 0,-1 2 0,1-2-3,0-1 1,0 1-1,0-1 0,0 1 0,0 0 1,0 0-1,1 0 0,-1-1 0,1 1 1,-1 0-1,1 0 0,-1 0 0,1 0 1,0 0-1,0 0 0,0 2 0,1 45-45,-1-34 27,0-14 12,-1 35 24,-1-33-22,0 0 0,1 1 0,0-1 1,0 0-1,0 0 0,0 0 0,0 1 0,1-1 1,-1 0-1,1 1 0,0-1 0,0 0 0,0 1 1,1 3-1,0 6-111,-5-7 77,3-5 45,1-1-1,-1 0 0,1 1 1,-1-1-1,1 1 1,-1-1-1,1 1 1,-1 0-1,1-1 1,0 1-1,-1-1 1,1 1-1,0 0 1,0-1-1,-1 1 0,1 0 1,0-1-1,0 1 1,0 0-1,0-1 1,0 2-1,0 10-28,1-8 19,-1 0-1,0 1 1,0-1-1,0 0 0,0 0 1,0 1-1,-1-1 1,0 0-1,0 0 0,0 0 1,-1 0-1,-2 7 1,0 11-19,3-21 24,0-1 1,1 1 0,-1-1-1,1 0 1,-1 1 0,1-1 0,-1 0 0,1 1-1,-1-1 1,1 0 0,-1 1 0,1-1 0,0 1-1,-1-1 1,1 1 0,0-1 0,0 1-1,-1-1 1,1 1 0,0-1 0,0 1 0,0-1-1,-1 1 1,1-1 0,0 1 0,0 0 0,0-1-1,0 1 1,0-1 0,0 1 0,0-1-1,1 1 1,-1 0 0,0-1 0,0 1 0,0 1-8,9 4-65,-9-6 72,-1 0 0,1 0 0,0 0 0,-1 0 0,1 0 1,-1 0-1,1 1 0,0-1 0,-1 0 0,1 0 0,-1 0 0,1 1 0,0-1 0,-1 0 0,1 1 0,0-1 1,-1 0-1,1 1 0,0-1 0,0 0 0,-1 1 0,1-1 0,0 0 0,0 1 0,0-1 0,0 1 1,0-1-1,-1 0 0,1 1 0,0-1 0,0 1 0,0-1 0,0 1 0,0 0 0,0 0-3,11 5-52,-11 11 31,0-16 20,0 0-79,0-1 49,0 1 0,0-1 0,0 1-1,0-1 1,-1 1 0,1-1 0,0 1-1,0-1 1,-1 1 0,1-1 0,0 1-1,0-1 1,-1 1 0,1-1 0,0 1-1,-1-1 1,1 0 0,-1 1 0,1-1-1,-1 0 1,1 1 0,-1-1 0,1 0-1,-1 1 1,0-1 0,-1 0-288,-32-12-7334,6-32-5255,26 38 12006,-9-17-2927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360"/>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915"/>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6.280"/>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18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700"/>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200"/>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617"/>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3.014"/>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5.832"/>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6.832"/>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4.827"/>
    </inkml:context>
    <inkml:brush xml:id="br0">
      <inkml:brushProperty name="width" value="0.05" units="cm"/>
      <inkml:brushProperty name="height" value="0.05" units="cm"/>
      <inkml:brushProperty name="color" value="#FFFFFF"/>
    </inkml:brush>
  </inkml:definitions>
  <inkml:trace contextRef="#ctx0" brushRef="#br0">1 62 800,'11'-25'3653,"-2"11"-1939,-8 13-1329,0 0 0,0 0 1,0 0-1,0-1 0,0 1 0,0-1 0,0 1 1,0-1-1,0 1 0,-1-1 0,1 1 0,-1-1 1,1-1-1,4 3 1836,-4-1-2060,-1 1-1,1 0 0,-1 0 1,1 0-1,-1 0 1,0-1-1,1 1 1,-1 0-1,1 0 0,-1 0 1,1 0-1,-1 0 1,1 0-1,-1 0 1,1 0-1,-1 0 1,1 0-1,-1 0 0,1 1 1,-1-1-1,0 0 1,1 0-1,-1 0 1,1 1-1,-1-1 0,0 0 1,1 0-1,-1 1 1,1-1-1,-1 0 1,0 1-1,1-1 1,-1 0-1,0 1 0,0-1 1,1 1-1,-1-1 1,0 0-1,0 1 1,0-1-1,1 1 0,-1 0 1,5 17 805,1 6-403,4 6-142,1 54 258,-11-50-438,-1-20-176,0-1-1,1 1 1,1-1-1,1 1 1,0 0-1,4 15 1,0 16 27,-1-3 8,-3-36-79,-1 0 0,0 1 0,0-1 0,-1 1 0,0 12 1,0-13-6,0 1 1,0 0-1,1-1 1,0 1-1,3 12 1,-2-7 31,0 0 1,-1 1 0,0-1 0,-1 1 0,-3 23 0,1 4 109,-8 21 97,10-58-233,0 0 1,0 0 0,0 1 0,-1-1 0,1 0 0,-1 0-1,0 0 1,0 1 0,0-1 0,0 0 0,-2 3 0,-2 14 131,-1-3-64,5-11-82,-1-1 0,2 0 0,-1 1 0,0-1 0,1 1 0,0-1 0,0 0 0,2 10 1,-1 0-7,-1-4 62,1-9-50,-1 1 0,0 0 1,0-1-1,0 1 0,0 0 0,0-1 1,-1 1-1,1 0 0,-1-1 1,0 1-1,0-1 0,0 1 0,0-1 1,0 1-1,-2 2 0,0 30 205,4-20-208,-1-22-633,-23-23-6491,7 14 2455,15 15 4279,0 0 0,0 0 1,-1 0-1,1 0 1,0 0-1,0 0 1,0 0-1,0 0 1,0 0-1,0-1 0,1 1 1,-1 0-1,0-1 1,0 1-1,1 0 1,-1-4-1,-8-12-3777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7.519"/>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167"/>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537"/>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934"/>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298"/>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674"/>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253"/>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642"/>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016"/>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397"/>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5.678"/>
    </inkml:context>
    <inkml:brush xml:id="br0">
      <inkml:brushProperty name="width" value="0.05" units="cm"/>
      <inkml:brushProperty name="height" value="0.05" units="cm"/>
      <inkml:brushProperty name="color" value="#FFFFFF"/>
    </inkml:brush>
  </inkml:definitions>
  <inkml:trace contextRef="#ctx0" brushRef="#br0">11 68 560,'-10'18'12051,"40"-36"-7448,-19 13-3587,10-2-268,-19 7-415,8-2-83,-1 1 0,1 0 0,0 1-1,0 0 1,10 2 0,-11-1-180,0-1 0,1 1 0,-1-2 0,0 1 1,16-4-1,-8 1 117,0 1 0,0 0 0,33 2 0,-30 0-58,-5 0-58,1 0-1,0 0 1,0-2-1,-1 0 1,1-1-1,-1 0 1,1-2-1,-1 1 1,26-14-1,-17 11-446,-24 11-354,-13 6-342,-2-3-2391,1 1 0,-1-2 0,-27 9 0,20-9-420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35.553"/>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276"/>
    </inkml:context>
    <inkml:brush xml:id="br0">
      <inkml:brushProperty name="width" value="0.05" units="cm"/>
      <inkml:brushProperty name="height" value="0.05" units="cm"/>
      <inkml:brushProperty name="color" value="#FFFFFF"/>
    </inkml:brush>
  </inkml:definitions>
  <inkml:trace contextRef="#ctx0" brushRef="#br0">1 63 336,'0'0'3016,"10"7"5306,-4-5-7736,-1 0-1,1 0 0,-1 0 0,1-1 0,0 0 0,0 0 0,0-1 0,-1 1 0,7-2 1,4 0-206,-1 0 1,1-2 0,-1 0 0,24-8-1,34-7-48,66-18-311,-132 34-189,17-2 154,-24 4-56,1 0 1,-1-1 0,1 1 0,-1 0 0,0 0-1,1 0 1,-1 0 0,1 0 0,-1 0-1,1 0 1,-1 0 0,1 0 0,-1 0 0,0 0-1,1 0 1,-1 0 0,1 1 0,-1-1-1,1 0 1,-1 0 0,0 0 0,1 1 0,-1-1-1,0 0 1,1 0 0,-1 1 0,0-1-1,1 0 1,-1 1 0,0-1 0,1 0-1,-1 1 1,0-1 0,0 1 0,1 0 0,-35 19-10536,14-9 6990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863"/>
    </inkml:context>
    <inkml:brush xml:id="br0">
      <inkml:brushProperty name="width" value="0.05" units="cm"/>
      <inkml:brushProperty name="height" value="0.05" units="cm"/>
      <inkml:brushProperty name="color" value="#FFFFFF"/>
    </inkml:brush>
  </inkml:definitions>
  <inkml:trace contextRef="#ctx0" brushRef="#br0">0 170 84,'11'-29'6297,"20"4"-1602,-26 18-3840,1 0 1,0 1 0,1 0 0,0 0-1,0 0 1,0 1 0,12-7 0,72 24 1050,-85-11-1860,10 2-115,-1-2 1,1 0 0,-1-1-1,1 0 1,0-1 0,-1-1-1,0-1 1,24-6 0,25-12-4410,-62 20 3875,1 0 1,-1-1-1,0 1 1,1-1-1,-1 1 1,0-1-1,0 0 1,0 0-1,0 0 1,0 0-1,2-3 1,2-2-1540,5-5-1363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413"/>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815"/>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402"/>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782"/>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8.768"/>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7.679"/>
    </inkml:context>
    <inkml:brush xml:id="br0">
      <inkml:brushProperty name="width" value="0.05" units="cm"/>
      <inkml:brushProperty name="height" value="0.05" units="cm"/>
      <inkml:brushProperty name="color" value="#FFFFFF"/>
    </inkml:brush>
  </inkml:definitions>
  <inkml:trace contextRef="#ctx0" brushRef="#br0">378 19 336,'0'-4'1083,"0"4"-952,-1 0-1,1-1 1,0 1-1,0 0 1,0-1-1,0 1 1,0-1-1,0 1 1,-1-1-1,1 1 1,0 0-1,0-1 1,0 1 0,1-1-1,-1 1 1,0-1-1,0 1 1,0 0-1,0-1 1,0 1-1,0-1 1,0 1-1,1 0 1,-1-1-1,0 1 1,0 0-1,1-1 1,-1 1-1,0 0 1,1-1-1,-1 1 1,0 0-1,1 0 1,-1-1-1,0 1 1,7-1 5741,-7 1-5754,-1 0-1,1-1 1,0 1 0,-1 0 0,1 0 0,0 0-1,-1 0 1,1 0 0,0 0 0,-1 0 0,1 0 0,0 1-1,-1-1 1,1 0 0,0 0 0,-1 0 0,1 0-1,0 0 1,-1 0 0,1 1 0,0-1 0,0 0-1,-1 0 1,1 1 0,0-1 0,0 0 0,-1 0 0,1 1-1,0-1 1,0 0 0,0 0 0,0 1 0,-1-1-1,1 0 1,0 1 0,0-1 0,0 0 0,0 1 0,0-1-1,0 1 1,-41 35 2613,-4 27-1745,30-43-544,-24 41 0,31-49-304,0 0 0,0-1-1,-1 1 1,-13 12 0,12-14-17,1 0-1,0 1 0,1 0 0,-9 15 0,12-18-39,0 0 0,0-1 0,-1 0 0,-9 10 0,-14 17 182,-26 31 40,47-59-292,7-5-24,1-9-980,-1 2-255,1-1-1,0 0 1,1 1-1,0-1 1,0 1-1,0-1 0,1 1 1,2-7-1,-3-17-5044,-1 11 3120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48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89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50.262"/>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7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8.111"/>
    </inkml:context>
    <inkml:brush xml:id="br0">
      <inkml:brushProperty name="width" value="0.05" units="cm"/>
      <inkml:brushProperty name="height" value="0.05" units="cm"/>
      <inkml:brushProperty name="color" value="#FFFFFF"/>
    </inkml:brush>
  </inkml:definitions>
  <inkml:trace contextRef="#ctx0" brushRef="#br0">22 8 1672,'0'-1'215,"0"1"0,-1-1 0,1 1 0,0 0 1,0-1-1,-1 1 0,1-1 0,0 1 0,-1 0 0,1-1 0,-1 1 0,1 0 0,0 0 0,-1-1 0,1 1 0,-1 0 0,1 0 0,-1-1 0,1 1 1,-1 0-1,1 0 0,-1 0 0,1 0 0,-1 0 0,1 0 0,-1 0 0,1 0 0,-1 0 0,1 0 0,-1 0 0,1 0 0,-1 0 0,1 0 1,0 1-1,-1-1 0,1 0 0,-1 0 0,1 0 0,-1 1 0,1-1 0,0 0 0,-1 1 0,1-1 0,-1 0 0,1 1 0,0-1 0,-1 0 1,1 1-1,0-1 0,0 1 0,-1-1 0,1 0 0,0 1 0,0-1 0,0 1 0,0-1 0,-1 1 0,1-1 0,0 1 0,0-1 0,0 1 1,0-1-1,0 1 0,0-1 0,0 2 0,20 24 2232,2 1-1579,-18-19-681,0-1 0,1-1-1,0 1 1,1-1-1,-1 1 1,10 7 0,18 21 353,-20-19-211,0 0 0,20 16 1,7 8 170,109 118 716,-76-91-814,-62-58-429,-10-9-6,-1 0 0,0 0 0,1 0 0,-1 1 0,0-1 0,0 0 0,1 0 0,-1 0 0,0 0 0,1 1 0,-1-1 0,0 0 0,0 0 0,1 1 0,-1-1 0,0 0 0,0 0 0,0 1 0,1-1 0,-1 0 0,0 1 0,0-1 0,0 0 0,0 1 0,0-1 0,0 0 0,0 1 0,1-1 0,-1 0 0,0 1 0,0-1 0,0 0 0,0 1 0,-1-1 0,1 0 0,0 1 0,0-1 0,0 0 0,0 1 0,0-1 0,0 0 0,0 0 0,-1 1 0,1-1 0,0 0 0,0 1 0,0-1 0,-1 0 0,1 0 0,0 1 0,0-1 0,-1 0 0,1 0 0,0 0 0,-1 1 0,-42-19-12275,32 12 8355,0-1 18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9.443"/>
    </inkml:context>
    <inkml:brush xml:id="br0">
      <inkml:brushProperty name="width" value="0.05" units="cm"/>
      <inkml:brushProperty name="height" value="0.05" units="cm"/>
      <inkml:brushProperty name="color" value="#FFFFFF"/>
    </inkml:brush>
  </inkml:definitions>
  <inkml:trace contextRef="#ctx0" brushRef="#br0">14 13 448,'0'0'1670,"-2"-12"5748,2 12-7177,-1 1 0,0-1 0,0 0 0,1 1 0,-1-1 1,0 1-1,1-1 0,-1 1 0,1-1 0,-1 1 0,1 0 0,-1-1 1,1 1-1,-1 0 0,1-1 0,0 1 0,-1 0 0,1-1 1,0 1-1,-1 0 0,1 0 0,0 0 0,0-1 0,0 1 1,0 0-1,0 0 0,0 0 0,0-1 0,0 1 0,0 0 1,0 0-1,0-1 0,1 1 0,-1 1 0,8 45 711,-4-21-306,7 29-30,-11-36-482,-1 7 136,2 1 0,1-1-1,5 27 1,-5-38-100,0 1 0,-1 0 1,-1 20-1,0-21-53,0 1 1,1-1 0,4 20 0,-4-25-56,0 1 0,0 0 1,-1 0-1,-2 17 0,1-18-14,0 0 0,1 1 0,0-1 0,1 0 0,2 12-1,-1-4 42,0 0-1,-1 0 0,-1 0 0,-4 23 1,1 17 224,3-41-200,0-5-14,0-1-1,0 1 1,1 0 0,0-1-1,6 22 1,-5-27-43,-1 0 0,0 0 0,-1 0 0,0 0 0,0 0 0,-1 11 0,0 3 133,1-19-119,-3 3-2220,3-4 2049,0 0 0,0-1 0,0 1 1,0 0-1,1 0 0,-1 0 1,0 0-1,0-1 0,0 1 0,0 0 1,0 0-1,0 0 0,0-1 0,0 1 1,0 0-1,0 0 0,0-1 1,0 1-1,-1 0 0,1 0 0,0 0 1,0 0-1,0-1 0,0 1 1,0 0-1,0 0 0,0 0 0,0 0 1,-1-1-1,1 1 0,0 0 1,0 0-1,0 0 0,0 0 0,0 0 1,-1-1-1,1 1 0,0 0 1,0 0-1,0 0 0,-1 0 0,1 0 1,0 0-1,0 0 0,0 0 1,-1 0-1,1 0 0,0 0 0,0 0 1,0 0-1,-1 0 0,1 0 1,0 0-1,0 0 0,0 0 0,-1 0 1,1 0-1,0 0 0,0 0 1,0 1-1,-1-1 0,1 0 0,0 0 1,0 0-1,0 0 0,0 0 1,-1 1-1,-18-42-11516,17 28 8233</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68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022"/>
    </inkml:context>
    <inkml:brush xml:id="br0">
      <inkml:brushProperty name="width" value="0.05" units="cm"/>
      <inkml:brushProperty name="height" value="0.05" units="cm"/>
      <inkml:brushProperty name="color" value="#FFFFFF"/>
    </inkml:brush>
  </inkml:definitions>
  <inkml:trace contextRef="#ctx0" brushRef="#br0">0 0 1084,'5'7'3449,"-5"-7"-3317,1 0-1,-1 0 1,0 1 0,1-1-1,-1 0 1,0 0 0,1 0-1,-1 1 1,0-1 0,1 0-1,-1 0 1,0 1 0,1-1 0,-1 0-1,0 1 1,0-1 0,1 0-1,-1 1 1,0-1 0,0 1-1,0-1 1,0 0 0,0 1-1,1-1 1,-1 1 0,0-1-1,0 0 1,0 1 0,0-1-1,0 1 1,0-1 0,0 0-1,0 1 1,-1-1 0,1 1 0,0 0 76,0 0 0,0-1 0,-1 1 1,1-1-1,0 1 0,0 0 0,0-1 1,0 1-1,0-1 0,0 1 0,0-1 1,1 1-1,-1 0 0,0-1 1,0 1-1,0-1 0,0 1 0,1-1 1,-1 1-1,0-1 0,1 1 0,-1-1 1,0 1-1,1-1 0,-1 1 0,1-1 1,-1 1-1,0-1 0,1 0 1,-1 1-1,1-1 0,-1 0 0,1 1 1,0-1-1,0 1-365,3 0 583,1 0-1,-1 0 1,1 0 0,-1-1-1,1 0 1,-1 0 0,1 0-1,0 0 1,-1 0 0,8-3-1,19 1 674,-2 2-593,21 0 187,65-7 1,-89 1-713,-21 4-47,0 0 0,1 1 0,0 0 0,-1 0 0,1 0 0,0 0 0,-1 1 0,1 0-1,0 0 1,-1 1 0,1 0 0,7 1 0,-12 0-252,-1-1 1,0 0-1,1 0 0,-1 0 0,0 0 1,1 1-1,-1-1 0,0 0 1,0 0-1,0 1 0,0-1 0,0 0 1,0 0-1,-1 0 0,1 1 0,0-1 1,-1 0-1,1 0 0,-1 0 1,1 0-1,-1 1 0,1-1 0,-1 0 1,0 0-1,1 0 0,-1 0 0,0-1 1,0 1-1,0 0 0,-1 1 1,-19 5-7026,10-2 3573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631"/>
    </inkml:context>
    <inkml:brush xml:id="br0">
      <inkml:brushProperty name="width" value="0.05" units="cm"/>
      <inkml:brushProperty name="height" value="0.05" units="cm"/>
      <inkml:brushProperty name="color" value="#FFFFFF"/>
    </inkml:brush>
  </inkml:definitions>
  <inkml:trace contextRef="#ctx0" brushRef="#br0">11 67 2576,'13'-9'11622,"-5"-17"-5459,-2 18-5167,-6 8-1040,-1 0 0,1 0-1,0 0 1,0 0-1,-1-1 1,1 1 0,0 0-1,0 0 1,-1 0-1,1 0 1,0 0 0,0 0-1,-1 0 1,1 0 0,0 0-1,0-1 1,0 1-1,-1 0 1,1 0 0,0 0-1,0-1 1,0 1 0,0 0-1,-1 0 1,1 0-1,0-1 1,0 1 0,0 0-1,0 0 1,0-1 0,0 1-1,0 0 1,0 0-1,0-1 1,0 1 0,0 0-1,0 0 1,0-1 0,0 1-1,0 0 1,0 0-1,0-1 1,0 1 0,0 0-1,0 0 1,0-1 0,0 1-1,0 0 1,0 0-1,0-1 1,1 1 0,-1 0-1,0 0 1,0 0 0,0-1-1,0 1 1,1 0-1,-1 0 1,-21-7-11535,19 7 9818,-9-5-2290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3.377"/>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056"/>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843"/>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6.894"/>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8"/>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9"/>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0"/>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1"/>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4"/>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5"/>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560"/>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6"/>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7"/>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0"/>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1"/>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2"/>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3"/>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4"/>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5"/>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6"/>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7"/>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913"/>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8"/>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9"/>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0"/>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1"/>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2"/>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6"/>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7"/>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8"/>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9"/>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0"/>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8.807"/>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3"/>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9.89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67217-929B-4143-94A9-94A0B9892952}" type="datetimeFigureOut">
              <a:rPr lang="de-AT" smtClean="0"/>
              <a:t>20.02.2021</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6FE10-F234-4139-B996-7DAF09A6C84B}" type="slidenum">
              <a:rPr lang="de-AT" smtClean="0"/>
              <a:t>‹Nr.›</a:t>
            </a:fld>
            <a:endParaRPr lang="de-AT"/>
          </a:p>
        </p:txBody>
      </p:sp>
    </p:spTree>
    <p:extLst>
      <p:ext uri="{BB962C8B-B14F-4D97-AF65-F5344CB8AC3E}">
        <p14:creationId xmlns:p14="http://schemas.microsoft.com/office/powerpoint/2010/main" val="294064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8" Type="http://schemas.openxmlformats.org/officeDocument/2006/relationships/hyperlink" Target="https://developer.mozilla.org/de/docs/Web/HTTP/Methods/PATCH" TargetMode="External"/><Relationship Id="rId3" Type="http://schemas.openxmlformats.org/officeDocument/2006/relationships/hyperlink" Target="https://developer.mozilla.org/de/docs/Web/HTTP/Methods/PUT" TargetMode="External"/><Relationship Id="rId7" Type="http://schemas.openxmlformats.org/officeDocument/2006/relationships/hyperlink" Target="https://developer.mozilla.org/de/docs/Web/HTTP/Methods/TRACE" TargetMode="External"/><Relationship Id="rId2" Type="http://schemas.openxmlformats.org/officeDocument/2006/relationships/slide" Target="../slides/slide128.xml"/><Relationship Id="rId1" Type="http://schemas.openxmlformats.org/officeDocument/2006/relationships/notesMaster" Target="../notesMasters/notesMaster1.xml"/><Relationship Id="rId6" Type="http://schemas.openxmlformats.org/officeDocument/2006/relationships/hyperlink" Target="https://developer.mozilla.org/de/docs/Web/HTTP/Methods/OPTIONS" TargetMode="External"/><Relationship Id="rId5" Type="http://schemas.openxmlformats.org/officeDocument/2006/relationships/hyperlink" Target="https://developer.mozilla.org/de/docs/Web/HTTP/Methods/CONNECT" TargetMode="External"/><Relationship Id="rId4" Type="http://schemas.openxmlformats.org/officeDocument/2006/relationships/hyperlink" Target="https://developer.mozilla.org/de/docs/Web/HTTP/Methods/DELET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passfault.co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Eigentlich mehr „von welchem </a:t>
            </a:r>
            <a:r>
              <a:rPr lang="de-DE" dirty="0" err="1"/>
              <a:t>user</a:t>
            </a:r>
            <a:r>
              <a:rPr lang="de-DE" dirty="0"/>
              <a:t> kommt der </a:t>
            </a:r>
            <a:r>
              <a:rPr lang="de-DE" dirty="0" err="1"/>
              <a:t>request</a:t>
            </a:r>
            <a:r>
              <a:rPr lang="de-DE" dirty="0"/>
              <a:t>“, denn darüber ob er wirklich der ist, der er angibt zu sein, sprechen wir ja gar nicht genau.</a:t>
            </a:r>
          </a:p>
          <a:p>
            <a:r>
              <a:rPr lang="de-DE" dirty="0"/>
              <a:t>Auf Tonspur besprechen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a:t>
            </a:fld>
            <a:endParaRPr lang="de-AT"/>
          </a:p>
        </p:txBody>
      </p:sp>
    </p:spTree>
    <p:extLst>
      <p:ext uri="{BB962C8B-B14F-4D97-AF65-F5344CB8AC3E}">
        <p14:creationId xmlns:p14="http://schemas.microsoft.com/office/powerpoint/2010/main" val="1293861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19</a:t>
            </a:fld>
            <a:endParaRPr lang="de-AT"/>
          </a:p>
        </p:txBody>
      </p:sp>
    </p:spTree>
    <p:extLst>
      <p:ext uri="{BB962C8B-B14F-4D97-AF65-F5344CB8AC3E}">
        <p14:creationId xmlns:p14="http://schemas.microsoft.com/office/powerpoint/2010/main" val="2115020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20</a:t>
            </a:fld>
            <a:endParaRPr lang="de-AT"/>
          </a:p>
        </p:txBody>
      </p:sp>
    </p:spTree>
    <p:extLst>
      <p:ext uri="{BB962C8B-B14F-4D97-AF65-F5344CB8AC3E}">
        <p14:creationId xmlns:p14="http://schemas.microsoft.com/office/powerpoint/2010/main" val="4006857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DEMO</a:t>
            </a:r>
          </a:p>
        </p:txBody>
      </p:sp>
      <p:sp>
        <p:nvSpPr>
          <p:cNvPr id="4" name="Foliennummernplatzhalter 3"/>
          <p:cNvSpPr>
            <a:spLocks noGrp="1"/>
          </p:cNvSpPr>
          <p:nvPr>
            <p:ph type="sldNum" sz="quarter" idx="5"/>
          </p:nvPr>
        </p:nvSpPr>
        <p:spPr/>
        <p:txBody>
          <a:bodyPr/>
          <a:lstStyle/>
          <a:p>
            <a:fld id="{CE96FE10-F234-4139-B996-7DAF09A6C84B}" type="slidenum">
              <a:rPr lang="de-AT" smtClean="0"/>
              <a:t>21</a:t>
            </a:fld>
            <a:endParaRPr lang="de-AT"/>
          </a:p>
        </p:txBody>
      </p:sp>
    </p:spTree>
    <p:extLst>
      <p:ext uri="{BB962C8B-B14F-4D97-AF65-F5344CB8AC3E}">
        <p14:creationId xmlns:p14="http://schemas.microsoft.com/office/powerpoint/2010/main" val="116571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22</a:t>
            </a:fld>
            <a:endParaRPr lang="de-AT"/>
          </a:p>
        </p:txBody>
      </p:sp>
    </p:spTree>
    <p:extLst>
      <p:ext uri="{BB962C8B-B14F-4D97-AF65-F5344CB8AC3E}">
        <p14:creationId xmlns:p14="http://schemas.microsoft.com/office/powerpoint/2010/main" val="2885793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a:t>
            </a:r>
          </a:p>
        </p:txBody>
      </p:sp>
      <p:sp>
        <p:nvSpPr>
          <p:cNvPr id="4" name="Foliennummernplatzhalter 3"/>
          <p:cNvSpPr>
            <a:spLocks noGrp="1"/>
          </p:cNvSpPr>
          <p:nvPr>
            <p:ph type="sldNum" sz="quarter" idx="5"/>
          </p:nvPr>
        </p:nvSpPr>
        <p:spPr/>
        <p:txBody>
          <a:bodyPr/>
          <a:lstStyle/>
          <a:p>
            <a:fld id="{CE96FE10-F234-4139-B996-7DAF09A6C84B}" type="slidenum">
              <a:rPr lang="de-AT" smtClean="0"/>
              <a:t>24</a:t>
            </a:fld>
            <a:endParaRPr lang="de-AT"/>
          </a:p>
        </p:txBody>
      </p:sp>
    </p:spTree>
    <p:extLst>
      <p:ext uri="{BB962C8B-B14F-4D97-AF65-F5344CB8AC3E}">
        <p14:creationId xmlns:p14="http://schemas.microsoft.com/office/powerpoint/2010/main" val="1361739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25</a:t>
            </a:fld>
            <a:endParaRPr lang="de-AT"/>
          </a:p>
        </p:txBody>
      </p:sp>
    </p:spTree>
    <p:extLst>
      <p:ext uri="{BB962C8B-B14F-4D97-AF65-F5344CB8AC3E}">
        <p14:creationId xmlns:p14="http://schemas.microsoft.com/office/powerpoint/2010/main" val="80734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26</a:t>
            </a:fld>
            <a:endParaRPr lang="de-AT"/>
          </a:p>
        </p:txBody>
      </p:sp>
    </p:spTree>
    <p:extLst>
      <p:ext uri="{BB962C8B-B14F-4D97-AF65-F5344CB8AC3E}">
        <p14:creationId xmlns:p14="http://schemas.microsoft.com/office/powerpoint/2010/main" val="2335735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hat 2015 </a:t>
            </a:r>
            <a:r>
              <a:rPr lang="en-US" dirty="0" err="1"/>
              <a:t>einen</a:t>
            </a:r>
            <a:r>
              <a:rPr lang="en-US" dirty="0"/>
              <a:t> </a:t>
            </a:r>
            <a:r>
              <a:rPr lang="en-US" dirty="0" err="1"/>
              <a:t>Wettbewerb</a:t>
            </a:r>
            <a:r>
              <a:rPr lang="en-US" dirty="0"/>
              <a:t> </a:t>
            </a:r>
            <a:r>
              <a:rPr lang="en-US" dirty="0" err="1"/>
              <a:t>gewonnen</a:t>
            </a:r>
            <a:r>
              <a:rPr lang="en-US" dirty="0"/>
              <a:t> </a:t>
            </a:r>
            <a:r>
              <a:rPr lang="en-US" dirty="0" err="1"/>
              <a:t>bei</a:t>
            </a:r>
            <a:r>
              <a:rPr lang="en-US" dirty="0"/>
              <a:t> dem </a:t>
            </a:r>
            <a:r>
              <a:rPr lang="en-US" dirty="0" err="1"/>
              <a:t>auch</a:t>
            </a:r>
            <a:r>
              <a:rPr lang="en-US" dirty="0"/>
              <a:t> Lyra2 </a:t>
            </a:r>
            <a:r>
              <a:rPr lang="en-US" dirty="0" err="1"/>
              <a:t>viel</a:t>
            </a:r>
            <a:r>
              <a:rPr lang="en-US" dirty="0"/>
              <a:t> </a:t>
            </a:r>
            <a:r>
              <a:rPr lang="en-US" dirty="0" err="1"/>
              <a:t>Aufmerksamkeit</a:t>
            </a:r>
            <a:r>
              <a:rPr lang="en-US" dirty="0"/>
              <a:t> </a:t>
            </a:r>
            <a:r>
              <a:rPr lang="en-US" dirty="0" err="1"/>
              <a:t>bekommen</a:t>
            </a:r>
            <a:r>
              <a:rPr lang="en-US" dirty="0"/>
              <a:t> 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a:t>
            </a:r>
            <a:r>
              <a:rPr lang="en-US" dirty="0" err="1"/>
              <a:t>vl.</a:t>
            </a:r>
            <a:r>
              <a:rPr lang="en-US" dirty="0"/>
              <a:t> </a:t>
            </a:r>
            <a:r>
              <a:rPr lang="en-US" dirty="0" err="1"/>
              <a:t>aber</a:t>
            </a:r>
            <a:r>
              <a:rPr lang="en-US" dirty="0"/>
              <a:t> </a:t>
            </a:r>
            <a:r>
              <a:rPr lang="en-US" dirty="0" err="1"/>
              <a:t>eher</a:t>
            </a:r>
            <a:r>
              <a:rPr lang="en-US" dirty="0"/>
              <a:t> </a:t>
            </a:r>
            <a:r>
              <a:rPr lang="en-US" dirty="0" err="1"/>
              <a:t>doch</a:t>
            </a:r>
            <a:r>
              <a:rPr lang="en-US" dirty="0"/>
              <a:t> </a:t>
            </a:r>
            <a:r>
              <a:rPr lang="en-US" dirty="0" err="1"/>
              <a:t>nicht</a:t>
            </a:r>
            <a:r>
              <a:rPr lang="en-US" dirty="0"/>
              <a:t> so gut: https://twitter.com/terahashcorp/status/1155129705034653698</a:t>
            </a:r>
          </a:p>
        </p:txBody>
      </p:sp>
      <p:sp>
        <p:nvSpPr>
          <p:cNvPr id="4" name="Foliennummernplatzhalter 3"/>
          <p:cNvSpPr>
            <a:spLocks noGrp="1"/>
          </p:cNvSpPr>
          <p:nvPr>
            <p:ph type="sldNum" sz="quarter" idx="5"/>
          </p:nvPr>
        </p:nvSpPr>
        <p:spPr/>
        <p:txBody>
          <a:bodyPr/>
          <a:lstStyle/>
          <a:p>
            <a:fld id="{CE96FE10-F234-4139-B996-7DAF09A6C84B}" type="slidenum">
              <a:rPr lang="de-AT" smtClean="0"/>
              <a:t>27</a:t>
            </a:fld>
            <a:endParaRPr lang="de-AT"/>
          </a:p>
        </p:txBody>
      </p:sp>
    </p:spTree>
    <p:extLst>
      <p:ext uri="{BB962C8B-B14F-4D97-AF65-F5344CB8AC3E}">
        <p14:creationId xmlns:p14="http://schemas.microsoft.com/office/powerpoint/2010/main" val="3826823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28</a:t>
            </a:fld>
            <a:endParaRPr lang="de-AT"/>
          </a:p>
        </p:txBody>
      </p:sp>
    </p:spTree>
    <p:extLst>
      <p:ext uri="{BB962C8B-B14F-4D97-AF65-F5344CB8AC3E}">
        <p14:creationId xmlns:p14="http://schemas.microsoft.com/office/powerpoint/2010/main" val="721878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30</a:t>
            </a:fld>
            <a:endParaRPr lang="de-AT"/>
          </a:p>
        </p:txBody>
      </p:sp>
    </p:spTree>
    <p:extLst>
      <p:ext uri="{BB962C8B-B14F-4D97-AF65-F5344CB8AC3E}">
        <p14:creationId xmlns:p14="http://schemas.microsoft.com/office/powerpoint/2010/main" val="2301663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a:t>
            </a:fld>
            <a:endParaRPr lang="de-AT"/>
          </a:p>
        </p:txBody>
      </p:sp>
    </p:spTree>
    <p:extLst>
      <p:ext uri="{BB962C8B-B14F-4D97-AF65-F5344CB8AC3E}">
        <p14:creationId xmlns:p14="http://schemas.microsoft.com/office/powerpoint/2010/main" val="789279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31</a:t>
            </a:fld>
            <a:endParaRPr lang="de-AT"/>
          </a:p>
        </p:txBody>
      </p:sp>
    </p:spTree>
    <p:extLst>
      <p:ext uri="{BB962C8B-B14F-4D97-AF65-F5344CB8AC3E}">
        <p14:creationId xmlns:p14="http://schemas.microsoft.com/office/powerpoint/2010/main" val="1252195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32</a:t>
            </a:fld>
            <a:endParaRPr lang="de-AT"/>
          </a:p>
        </p:txBody>
      </p:sp>
    </p:spTree>
    <p:extLst>
      <p:ext uri="{BB962C8B-B14F-4D97-AF65-F5344CB8AC3E}">
        <p14:creationId xmlns:p14="http://schemas.microsoft.com/office/powerpoint/2010/main" val="2646820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33</a:t>
            </a:fld>
            <a:endParaRPr lang="de-AT"/>
          </a:p>
        </p:txBody>
      </p:sp>
    </p:spTree>
    <p:extLst>
      <p:ext uri="{BB962C8B-B14F-4D97-AF65-F5344CB8AC3E}">
        <p14:creationId xmlns:p14="http://schemas.microsoft.com/office/powerpoint/2010/main" val="490945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34</a:t>
            </a:fld>
            <a:endParaRPr lang="de-AT"/>
          </a:p>
        </p:txBody>
      </p:sp>
    </p:spTree>
    <p:extLst>
      <p:ext uri="{BB962C8B-B14F-4D97-AF65-F5344CB8AC3E}">
        <p14:creationId xmlns:p14="http://schemas.microsoft.com/office/powerpoint/2010/main" val="3941342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E-Mail-</a:t>
            </a:r>
            <a:r>
              <a:rPr lang="en-US" dirty="0" err="1"/>
              <a:t>Adresse</a:t>
            </a:r>
            <a:r>
              <a:rPr lang="en-US" dirty="0"/>
              <a:t> </a:t>
            </a:r>
            <a:r>
              <a:rPr lang="en-US" dirty="0" err="1"/>
              <a:t>als</a:t>
            </a:r>
            <a:r>
              <a:rPr lang="en-US" dirty="0"/>
              <a:t> </a:t>
            </a:r>
            <a:r>
              <a:rPr lang="en-US" dirty="0" err="1"/>
              <a:t>Benutzername</a:t>
            </a:r>
            <a:r>
              <a:rPr lang="en-US" dirty="0"/>
              <a:t>:</a:t>
            </a:r>
          </a:p>
          <a:p>
            <a:r>
              <a:rPr lang="de-DE" sz="1800" dirty="0">
                <a:effectLst/>
                <a:latin typeface="Segoe UI" panose="020B0502040204020203" pitchFamily="34" charset="0"/>
              </a:rPr>
              <a:t>So kann es bei legitimen </a:t>
            </a:r>
            <a:r>
              <a:rPr lang="de-DE" sz="1800" dirty="0" err="1">
                <a:effectLst/>
                <a:latin typeface="Segoe UI" panose="020B0502040204020203" pitchFamily="34" charset="0"/>
              </a:rPr>
              <a:t>usern</a:t>
            </a:r>
            <a:r>
              <a:rPr lang="de-DE" sz="1800" dirty="0">
                <a:effectLst/>
                <a:latin typeface="Segoe UI" panose="020B0502040204020203" pitchFamily="34" charset="0"/>
              </a:rPr>
              <a:t> eigentlich nicht dazu kommen, dass sie eine auswählen die schon belegt ist.</a:t>
            </a:r>
            <a:endParaRPr lang="de-DE" sz="1800" dirty="0">
              <a:effectLst/>
              <a:latin typeface="Arial" panose="020B0604020202020204" pitchFamily="34" charset="0"/>
            </a:endParaRPr>
          </a:p>
          <a:p>
            <a:r>
              <a:rPr lang="de-DE" sz="1800" dirty="0">
                <a:effectLst/>
                <a:latin typeface="Segoe UI" panose="020B0502040204020203" pitchFamily="34" charset="0"/>
              </a:rPr>
              <a:t>Registrierung endet immer mit Email an die angegebene Adresse =&gt; wenn ein Angreifer hier eine probiert die es schon gibt, dann ist in der Email kein Aktivierungslink sondern einfach eine Nachricht, dass versucht wurde einen neuen Account mit der Adresse anzulegen, jedoch schon einer besteht und daher nichts unternommen wurde.</a:t>
            </a:r>
            <a:endParaRPr lang="de-DE" sz="1800" dirty="0">
              <a:effectLst/>
              <a:latin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35</a:t>
            </a:fld>
            <a:endParaRPr lang="de-AT"/>
          </a:p>
        </p:txBody>
      </p:sp>
    </p:spTree>
    <p:extLst>
      <p:ext uri="{BB962C8B-B14F-4D97-AF65-F5344CB8AC3E}">
        <p14:creationId xmlns:p14="http://schemas.microsoft.com/office/powerpoint/2010/main" val="260915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Live </a:t>
            </a:r>
            <a:r>
              <a:rPr lang="en-US" dirty="0" err="1"/>
              <a:t>herzeigen</a:t>
            </a:r>
            <a:r>
              <a:rPr lang="en-US" dirty="0"/>
              <a:t> /protected</a:t>
            </a:r>
          </a:p>
        </p:txBody>
      </p:sp>
      <p:sp>
        <p:nvSpPr>
          <p:cNvPr id="4" name="Foliennummernplatzhalter 3"/>
          <p:cNvSpPr>
            <a:spLocks noGrp="1"/>
          </p:cNvSpPr>
          <p:nvPr>
            <p:ph type="sldNum" sz="quarter" idx="5"/>
          </p:nvPr>
        </p:nvSpPr>
        <p:spPr/>
        <p:txBody>
          <a:bodyPr/>
          <a:lstStyle/>
          <a:p>
            <a:fld id="{CE96FE10-F234-4139-B996-7DAF09A6C84B}" type="slidenum">
              <a:rPr lang="de-AT" smtClean="0"/>
              <a:t>39</a:t>
            </a:fld>
            <a:endParaRPr lang="de-AT"/>
          </a:p>
        </p:txBody>
      </p:sp>
    </p:spTree>
    <p:extLst>
      <p:ext uri="{BB962C8B-B14F-4D97-AF65-F5344CB8AC3E}">
        <p14:creationId xmlns:p14="http://schemas.microsoft.com/office/powerpoint/2010/main" val="661331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Einrichten: https://cwiki.apache.org/confluence/display/HTTPD/PasswordBasicAuth</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40</a:t>
            </a:fld>
            <a:endParaRPr lang="de-AT"/>
          </a:p>
        </p:txBody>
      </p:sp>
    </p:spTree>
    <p:extLst>
      <p:ext uri="{BB962C8B-B14F-4D97-AF65-F5344CB8AC3E}">
        <p14:creationId xmlns:p14="http://schemas.microsoft.com/office/powerpoint/2010/main" val="786235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Passworterstellung: https://en.wikipedia.org/wiki/.htpasswd</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https://httpd.apache.org/docs/2.4/misc/password_encryptions.html</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41</a:t>
            </a:fld>
            <a:endParaRPr lang="de-AT"/>
          </a:p>
        </p:txBody>
      </p:sp>
    </p:spTree>
    <p:extLst>
      <p:ext uri="{BB962C8B-B14F-4D97-AF65-F5344CB8AC3E}">
        <p14:creationId xmlns:p14="http://schemas.microsoft.com/office/powerpoint/2010/main" val="586407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Seit 2015 auch SHA-256 und SHA-512 verfügbar</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err="1"/>
              <a:t>qop</a:t>
            </a:r>
            <a:r>
              <a:rPr lang="de-AT" dirty="0"/>
              <a:t> beeinflusst wie die einzelnen Teile nachher kombiniert werden (in HA2)</a:t>
            </a: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42</a:t>
            </a:fld>
            <a:endParaRPr lang="de-AT"/>
          </a:p>
        </p:txBody>
      </p:sp>
    </p:spTree>
    <p:extLst>
      <p:ext uri="{BB962C8B-B14F-4D97-AF65-F5344CB8AC3E}">
        <p14:creationId xmlns:p14="http://schemas.microsoft.com/office/powerpoint/2010/main" val="3848895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Seit 2015 auch SHA-256 und SHA-512 verfügbar</a:t>
            </a:r>
          </a:p>
        </p:txBody>
      </p:sp>
      <p:sp>
        <p:nvSpPr>
          <p:cNvPr id="4" name="Foliennummernplatzhalter 3"/>
          <p:cNvSpPr>
            <a:spLocks noGrp="1"/>
          </p:cNvSpPr>
          <p:nvPr>
            <p:ph type="sldNum" sz="quarter" idx="5"/>
          </p:nvPr>
        </p:nvSpPr>
        <p:spPr/>
        <p:txBody>
          <a:bodyPr/>
          <a:lstStyle/>
          <a:p>
            <a:fld id="{CE96FE10-F234-4139-B996-7DAF09A6C84B}" type="slidenum">
              <a:rPr lang="de-AT" smtClean="0"/>
              <a:t>43</a:t>
            </a:fld>
            <a:endParaRPr lang="de-AT"/>
          </a:p>
        </p:txBody>
      </p:sp>
    </p:spTree>
    <p:extLst>
      <p:ext uri="{BB962C8B-B14F-4D97-AF65-F5344CB8AC3E}">
        <p14:creationId xmlns:p14="http://schemas.microsoft.com/office/powerpoint/2010/main" val="354929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a:t>
            </a:fld>
            <a:endParaRPr lang="de-AT"/>
          </a:p>
        </p:txBody>
      </p:sp>
    </p:spTree>
    <p:extLst>
      <p:ext uri="{BB962C8B-B14F-4D97-AF65-F5344CB8AC3E}">
        <p14:creationId xmlns:p14="http://schemas.microsoft.com/office/powerpoint/2010/main" val="4084583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Positiv: </a:t>
            </a:r>
            <a:r>
              <a:rPr lang="de-AT" dirty="0" err="1"/>
              <a:t>phishing</a:t>
            </a:r>
            <a:r>
              <a:rPr lang="de-AT" dirty="0"/>
              <a:t> nicht möglich -&gt; Klartextpasswort wird ja nie übertragen</a:t>
            </a:r>
          </a:p>
          <a:p>
            <a:endParaRPr lang="de-AT" dirty="0"/>
          </a:p>
          <a:p>
            <a:r>
              <a:rPr lang="de-AT" dirty="0"/>
              <a:t>https://de.wikipedia.org/wiki/HTTP-Authentifizierung</a:t>
            </a:r>
          </a:p>
          <a:p>
            <a:r>
              <a:rPr lang="de-AT" dirty="0"/>
              <a:t>https://security.stackexchange.com/questions/102833/flaw-in-http-digest-authentication</a:t>
            </a:r>
          </a:p>
          <a:p>
            <a:r>
              <a:rPr lang="de-AT" dirty="0"/>
              <a:t>https://avdi.codes/the-trouble-with-http-digest-authentication/</a:t>
            </a:r>
          </a:p>
          <a:p>
            <a:r>
              <a:rPr lang="de-AT" dirty="0"/>
              <a:t>https://en.wikipedia.org/wiki/Digest_access_authentication</a:t>
            </a:r>
          </a:p>
          <a:p>
            <a:endParaRPr lang="de-AT" dirty="0"/>
          </a:p>
          <a:p>
            <a:r>
              <a:rPr lang="de-AT" dirty="0"/>
              <a:t>https://httpd.apache.org/docs/2.4/mod/mod_auth_digest.html =&gt; </a:t>
            </a:r>
            <a:r>
              <a:rPr lang="de-AT" dirty="0" err="1"/>
              <a:t>password</a:t>
            </a:r>
            <a:r>
              <a:rPr lang="de-AT" dirty="0"/>
              <a:t> </a:t>
            </a:r>
            <a:r>
              <a:rPr lang="de-AT" dirty="0" err="1"/>
              <a:t>storage</a:t>
            </a:r>
            <a:r>
              <a:rPr lang="de-AT" dirty="0"/>
              <a:t> bei </a:t>
            </a:r>
            <a:r>
              <a:rPr lang="de-AT" dirty="0" err="1"/>
              <a:t>digest</a:t>
            </a:r>
            <a:r>
              <a:rPr lang="de-AT" dirty="0"/>
              <a:t> ist „</a:t>
            </a:r>
            <a:r>
              <a:rPr lang="de-AT" dirty="0" err="1"/>
              <a:t>less</a:t>
            </a:r>
            <a:r>
              <a:rPr lang="de-AT" dirty="0"/>
              <a:t> </a:t>
            </a:r>
            <a:r>
              <a:rPr lang="de-AT" dirty="0" err="1"/>
              <a:t>secure</a:t>
            </a:r>
            <a:r>
              <a:rPr lang="de-AT" dirty="0"/>
              <a:t>“ als bei </a:t>
            </a:r>
            <a:r>
              <a:rPr lang="de-AT" dirty="0" err="1"/>
              <a:t>basic</a:t>
            </a:r>
            <a:endParaRPr lang="de-AT" dirty="0"/>
          </a:p>
          <a:p>
            <a:pPr marL="171450" indent="-171450">
              <a:buFont typeface="Symbol" panose="05050102010706020507" pitchFamily="18" charset="2"/>
              <a:buChar char="Þ"/>
            </a:pPr>
            <a:r>
              <a:rPr lang="de-AT" dirty="0"/>
              <a:t>https://httpd.apache.org/docs/2.4/misc/password_encryptions.html</a:t>
            </a:r>
          </a:p>
          <a:p>
            <a:pPr marL="171450" indent="-171450">
              <a:buFont typeface="Symbol" panose="05050102010706020507" pitchFamily="18" charset="2"/>
              <a:buChar char="Þ"/>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44</a:t>
            </a:fld>
            <a:endParaRPr lang="de-AT"/>
          </a:p>
        </p:txBody>
      </p:sp>
    </p:spTree>
    <p:extLst>
      <p:ext uri="{BB962C8B-B14F-4D97-AF65-F5344CB8AC3E}">
        <p14:creationId xmlns:p14="http://schemas.microsoft.com/office/powerpoint/2010/main" val="3380071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TOTP und FIDO2/</a:t>
            </a:r>
            <a:r>
              <a:rPr lang="de-DE" dirty="0" err="1"/>
              <a:t>WebAuthN</a:t>
            </a:r>
            <a:r>
              <a:rPr lang="de-DE" dirty="0"/>
              <a:t> =&gt; </a:t>
            </a:r>
            <a:r>
              <a:rPr lang="de-DE" dirty="0" err="1"/>
              <a:t>Bsp</a:t>
            </a:r>
            <a:r>
              <a:rPr lang="de-DE" dirty="0"/>
              <a:t>: </a:t>
            </a:r>
            <a:r>
              <a:rPr lang="de-DE" dirty="0" err="1"/>
              <a:t>yubikey</a:t>
            </a:r>
            <a:r>
              <a:rPr lang="de-DE" dirty="0"/>
              <a:t>, solo-</a:t>
            </a:r>
            <a:r>
              <a:rPr lang="de-DE" dirty="0" err="1"/>
              <a:t>keys</a:t>
            </a:r>
            <a:r>
              <a:rPr lang="de-DE" dirty="0"/>
              <a:t>, </a:t>
            </a:r>
            <a:r>
              <a:rPr lang="de-DE" dirty="0" err="1"/>
              <a:t>google</a:t>
            </a:r>
            <a:r>
              <a:rPr lang="de-DE" dirty="0"/>
              <a:t>-titan</a:t>
            </a:r>
          </a:p>
          <a:p>
            <a:endParaRPr lang="de-DE" dirty="0"/>
          </a:p>
          <a:p>
            <a:r>
              <a:rPr lang="de-DE" dirty="0"/>
              <a:t>TLS-Clientzertifikate auch erwähnen</a:t>
            </a:r>
          </a:p>
          <a:p>
            <a:endParaRPr lang="de-DE" dirty="0"/>
          </a:p>
          <a:p>
            <a:r>
              <a:rPr lang="de-DE" dirty="0"/>
              <a:t>Hier nochmal darauf eingehen, dass </a:t>
            </a:r>
            <a:r>
              <a:rPr lang="de-DE" dirty="0" err="1"/>
              <a:t>eCard</a:t>
            </a:r>
            <a:r>
              <a:rPr lang="de-DE" dirty="0"/>
              <a:t> eine gewissen Level an Confidence mitgibt, dass es sich auch wirklich um diese Person handelt als die er sich ausgibt.</a:t>
            </a:r>
          </a:p>
          <a:p>
            <a:r>
              <a:rPr lang="de-DE" dirty="0"/>
              <a:t>Leider mit Ende 2019 eingestellt -&gt; man müsste sich jetzt eine separate A-Trust Karte bestellen.</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48</a:t>
            </a:fld>
            <a:endParaRPr lang="de-AT"/>
          </a:p>
        </p:txBody>
      </p:sp>
    </p:spTree>
    <p:extLst>
      <p:ext uri="{BB962C8B-B14F-4D97-AF65-F5344CB8AC3E}">
        <p14:creationId xmlns:p14="http://schemas.microsoft.com/office/powerpoint/2010/main" val="2551617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With strong MFA, the password itself is much less important.</a:t>
            </a:r>
          </a:p>
          <a:p>
            <a:r>
              <a:rPr lang="en-US" dirty="0"/>
              <a:t>Just make sure it’s not</a:t>
            </a:r>
          </a:p>
          <a:p>
            <a:pPr marL="171450" indent="-171450">
              <a:buFontTx/>
              <a:buChar char="-"/>
            </a:pPr>
            <a:r>
              <a:rPr lang="en-US" dirty="0"/>
              <a:t>easily guessable (dictionary, pattern…)</a:t>
            </a:r>
          </a:p>
          <a:p>
            <a:pPr marL="171450" indent="-171450">
              <a:buFontTx/>
              <a:buChar char="-"/>
            </a:pPr>
            <a:r>
              <a:rPr lang="en-US" dirty="0" err="1"/>
              <a:t>crackable</a:t>
            </a:r>
            <a:r>
              <a:rPr lang="en-US" dirty="0"/>
              <a:t> (&gt; 10 chars)</a:t>
            </a:r>
          </a:p>
          <a:p>
            <a:pPr marL="171450" indent="-171450">
              <a:buFontTx/>
              <a:buChar char="-"/>
            </a:pPr>
            <a:r>
              <a:rPr lang="en-US" dirty="0"/>
              <a:t>already leaked (</a:t>
            </a:r>
            <a:r>
              <a:rPr lang="en-US" dirty="0" err="1"/>
              <a:t>haveibeenpwnd</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49</a:t>
            </a:fld>
            <a:endParaRPr lang="de-AT"/>
          </a:p>
        </p:txBody>
      </p:sp>
    </p:spTree>
    <p:extLst>
      <p:ext uri="{BB962C8B-B14F-4D97-AF65-F5344CB8AC3E}">
        <p14:creationId xmlns:p14="http://schemas.microsoft.com/office/powerpoint/2010/main" val="3194651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TODO: etwas mehr auf </a:t>
            </a:r>
            <a:r>
              <a:rPr lang="de-AT" dirty="0" err="1"/>
              <a:t>OpenID</a:t>
            </a:r>
            <a:r>
              <a:rPr lang="de-AT" dirty="0"/>
              <a:t> Connect und </a:t>
            </a:r>
            <a:r>
              <a:rPr lang="de-AT"/>
              <a:t>SAML eingehen.</a:t>
            </a:r>
            <a:endParaRPr lang="de-AT" dirty="0"/>
          </a:p>
          <a:p>
            <a:endParaRPr lang="de-AT" dirty="0"/>
          </a:p>
          <a:p>
            <a:r>
              <a:rPr lang="de-AT" dirty="0"/>
              <a:t>SAML = Security Assertion Markup Language -&gt; </a:t>
            </a:r>
            <a:r>
              <a:rPr lang="de-AT" b="0" i="0" dirty="0">
                <a:solidFill>
                  <a:srgbClr val="3C3C3C"/>
                </a:solidFill>
                <a:effectLst/>
                <a:latin typeface="OpenSansRegular"/>
              </a:rPr>
              <a:t>Framework auf XML-Basis</a:t>
            </a:r>
            <a:endParaRPr lang="de-AT" dirty="0"/>
          </a:p>
          <a:p>
            <a:r>
              <a:rPr lang="de-AT" dirty="0"/>
              <a:t>JWT = </a:t>
            </a:r>
            <a:r>
              <a:rPr lang="de-AT" dirty="0" err="1"/>
              <a:t>Json</a:t>
            </a:r>
            <a:r>
              <a:rPr lang="de-AT" dirty="0"/>
              <a:t> Web Tokens (kein Protokoll, nur </a:t>
            </a:r>
            <a:r>
              <a:rPr lang="de-AT" dirty="0" err="1"/>
              <a:t>Tokenformat</a:t>
            </a:r>
            <a:r>
              <a:rPr lang="de-AT" dirty="0"/>
              <a:t>)</a:t>
            </a:r>
          </a:p>
          <a:p>
            <a:endParaRPr lang="de-AT" dirty="0"/>
          </a:p>
          <a:p>
            <a:r>
              <a:rPr lang="de-AT" dirty="0"/>
              <a:t>https://www.scottbrady91.com/OAuth/OAuth-is-Not-Authentication#:~:text=OAuth%20is%20not%20authentication.,to%20link%20authentication%20and%20delegation.</a:t>
            </a:r>
          </a:p>
          <a:p>
            <a:r>
              <a:rPr lang="de-AT" dirty="0"/>
              <a:t>https://www.cloudidentity.com/blog/2018/04/20/clients-shouldnt-peek-inside-access-tokens/</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55</a:t>
            </a:fld>
            <a:endParaRPr lang="de-AT"/>
          </a:p>
        </p:txBody>
      </p:sp>
    </p:spTree>
    <p:extLst>
      <p:ext uri="{BB962C8B-B14F-4D97-AF65-F5344CB8AC3E}">
        <p14:creationId xmlns:p14="http://schemas.microsoft.com/office/powerpoint/2010/main" val="2473347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 (Authentication)</a:t>
            </a:r>
          </a:p>
        </p:txBody>
      </p:sp>
      <p:sp>
        <p:nvSpPr>
          <p:cNvPr id="4" name="Foliennummernplatzhalter 3"/>
          <p:cNvSpPr>
            <a:spLocks noGrp="1"/>
          </p:cNvSpPr>
          <p:nvPr>
            <p:ph type="sldNum" sz="quarter" idx="5"/>
          </p:nvPr>
        </p:nvSpPr>
        <p:spPr/>
        <p:txBody>
          <a:bodyPr/>
          <a:lstStyle/>
          <a:p>
            <a:fld id="{CE96FE10-F234-4139-B996-7DAF09A6C84B}" type="slidenum">
              <a:rPr lang="de-AT" smtClean="0"/>
              <a:t>57</a:t>
            </a:fld>
            <a:endParaRPr lang="de-AT"/>
          </a:p>
        </p:txBody>
      </p:sp>
    </p:spTree>
    <p:extLst>
      <p:ext uri="{BB962C8B-B14F-4D97-AF65-F5344CB8AC3E}">
        <p14:creationId xmlns:p14="http://schemas.microsoft.com/office/powerpoint/2010/main" val="2057219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62</a:t>
            </a:fld>
            <a:endParaRPr lang="de-AT"/>
          </a:p>
        </p:txBody>
      </p:sp>
    </p:spTree>
    <p:extLst>
      <p:ext uri="{BB962C8B-B14F-4D97-AF65-F5344CB8AC3E}">
        <p14:creationId xmlns:p14="http://schemas.microsoft.com/office/powerpoint/2010/main" val="3839208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63</a:t>
            </a:fld>
            <a:endParaRPr lang="de-AT"/>
          </a:p>
        </p:txBody>
      </p:sp>
    </p:spTree>
    <p:extLst>
      <p:ext uri="{BB962C8B-B14F-4D97-AF65-F5344CB8AC3E}">
        <p14:creationId xmlns:p14="http://schemas.microsoft.com/office/powerpoint/2010/main" val="2448547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64</a:t>
            </a:fld>
            <a:endParaRPr lang="de-AT"/>
          </a:p>
        </p:txBody>
      </p:sp>
    </p:spTree>
    <p:extLst>
      <p:ext uri="{BB962C8B-B14F-4D97-AF65-F5344CB8AC3E}">
        <p14:creationId xmlns:p14="http://schemas.microsoft.com/office/powerpoint/2010/main" val="924128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65</a:t>
            </a:fld>
            <a:endParaRPr lang="de-AT"/>
          </a:p>
        </p:txBody>
      </p:sp>
    </p:spTree>
    <p:extLst>
      <p:ext uri="{BB962C8B-B14F-4D97-AF65-F5344CB8AC3E}">
        <p14:creationId xmlns:p14="http://schemas.microsoft.com/office/powerpoint/2010/main" val="9841846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JWT näher beleuchten oder gutes </a:t>
            </a:r>
            <a:r>
              <a:rPr lang="de-DE" dirty="0" err="1"/>
              <a:t>recommended</a:t>
            </a:r>
            <a:r>
              <a:rPr lang="de-DE" dirty="0"/>
              <a:t> </a:t>
            </a:r>
            <a:r>
              <a:rPr lang="de-DE" dirty="0" err="1"/>
              <a:t>reading</a:t>
            </a:r>
            <a:r>
              <a:rPr lang="de-DE" dirty="0"/>
              <a:t> raussuchen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66</a:t>
            </a:fld>
            <a:endParaRPr lang="de-AT"/>
          </a:p>
        </p:txBody>
      </p:sp>
    </p:spTree>
    <p:extLst>
      <p:ext uri="{BB962C8B-B14F-4D97-AF65-F5344CB8AC3E}">
        <p14:creationId xmlns:p14="http://schemas.microsoft.com/office/powerpoint/2010/main" val="2239867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a:t>
            </a:fld>
            <a:endParaRPr lang="de-AT"/>
          </a:p>
        </p:txBody>
      </p:sp>
    </p:spTree>
    <p:extLst>
      <p:ext uri="{BB962C8B-B14F-4D97-AF65-F5344CB8AC3E}">
        <p14:creationId xmlns:p14="http://schemas.microsoft.com/office/powerpoint/2010/main" val="68205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67</a:t>
            </a:fld>
            <a:endParaRPr lang="de-AT"/>
          </a:p>
        </p:txBody>
      </p:sp>
    </p:spTree>
    <p:extLst>
      <p:ext uri="{BB962C8B-B14F-4D97-AF65-F5344CB8AC3E}">
        <p14:creationId xmlns:p14="http://schemas.microsoft.com/office/powerpoint/2010/main" val="3900766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68</a:t>
            </a:fld>
            <a:endParaRPr lang="de-AT"/>
          </a:p>
        </p:txBody>
      </p:sp>
    </p:spTree>
    <p:extLst>
      <p:ext uri="{BB962C8B-B14F-4D97-AF65-F5344CB8AC3E}">
        <p14:creationId xmlns:p14="http://schemas.microsoft.com/office/powerpoint/2010/main" val="2373950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69</a:t>
            </a:fld>
            <a:endParaRPr lang="de-AT"/>
          </a:p>
        </p:txBody>
      </p:sp>
    </p:spTree>
    <p:extLst>
      <p:ext uri="{BB962C8B-B14F-4D97-AF65-F5344CB8AC3E}">
        <p14:creationId xmlns:p14="http://schemas.microsoft.com/office/powerpoint/2010/main" val="3423765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https://imgflip.com/memegenerator/Star-Wars-Yoda</a:t>
            </a:r>
          </a:p>
        </p:txBody>
      </p:sp>
      <p:sp>
        <p:nvSpPr>
          <p:cNvPr id="4" name="Foliennummernplatzhalter 3"/>
          <p:cNvSpPr>
            <a:spLocks noGrp="1"/>
          </p:cNvSpPr>
          <p:nvPr>
            <p:ph type="sldNum" sz="quarter" idx="5"/>
          </p:nvPr>
        </p:nvSpPr>
        <p:spPr/>
        <p:txBody>
          <a:bodyPr/>
          <a:lstStyle/>
          <a:p>
            <a:fld id="{CE96FE10-F234-4139-B996-7DAF09A6C84B}" type="slidenum">
              <a:rPr lang="de-AT" smtClean="0"/>
              <a:t>71</a:t>
            </a:fld>
            <a:endParaRPr lang="de-AT"/>
          </a:p>
        </p:txBody>
      </p:sp>
    </p:spTree>
    <p:extLst>
      <p:ext uri="{BB962C8B-B14F-4D97-AF65-F5344CB8AC3E}">
        <p14:creationId xmlns:p14="http://schemas.microsoft.com/office/powerpoint/2010/main" val="734728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74</a:t>
            </a:fld>
            <a:endParaRPr lang="de-AT"/>
          </a:p>
        </p:txBody>
      </p:sp>
    </p:spTree>
    <p:extLst>
      <p:ext uri="{BB962C8B-B14F-4D97-AF65-F5344CB8AC3E}">
        <p14:creationId xmlns:p14="http://schemas.microsoft.com/office/powerpoint/2010/main" val="899487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75</a:t>
            </a:fld>
            <a:endParaRPr lang="de-AT"/>
          </a:p>
        </p:txBody>
      </p:sp>
    </p:spTree>
    <p:extLst>
      <p:ext uri="{BB962C8B-B14F-4D97-AF65-F5344CB8AC3E}">
        <p14:creationId xmlns:p14="http://schemas.microsoft.com/office/powerpoint/2010/main" val="657490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76</a:t>
            </a:fld>
            <a:endParaRPr lang="de-AT"/>
          </a:p>
        </p:txBody>
      </p:sp>
    </p:spTree>
    <p:extLst>
      <p:ext uri="{BB962C8B-B14F-4D97-AF65-F5344CB8AC3E}">
        <p14:creationId xmlns:p14="http://schemas.microsoft.com/office/powerpoint/2010/main" val="2760505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77</a:t>
            </a:fld>
            <a:endParaRPr lang="de-AT"/>
          </a:p>
        </p:txBody>
      </p:sp>
    </p:spTree>
    <p:extLst>
      <p:ext uri="{BB962C8B-B14F-4D97-AF65-F5344CB8AC3E}">
        <p14:creationId xmlns:p14="http://schemas.microsoft.com/office/powerpoint/2010/main" val="625858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Secure </a:t>
            </a:r>
            <a:r>
              <a:rPr lang="de-AT" dirty="0" err="1"/>
              <a:t>Flag</a:t>
            </a:r>
            <a:r>
              <a:rPr lang="de-AT" dirty="0"/>
              <a:t> trotzdem, weil ja Benutzer z.B. einfach die http URL eingeben könnte und Browser schickts dann 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78</a:t>
            </a:fld>
            <a:endParaRPr lang="de-AT"/>
          </a:p>
        </p:txBody>
      </p:sp>
    </p:spTree>
    <p:extLst>
      <p:ext uri="{BB962C8B-B14F-4D97-AF65-F5344CB8AC3E}">
        <p14:creationId xmlns:p14="http://schemas.microsoft.com/office/powerpoint/2010/main" val="42526268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79</a:t>
            </a:fld>
            <a:endParaRPr lang="de-AT"/>
          </a:p>
        </p:txBody>
      </p:sp>
    </p:spTree>
    <p:extLst>
      <p:ext uri="{BB962C8B-B14F-4D97-AF65-F5344CB8AC3E}">
        <p14:creationId xmlns:p14="http://schemas.microsoft.com/office/powerpoint/2010/main" val="424553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13</a:t>
            </a:fld>
            <a:endParaRPr lang="de-AT"/>
          </a:p>
        </p:txBody>
      </p:sp>
    </p:spTree>
    <p:extLst>
      <p:ext uri="{BB962C8B-B14F-4D97-AF65-F5344CB8AC3E}">
        <p14:creationId xmlns:p14="http://schemas.microsoft.com/office/powerpoint/2010/main" val="3098475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80</a:t>
            </a:fld>
            <a:endParaRPr lang="de-AT"/>
          </a:p>
        </p:txBody>
      </p:sp>
    </p:spTree>
    <p:extLst>
      <p:ext uri="{BB962C8B-B14F-4D97-AF65-F5344CB8AC3E}">
        <p14:creationId xmlns:p14="http://schemas.microsoft.com/office/powerpoint/2010/main" val="2422795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81</a:t>
            </a:fld>
            <a:endParaRPr lang="de-AT"/>
          </a:p>
        </p:txBody>
      </p:sp>
    </p:spTree>
    <p:extLst>
      <p:ext uri="{BB962C8B-B14F-4D97-AF65-F5344CB8AC3E}">
        <p14:creationId xmlns:p14="http://schemas.microsoft.com/office/powerpoint/2010/main" val="2318612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82</a:t>
            </a:fld>
            <a:endParaRPr lang="de-AT"/>
          </a:p>
        </p:txBody>
      </p:sp>
    </p:spTree>
    <p:extLst>
      <p:ext uri="{BB962C8B-B14F-4D97-AF65-F5344CB8AC3E}">
        <p14:creationId xmlns:p14="http://schemas.microsoft.com/office/powerpoint/2010/main" val="340176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83</a:t>
            </a:fld>
            <a:endParaRPr lang="de-AT"/>
          </a:p>
        </p:txBody>
      </p:sp>
    </p:spTree>
    <p:extLst>
      <p:ext uri="{BB962C8B-B14F-4D97-AF65-F5344CB8AC3E}">
        <p14:creationId xmlns:p14="http://schemas.microsoft.com/office/powerpoint/2010/main" val="6090677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84</a:t>
            </a:fld>
            <a:endParaRPr lang="de-AT"/>
          </a:p>
        </p:txBody>
      </p:sp>
    </p:spTree>
    <p:extLst>
      <p:ext uri="{BB962C8B-B14F-4D97-AF65-F5344CB8AC3E}">
        <p14:creationId xmlns:p14="http://schemas.microsoft.com/office/powerpoint/2010/main" val="8859873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85</a:t>
            </a:fld>
            <a:endParaRPr lang="de-AT"/>
          </a:p>
        </p:txBody>
      </p:sp>
    </p:spTree>
    <p:extLst>
      <p:ext uri="{BB962C8B-B14F-4D97-AF65-F5344CB8AC3E}">
        <p14:creationId xmlns:p14="http://schemas.microsoft.com/office/powerpoint/2010/main" val="27513544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86</a:t>
            </a:fld>
            <a:endParaRPr lang="de-AT"/>
          </a:p>
        </p:txBody>
      </p:sp>
    </p:spTree>
    <p:extLst>
      <p:ext uri="{BB962C8B-B14F-4D97-AF65-F5344CB8AC3E}">
        <p14:creationId xmlns:p14="http://schemas.microsoft.com/office/powerpoint/2010/main" val="382223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87</a:t>
            </a:fld>
            <a:endParaRPr lang="de-AT"/>
          </a:p>
        </p:txBody>
      </p:sp>
    </p:spTree>
    <p:extLst>
      <p:ext uri="{BB962C8B-B14F-4D97-AF65-F5344CB8AC3E}">
        <p14:creationId xmlns:p14="http://schemas.microsoft.com/office/powerpoint/2010/main" val="2310407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88</a:t>
            </a:fld>
            <a:endParaRPr lang="de-AT"/>
          </a:p>
        </p:txBody>
      </p:sp>
    </p:spTree>
    <p:extLst>
      <p:ext uri="{BB962C8B-B14F-4D97-AF65-F5344CB8AC3E}">
        <p14:creationId xmlns:p14="http://schemas.microsoft.com/office/powerpoint/2010/main" val="30282619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89</a:t>
            </a:fld>
            <a:endParaRPr lang="de-AT"/>
          </a:p>
        </p:txBody>
      </p:sp>
    </p:spTree>
    <p:extLst>
      <p:ext uri="{BB962C8B-B14F-4D97-AF65-F5344CB8AC3E}">
        <p14:creationId xmlns:p14="http://schemas.microsoft.com/office/powerpoint/2010/main" val="3127430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14</a:t>
            </a:fld>
            <a:endParaRPr lang="de-AT"/>
          </a:p>
        </p:txBody>
      </p:sp>
    </p:spTree>
    <p:extLst>
      <p:ext uri="{BB962C8B-B14F-4D97-AF65-F5344CB8AC3E}">
        <p14:creationId xmlns:p14="http://schemas.microsoft.com/office/powerpoint/2010/main" val="1995537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90</a:t>
            </a:fld>
            <a:endParaRPr lang="de-AT"/>
          </a:p>
        </p:txBody>
      </p:sp>
    </p:spTree>
    <p:extLst>
      <p:ext uri="{BB962C8B-B14F-4D97-AF65-F5344CB8AC3E}">
        <p14:creationId xmlns:p14="http://schemas.microsoft.com/office/powerpoint/2010/main" val="13802038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93</a:t>
            </a:fld>
            <a:endParaRPr lang="de-AT"/>
          </a:p>
        </p:txBody>
      </p:sp>
    </p:spTree>
    <p:extLst>
      <p:ext uri="{BB962C8B-B14F-4D97-AF65-F5344CB8AC3E}">
        <p14:creationId xmlns:p14="http://schemas.microsoft.com/office/powerpoint/2010/main" val="10704272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94</a:t>
            </a:fld>
            <a:endParaRPr lang="de-AT"/>
          </a:p>
        </p:txBody>
      </p:sp>
    </p:spTree>
    <p:extLst>
      <p:ext uri="{BB962C8B-B14F-4D97-AF65-F5344CB8AC3E}">
        <p14:creationId xmlns:p14="http://schemas.microsoft.com/office/powerpoint/2010/main" val="4326809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PINGO QUIZ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CE96FE10-F234-4139-B996-7DAF09A6C84B}" type="slidenum">
              <a:rPr lang="de-AT" smtClean="0"/>
              <a:t>95</a:t>
            </a:fld>
            <a:endParaRPr lang="de-AT"/>
          </a:p>
        </p:txBody>
      </p:sp>
    </p:spTree>
    <p:extLst>
      <p:ext uri="{BB962C8B-B14F-4D97-AF65-F5344CB8AC3E}">
        <p14:creationId xmlns:p14="http://schemas.microsoft.com/office/powerpoint/2010/main" val="2224677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TODO:</a:t>
            </a:r>
          </a:p>
          <a:p>
            <a:r>
              <a:rPr lang="en-US" dirty="0" err="1"/>
              <a:t>Zusätzliche</a:t>
            </a:r>
            <a:r>
              <a:rPr lang="en-US" dirty="0"/>
              <a:t> Demo </a:t>
            </a:r>
            <a:r>
              <a:rPr lang="en-US" dirty="0" err="1"/>
              <a:t>mit</a:t>
            </a:r>
            <a:r>
              <a:rPr lang="en-US" dirty="0"/>
              <a:t> fetch() -&gt; </a:t>
            </a:r>
            <a:r>
              <a:rPr lang="en-US" dirty="0" err="1"/>
              <a:t>bei</a:t>
            </a:r>
            <a:r>
              <a:rPr lang="en-US" dirty="0"/>
              <a:t> POST </a:t>
            </a:r>
            <a:r>
              <a:rPr lang="en-US" dirty="0" err="1"/>
              <a:t>gibts</a:t>
            </a:r>
            <a:r>
              <a:rPr lang="en-US" dirty="0"/>
              <a:t> ja </a:t>
            </a:r>
            <a:r>
              <a:rPr lang="en-US" dirty="0" err="1"/>
              <a:t>keinen</a:t>
            </a:r>
            <a:r>
              <a:rPr lang="en-US" dirty="0"/>
              <a:t> Preflight-Request</a:t>
            </a:r>
          </a:p>
          <a:p>
            <a:r>
              <a:rPr lang="en-US" dirty="0"/>
              <a:t>Auch </a:t>
            </a:r>
            <a:r>
              <a:rPr lang="en-US" dirty="0" err="1"/>
              <a:t>gute</a:t>
            </a:r>
            <a:r>
              <a:rPr lang="en-US" dirty="0"/>
              <a:t> Quelle: https://javascript.info/fetch-crossorigin</a:t>
            </a:r>
          </a:p>
        </p:txBody>
      </p:sp>
      <p:sp>
        <p:nvSpPr>
          <p:cNvPr id="4" name="Foliennummernplatzhalter 3"/>
          <p:cNvSpPr>
            <a:spLocks noGrp="1"/>
          </p:cNvSpPr>
          <p:nvPr>
            <p:ph type="sldNum" sz="quarter" idx="5"/>
          </p:nvPr>
        </p:nvSpPr>
        <p:spPr/>
        <p:txBody>
          <a:bodyPr/>
          <a:lstStyle/>
          <a:p>
            <a:fld id="{CE96FE10-F234-4139-B996-7DAF09A6C84B}" type="slidenum">
              <a:rPr lang="de-AT" smtClean="0"/>
              <a:t>101</a:t>
            </a:fld>
            <a:endParaRPr lang="de-AT"/>
          </a:p>
        </p:txBody>
      </p:sp>
    </p:spTree>
    <p:extLst>
      <p:ext uri="{BB962C8B-B14F-4D97-AF65-F5344CB8AC3E}">
        <p14:creationId xmlns:p14="http://schemas.microsoft.com/office/powerpoint/2010/main" val="28468229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Loxone-Video</a:t>
            </a:r>
          </a:p>
          <a:p>
            <a:endParaRPr lang="de-DE" dirty="0"/>
          </a:p>
          <a:p>
            <a:r>
              <a:rPr lang="de-DE" dirty="0"/>
              <a:t>Noch paar zusätzliche Real-World </a:t>
            </a:r>
            <a:r>
              <a:rPr lang="de-DE" dirty="0" err="1"/>
              <a:t>examples</a:t>
            </a:r>
            <a:r>
              <a:rPr lang="de-DE" dirty="0"/>
              <a:t> herzeigen?</a:t>
            </a:r>
            <a:br>
              <a:rPr lang="de-DE" dirty="0"/>
            </a:b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105</a:t>
            </a:fld>
            <a:endParaRPr lang="de-AT"/>
          </a:p>
        </p:txBody>
      </p:sp>
    </p:spTree>
    <p:extLst>
      <p:ext uri="{BB962C8B-B14F-4D97-AF65-F5344CB8AC3E}">
        <p14:creationId xmlns:p14="http://schemas.microsoft.com/office/powerpoint/2010/main" val="25339667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106</a:t>
            </a:fld>
            <a:endParaRPr lang="de-AT"/>
          </a:p>
        </p:txBody>
      </p:sp>
    </p:spTree>
    <p:extLst>
      <p:ext uri="{BB962C8B-B14F-4D97-AF65-F5344CB8AC3E}">
        <p14:creationId xmlns:p14="http://schemas.microsoft.com/office/powerpoint/2010/main" val="200311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107</a:t>
            </a:fld>
            <a:endParaRPr lang="de-AT"/>
          </a:p>
        </p:txBody>
      </p:sp>
    </p:spTree>
    <p:extLst>
      <p:ext uri="{BB962C8B-B14F-4D97-AF65-F5344CB8AC3E}">
        <p14:creationId xmlns:p14="http://schemas.microsoft.com/office/powerpoint/2010/main" val="35985679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108</a:t>
            </a:fld>
            <a:endParaRPr lang="de-AT"/>
          </a:p>
        </p:txBody>
      </p:sp>
    </p:spTree>
    <p:extLst>
      <p:ext uri="{BB962C8B-B14F-4D97-AF65-F5344CB8AC3E}">
        <p14:creationId xmlns:p14="http://schemas.microsoft.com/office/powerpoint/2010/main" val="32361313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110</a:t>
            </a:fld>
            <a:endParaRPr lang="de-AT"/>
          </a:p>
        </p:txBody>
      </p:sp>
    </p:spTree>
    <p:extLst>
      <p:ext uri="{BB962C8B-B14F-4D97-AF65-F5344CB8AC3E}">
        <p14:creationId xmlns:p14="http://schemas.microsoft.com/office/powerpoint/2010/main" val="4081744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15</a:t>
            </a:fld>
            <a:endParaRPr lang="de-AT"/>
          </a:p>
        </p:txBody>
      </p:sp>
    </p:spTree>
    <p:extLst>
      <p:ext uri="{BB962C8B-B14F-4D97-AF65-F5344CB8AC3E}">
        <p14:creationId xmlns:p14="http://schemas.microsoft.com/office/powerpoint/2010/main" val="42611898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111</a:t>
            </a:fld>
            <a:endParaRPr lang="de-AT"/>
          </a:p>
        </p:txBody>
      </p:sp>
    </p:spTree>
    <p:extLst>
      <p:ext uri="{BB962C8B-B14F-4D97-AF65-F5344CB8AC3E}">
        <p14:creationId xmlns:p14="http://schemas.microsoft.com/office/powerpoint/2010/main" val="4153826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Same-Site: </a:t>
            </a:r>
            <a:r>
              <a:rPr lang="en-US" dirty="0" err="1"/>
              <a:t>Sagt</a:t>
            </a:r>
            <a:r>
              <a:rPr lang="en-US" dirty="0"/>
              <a:t> Browser </a:t>
            </a:r>
            <a:r>
              <a:rPr lang="en-US" dirty="0" err="1"/>
              <a:t>unter</a:t>
            </a:r>
            <a:r>
              <a:rPr lang="en-US" dirty="0"/>
              <a:t> </a:t>
            </a:r>
            <a:r>
              <a:rPr lang="en-US" dirty="0" err="1"/>
              <a:t>welchen</a:t>
            </a:r>
            <a:r>
              <a:rPr lang="en-US" dirty="0"/>
              <a:t> </a:t>
            </a:r>
            <a:r>
              <a:rPr lang="en-US" dirty="0" err="1"/>
              <a:t>Bedingungen</a:t>
            </a:r>
            <a:r>
              <a:rPr lang="en-US" dirty="0"/>
              <a:t> Session Cookie </a:t>
            </a:r>
            <a:r>
              <a:rPr lang="en-US" dirty="0" err="1"/>
              <a:t>mitgeschickt</a:t>
            </a:r>
            <a:r>
              <a:rPr lang="en-US" dirty="0"/>
              <a:t> </a:t>
            </a:r>
            <a:r>
              <a:rPr lang="en-US" dirty="0" err="1"/>
              <a:t>werden</a:t>
            </a:r>
            <a:r>
              <a:rPr lang="en-US" dirty="0"/>
              <a:t> </a:t>
            </a:r>
            <a:r>
              <a:rPr lang="en-US" dirty="0" err="1"/>
              <a:t>soll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strict: Link von fremder </a:t>
            </a:r>
            <a:r>
              <a:rPr lang="en-US" dirty="0" err="1"/>
              <a:t>Seite</a:t>
            </a:r>
            <a:r>
              <a:rPr lang="en-US" dirty="0"/>
              <a:t>: </a:t>
            </a:r>
            <a:r>
              <a:rPr lang="en-US" dirty="0" err="1"/>
              <a:t>kein</a:t>
            </a:r>
            <a:r>
              <a:rPr lang="en-US" dirty="0"/>
              <a:t> Cookie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Lax: von fremder </a:t>
            </a:r>
            <a:r>
              <a:rPr lang="en-US" dirty="0" err="1"/>
              <a:t>Seite</a:t>
            </a:r>
            <a:r>
              <a:rPr lang="en-US" dirty="0"/>
              <a:t> : Cookie </a:t>
            </a:r>
            <a:r>
              <a:rPr lang="en-US" dirty="0" err="1"/>
              <a:t>nur</a:t>
            </a:r>
            <a:r>
              <a:rPr lang="en-US" dirty="0"/>
              <a:t> </a:t>
            </a:r>
            <a:r>
              <a:rPr lang="en-US" dirty="0" err="1"/>
              <a:t>bei</a:t>
            </a:r>
            <a:r>
              <a:rPr lang="en-US" dirty="0"/>
              <a:t> Safe </a:t>
            </a:r>
            <a:r>
              <a:rPr lang="en-US" dirty="0" err="1"/>
              <a:t>Methoden</a:t>
            </a: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112</a:t>
            </a:fld>
            <a:endParaRPr lang="de-AT"/>
          </a:p>
        </p:txBody>
      </p:sp>
    </p:spTree>
    <p:extLst>
      <p:ext uri="{BB962C8B-B14F-4D97-AF65-F5344CB8AC3E}">
        <p14:creationId xmlns:p14="http://schemas.microsoft.com/office/powerpoint/2010/main" val="25439476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113</a:t>
            </a:fld>
            <a:endParaRPr lang="de-AT"/>
          </a:p>
        </p:txBody>
      </p:sp>
    </p:spTree>
    <p:extLst>
      <p:ext uri="{BB962C8B-B14F-4D97-AF65-F5344CB8AC3E}">
        <p14:creationId xmlns:p14="http://schemas.microsoft.com/office/powerpoint/2010/main" val="13083922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114</a:t>
            </a:fld>
            <a:endParaRPr lang="de-AT"/>
          </a:p>
        </p:txBody>
      </p:sp>
    </p:spTree>
    <p:extLst>
      <p:ext uri="{BB962C8B-B14F-4D97-AF65-F5344CB8AC3E}">
        <p14:creationId xmlns:p14="http://schemas.microsoft.com/office/powerpoint/2010/main" val="42243074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a:t>
            </a:r>
            <a:r>
              <a:rPr lang="en-US" dirty="0" err="1"/>
              <a:t>Gutes</a:t>
            </a:r>
            <a:r>
              <a:rPr lang="en-US" dirty="0"/>
              <a:t> </a:t>
            </a:r>
            <a:r>
              <a:rPr lang="en-US" dirty="0" err="1"/>
              <a:t>Erklärvideo</a:t>
            </a:r>
            <a:r>
              <a:rPr lang="en-US" dirty="0"/>
              <a:t> </a:t>
            </a:r>
            <a:r>
              <a:rPr lang="en-US" dirty="0" err="1"/>
              <a:t>zu</a:t>
            </a:r>
            <a:r>
              <a:rPr lang="en-US" dirty="0"/>
              <a:t> CSRF </a:t>
            </a:r>
            <a:r>
              <a:rPr lang="en-US" dirty="0" err="1"/>
              <a:t>als</a:t>
            </a:r>
            <a:r>
              <a:rPr lang="en-US" dirty="0"/>
              <a:t> </a:t>
            </a:r>
            <a:r>
              <a:rPr lang="en-US" dirty="0" err="1"/>
              <a:t>zusätzliche</a:t>
            </a:r>
            <a:r>
              <a:rPr lang="en-US" dirty="0"/>
              <a:t> </a:t>
            </a:r>
            <a:r>
              <a:rPr lang="en-US" dirty="0" err="1"/>
              <a:t>Erklärung</a:t>
            </a:r>
            <a:r>
              <a:rPr lang="en-US" dirty="0"/>
              <a:t> </a:t>
            </a:r>
            <a:r>
              <a:rPr lang="en-US" dirty="0" err="1"/>
              <a:t>zeigen</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115</a:t>
            </a:fld>
            <a:endParaRPr lang="de-AT"/>
          </a:p>
        </p:txBody>
      </p:sp>
    </p:spTree>
    <p:extLst>
      <p:ext uri="{BB962C8B-B14F-4D97-AF65-F5344CB8AC3E}">
        <p14:creationId xmlns:p14="http://schemas.microsoft.com/office/powerpoint/2010/main" val="10361317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116</a:t>
            </a:fld>
            <a:endParaRPr lang="de-AT"/>
          </a:p>
        </p:txBody>
      </p:sp>
    </p:spTree>
    <p:extLst>
      <p:ext uri="{BB962C8B-B14F-4D97-AF65-F5344CB8AC3E}">
        <p14:creationId xmlns:p14="http://schemas.microsoft.com/office/powerpoint/2010/main" val="14392534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122</a:t>
            </a:fld>
            <a:endParaRPr lang="de-AT"/>
          </a:p>
        </p:txBody>
      </p:sp>
    </p:spTree>
    <p:extLst>
      <p:ext uri="{BB962C8B-B14F-4D97-AF65-F5344CB8AC3E}">
        <p14:creationId xmlns:p14="http://schemas.microsoft.com/office/powerpoint/2010/main" val="27506168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123</a:t>
            </a:fld>
            <a:endParaRPr lang="de-AT"/>
          </a:p>
        </p:txBody>
      </p:sp>
    </p:spTree>
    <p:extLst>
      <p:ext uri="{BB962C8B-B14F-4D97-AF65-F5344CB8AC3E}">
        <p14:creationId xmlns:p14="http://schemas.microsoft.com/office/powerpoint/2010/main" val="15058647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https://developer.mozilla.org/de/docs/Web/HTTP/CORS</a:t>
            </a:r>
            <a:r>
              <a:rPr lang="de-DE" dirty="0"/>
              <a:t>:</a:t>
            </a:r>
          </a:p>
          <a:p>
            <a:r>
              <a:rPr lang="de-DE" dirty="0"/>
              <a:t>Bei folgenden Methoden gibt’s einen „</a:t>
            </a:r>
            <a:r>
              <a:rPr lang="de-DE" dirty="0" err="1"/>
              <a:t>preflight</a:t>
            </a:r>
            <a:r>
              <a:rPr lang="de-DE" dirty="0"/>
              <a:t>“ </a:t>
            </a:r>
            <a:r>
              <a:rPr lang="de-DE" dirty="0" err="1"/>
              <a:t>request</a:t>
            </a:r>
            <a:r>
              <a:rPr lang="de-DE" dirty="0"/>
              <a:t> um vorher schon zu klären ob es erlaubt ist:</a:t>
            </a: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3" tooltip="Die Beschreibung hierüber wurde bisher noch nicht geschrieben. Bitte überlege, mitzuwirken!"/>
              </a:rPr>
              <a:t>PUT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4" tooltip="Die Request-Methode HTTP DELETE löscht die angegebene Ressource."/>
              </a:rPr>
              <a:t>DELETE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5" tooltip="CONNECT ist eine Hop-by-Hop-Methode."/>
              </a:rPr>
              <a:t>CONNECT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6" tooltip="Die Beschreibung hierüber wurde bisher noch nicht geschrieben. Bitte überlege, mitzuwirken!"/>
              </a:rPr>
              <a:t>OPTIONS</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7" tooltip="Die Beschreibung hierüber wurde bisher noch nicht geschrieben. Bitte überlege, mitzuwirken!"/>
              </a:rPr>
              <a:t>TRACE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8" tooltip="Die Beschreibung hierüber wurde bisher noch nicht geschrieben. Bitte überlege, mitzuwirken!"/>
              </a:rPr>
              <a:t>PATCH</a:t>
            </a:r>
            <a:endParaRPr lang="en-US" b="0" i="0" dirty="0">
              <a:solidFill>
                <a:srgbClr val="333333"/>
              </a:solidFill>
              <a:effectLst/>
              <a:latin typeface="Arial" panose="020B0604020202020204" pitchFamily="34" charset="0"/>
            </a:endParaRP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128</a:t>
            </a:fld>
            <a:endParaRPr lang="de-AT"/>
          </a:p>
        </p:txBody>
      </p:sp>
    </p:spTree>
    <p:extLst>
      <p:ext uri="{BB962C8B-B14F-4D97-AF65-F5344CB8AC3E}">
        <p14:creationId xmlns:p14="http://schemas.microsoft.com/office/powerpoint/2010/main" val="1520373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https://crambler.com/password-security-why-secure-passwords-need-length-over-complexity/  :</a:t>
            </a:r>
          </a:p>
          <a:p>
            <a:endParaRPr lang="en-US" dirty="0"/>
          </a:p>
          <a:p>
            <a:r>
              <a:rPr lang="en-US" dirty="0"/>
              <a:t>The first one is called </a:t>
            </a:r>
            <a:r>
              <a:rPr lang="en-US" dirty="0">
                <a:hlinkClick r:id="rId3"/>
              </a:rPr>
              <a:t>How Secure is My Password</a:t>
            </a:r>
            <a:r>
              <a:rPr lang="en-US" dirty="0"/>
              <a:t> (labeled </a:t>
            </a:r>
            <a:r>
              <a:rPr lang="en-US" b="1" dirty="0"/>
              <a:t>HSIMP</a:t>
            </a:r>
            <a:r>
              <a:rPr lang="en-US" dirty="0"/>
              <a:t> in the table below) and it determines how long it would take to crack your password using a brute-force attack.</a:t>
            </a:r>
          </a:p>
          <a:p>
            <a:endParaRPr lang="en-US" dirty="0"/>
          </a:p>
          <a:p>
            <a:r>
              <a:rPr lang="en-US" dirty="0"/>
              <a:t>The other tool I used is called </a:t>
            </a:r>
            <a:r>
              <a:rPr lang="en-US" dirty="0" err="1">
                <a:hlinkClick r:id="rId4"/>
              </a:rPr>
              <a:t>Passfault</a:t>
            </a:r>
            <a:r>
              <a:rPr lang="en-US" dirty="0">
                <a:hlinkClick r:id="rId4"/>
              </a:rPr>
              <a:t> Analyzer</a:t>
            </a:r>
            <a:r>
              <a:rPr lang="en-US" dirty="0"/>
              <a:t> (labeled </a:t>
            </a:r>
            <a:r>
              <a:rPr lang="en-US" b="1" dirty="0"/>
              <a:t>PA</a:t>
            </a:r>
            <a:r>
              <a:rPr lang="en-US" dirty="0"/>
              <a:t> in the table below) and it uses all sorts of methods for determining how secure your password is. This might include dictionary insertion, dictionary substitution, dictionary misspelling, repeated patterns, keyboard patterns, and more.</a:t>
            </a:r>
          </a:p>
        </p:txBody>
      </p:sp>
      <p:sp>
        <p:nvSpPr>
          <p:cNvPr id="4" name="Foliennummernplatzhalter 3"/>
          <p:cNvSpPr>
            <a:spLocks noGrp="1"/>
          </p:cNvSpPr>
          <p:nvPr>
            <p:ph type="sldNum" sz="quarter" idx="5"/>
          </p:nvPr>
        </p:nvSpPr>
        <p:spPr/>
        <p:txBody>
          <a:bodyPr/>
          <a:lstStyle/>
          <a:p>
            <a:fld id="{CE96FE10-F234-4139-B996-7DAF09A6C84B}" type="slidenum">
              <a:rPr lang="de-AT" smtClean="0"/>
              <a:t>16</a:t>
            </a:fld>
            <a:endParaRPr lang="de-AT"/>
          </a:p>
        </p:txBody>
      </p:sp>
    </p:spTree>
    <p:extLst>
      <p:ext uri="{BB962C8B-B14F-4D97-AF65-F5344CB8AC3E}">
        <p14:creationId xmlns:p14="http://schemas.microsoft.com/office/powerpoint/2010/main" val="947893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18</a:t>
            </a:fld>
            <a:endParaRPr lang="de-AT"/>
          </a:p>
        </p:txBody>
      </p:sp>
    </p:spTree>
    <p:extLst>
      <p:ext uri="{BB962C8B-B14F-4D97-AF65-F5344CB8AC3E}">
        <p14:creationId xmlns:p14="http://schemas.microsoft.com/office/powerpoint/2010/main" val="267833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B5079-C6C3-409F-A53E-F3E96ABA150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23312B10-396D-4EDC-80F7-460FF5335B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6EC0CFDB-F078-4E43-990B-35B231FD3658}"/>
              </a:ext>
            </a:extLst>
          </p:cNvPr>
          <p:cNvSpPr>
            <a:spLocks noGrp="1"/>
          </p:cNvSpPr>
          <p:nvPr>
            <p:ph type="dt" sz="half" idx="10"/>
          </p:nvPr>
        </p:nvSpPr>
        <p:spPr/>
        <p:txBody>
          <a:bodyPr/>
          <a:lstStyle/>
          <a:p>
            <a:fld id="{00701009-9ECF-4181-90A1-5A0A499163F4}" type="datetimeFigureOut">
              <a:rPr lang="de-AT" smtClean="0"/>
              <a:t>20.02.2021</a:t>
            </a:fld>
            <a:endParaRPr lang="de-AT"/>
          </a:p>
        </p:txBody>
      </p:sp>
      <p:sp>
        <p:nvSpPr>
          <p:cNvPr id="5" name="Fußzeilenplatzhalter 4">
            <a:extLst>
              <a:ext uri="{FF2B5EF4-FFF2-40B4-BE49-F238E27FC236}">
                <a16:creationId xmlns:a16="http://schemas.microsoft.com/office/drawing/2014/main" id="{5CD12322-226D-4BC9-AD6F-BD12D449D148}"/>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C2489F9F-C71C-4D6C-84A5-1AB25F4F0C0A}"/>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291227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8C83BF-8CFB-46C8-9E6C-85E52AE507C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A914BA30-98CA-4F50-BEF2-DA00D90F1C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AF1303A5-A0A9-4035-B952-B6BC48EA9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F03B18C-5F9A-4DF7-9E19-EAF903F05BEE}"/>
              </a:ext>
            </a:extLst>
          </p:cNvPr>
          <p:cNvSpPr>
            <a:spLocks noGrp="1"/>
          </p:cNvSpPr>
          <p:nvPr>
            <p:ph type="dt" sz="half" idx="10"/>
          </p:nvPr>
        </p:nvSpPr>
        <p:spPr/>
        <p:txBody>
          <a:bodyPr/>
          <a:lstStyle/>
          <a:p>
            <a:fld id="{00701009-9ECF-4181-90A1-5A0A499163F4}" type="datetimeFigureOut">
              <a:rPr lang="de-AT" smtClean="0"/>
              <a:t>20.02.2021</a:t>
            </a:fld>
            <a:endParaRPr lang="de-AT"/>
          </a:p>
        </p:txBody>
      </p:sp>
      <p:sp>
        <p:nvSpPr>
          <p:cNvPr id="6" name="Fußzeilenplatzhalter 5">
            <a:extLst>
              <a:ext uri="{FF2B5EF4-FFF2-40B4-BE49-F238E27FC236}">
                <a16:creationId xmlns:a16="http://schemas.microsoft.com/office/drawing/2014/main" id="{DE9CBFEA-B9FA-41D2-8419-621812F4AE5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DCF19DE8-F7C2-461A-A146-EF67FDF022C5}"/>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96735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0940D-DD34-4438-8331-75F95C17306D}"/>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60397717-79EA-4059-AFBF-C7315E8A848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F09AE15D-0FF7-43A5-9034-C71D1F892AB2}"/>
              </a:ext>
            </a:extLst>
          </p:cNvPr>
          <p:cNvSpPr>
            <a:spLocks noGrp="1"/>
          </p:cNvSpPr>
          <p:nvPr>
            <p:ph type="dt" sz="half" idx="10"/>
          </p:nvPr>
        </p:nvSpPr>
        <p:spPr/>
        <p:txBody>
          <a:bodyPr/>
          <a:lstStyle/>
          <a:p>
            <a:fld id="{00701009-9ECF-4181-90A1-5A0A499163F4}" type="datetimeFigureOut">
              <a:rPr lang="de-AT" smtClean="0"/>
              <a:t>20.02.2021</a:t>
            </a:fld>
            <a:endParaRPr lang="de-AT"/>
          </a:p>
        </p:txBody>
      </p:sp>
      <p:sp>
        <p:nvSpPr>
          <p:cNvPr id="5" name="Fußzeilenplatzhalter 4">
            <a:extLst>
              <a:ext uri="{FF2B5EF4-FFF2-40B4-BE49-F238E27FC236}">
                <a16:creationId xmlns:a16="http://schemas.microsoft.com/office/drawing/2014/main" id="{32B89EAE-F298-47CE-903B-1A48839C470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50EE937-46CA-4779-8D13-C4B7B81A9076}"/>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6743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D7A6EB9-01C3-4F3D-904C-2F0522D9067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29A731BE-AA0E-4886-A7F6-0AC4A400D7A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182242CB-CFB2-46C4-9148-E48C2B6949CA}"/>
              </a:ext>
            </a:extLst>
          </p:cNvPr>
          <p:cNvSpPr>
            <a:spLocks noGrp="1"/>
          </p:cNvSpPr>
          <p:nvPr>
            <p:ph type="dt" sz="half" idx="10"/>
          </p:nvPr>
        </p:nvSpPr>
        <p:spPr/>
        <p:txBody>
          <a:bodyPr/>
          <a:lstStyle/>
          <a:p>
            <a:fld id="{00701009-9ECF-4181-90A1-5A0A499163F4}" type="datetimeFigureOut">
              <a:rPr lang="de-AT" smtClean="0"/>
              <a:t>20.02.2021</a:t>
            </a:fld>
            <a:endParaRPr lang="de-AT"/>
          </a:p>
        </p:txBody>
      </p:sp>
      <p:sp>
        <p:nvSpPr>
          <p:cNvPr id="5" name="Fußzeilenplatzhalter 4">
            <a:extLst>
              <a:ext uri="{FF2B5EF4-FFF2-40B4-BE49-F238E27FC236}">
                <a16:creationId xmlns:a16="http://schemas.microsoft.com/office/drawing/2014/main" id="{9425F9E0-C922-45C9-9646-BB835E90904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421C67E-8102-41AE-9312-75F1AFB3599D}"/>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4974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E2D06B-E9A3-4DA2-849D-5BBE3767CA94}"/>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ADB8B07-F9AF-44F3-820D-7B7629F64A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D4CA027-2E9E-4899-ADB9-D1F518033DA0}"/>
              </a:ext>
            </a:extLst>
          </p:cNvPr>
          <p:cNvSpPr>
            <a:spLocks noGrp="1"/>
          </p:cNvSpPr>
          <p:nvPr>
            <p:ph type="dt" sz="half" idx="10"/>
          </p:nvPr>
        </p:nvSpPr>
        <p:spPr/>
        <p:txBody>
          <a:bodyPr/>
          <a:lstStyle/>
          <a:p>
            <a:fld id="{00701009-9ECF-4181-90A1-5A0A499163F4}" type="datetimeFigureOut">
              <a:rPr lang="de-AT" smtClean="0"/>
              <a:t>20.02.2021</a:t>
            </a:fld>
            <a:endParaRPr lang="de-AT"/>
          </a:p>
        </p:txBody>
      </p:sp>
      <p:sp>
        <p:nvSpPr>
          <p:cNvPr id="5" name="Fußzeilenplatzhalter 4">
            <a:extLst>
              <a:ext uri="{FF2B5EF4-FFF2-40B4-BE49-F238E27FC236}">
                <a16:creationId xmlns:a16="http://schemas.microsoft.com/office/drawing/2014/main" id="{392FF3E0-87F9-4470-B63F-8FD89C8161C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7B24722-0035-4B94-BAED-5B37BB69C30F}"/>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04124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71D6CD-D5E2-4219-B51E-F07605C1414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DF232624-D801-48E0-AEA5-748B6488A5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0C27EDD-2F72-4590-A14C-0093F1F18FD8}"/>
              </a:ext>
            </a:extLst>
          </p:cNvPr>
          <p:cNvSpPr>
            <a:spLocks noGrp="1"/>
          </p:cNvSpPr>
          <p:nvPr>
            <p:ph type="dt" sz="half" idx="10"/>
          </p:nvPr>
        </p:nvSpPr>
        <p:spPr/>
        <p:txBody>
          <a:bodyPr/>
          <a:lstStyle/>
          <a:p>
            <a:fld id="{00701009-9ECF-4181-90A1-5A0A499163F4}" type="datetimeFigureOut">
              <a:rPr lang="de-AT" smtClean="0"/>
              <a:t>20.02.2021</a:t>
            </a:fld>
            <a:endParaRPr lang="de-AT"/>
          </a:p>
        </p:txBody>
      </p:sp>
      <p:sp>
        <p:nvSpPr>
          <p:cNvPr id="5" name="Fußzeilenplatzhalter 4">
            <a:extLst>
              <a:ext uri="{FF2B5EF4-FFF2-40B4-BE49-F238E27FC236}">
                <a16:creationId xmlns:a16="http://schemas.microsoft.com/office/drawing/2014/main" id="{5D700722-EE2E-492F-A282-1E5D94B49357}"/>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FAA2AE9-5BFE-4389-86F2-BD878711AF49}"/>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83599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DD8030-0566-42D1-B0A4-98FE1E559F61}"/>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9D640D1E-B217-45C8-BCA2-33F725AFF2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969FB228-D177-4D45-BEEF-B06BE397073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97F16620-E3FD-4F7A-A5E1-594BD7030787}"/>
              </a:ext>
            </a:extLst>
          </p:cNvPr>
          <p:cNvSpPr>
            <a:spLocks noGrp="1"/>
          </p:cNvSpPr>
          <p:nvPr>
            <p:ph type="dt" sz="half" idx="10"/>
          </p:nvPr>
        </p:nvSpPr>
        <p:spPr/>
        <p:txBody>
          <a:bodyPr/>
          <a:lstStyle/>
          <a:p>
            <a:fld id="{00701009-9ECF-4181-90A1-5A0A499163F4}" type="datetimeFigureOut">
              <a:rPr lang="de-AT" smtClean="0"/>
              <a:t>20.02.2021</a:t>
            </a:fld>
            <a:endParaRPr lang="de-AT"/>
          </a:p>
        </p:txBody>
      </p:sp>
      <p:sp>
        <p:nvSpPr>
          <p:cNvPr id="6" name="Fußzeilenplatzhalter 5">
            <a:extLst>
              <a:ext uri="{FF2B5EF4-FFF2-40B4-BE49-F238E27FC236}">
                <a16:creationId xmlns:a16="http://schemas.microsoft.com/office/drawing/2014/main" id="{75BFA7E2-A351-482F-A22F-7949983783A1}"/>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E3733098-40AC-4F58-BD4A-8A86D4B537FC}"/>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84372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A253B8-1324-45F6-A4F5-6F0DDD0312EC}"/>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FDF28210-B909-421F-8A01-024B570E4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7B10317-C099-4F19-AC33-994FFB88FAF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94A27F2C-346F-4445-ADA4-181ABBD3D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F2E3E9E-ACAA-4AC8-ADA3-FEE14065D6A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E585AB75-8D66-4B90-8D23-203DABC7B77C}"/>
              </a:ext>
            </a:extLst>
          </p:cNvPr>
          <p:cNvSpPr>
            <a:spLocks noGrp="1"/>
          </p:cNvSpPr>
          <p:nvPr>
            <p:ph type="dt" sz="half" idx="10"/>
          </p:nvPr>
        </p:nvSpPr>
        <p:spPr/>
        <p:txBody>
          <a:bodyPr/>
          <a:lstStyle/>
          <a:p>
            <a:fld id="{00701009-9ECF-4181-90A1-5A0A499163F4}" type="datetimeFigureOut">
              <a:rPr lang="de-AT" smtClean="0"/>
              <a:t>20.02.2021</a:t>
            </a:fld>
            <a:endParaRPr lang="de-AT"/>
          </a:p>
        </p:txBody>
      </p:sp>
      <p:sp>
        <p:nvSpPr>
          <p:cNvPr id="8" name="Fußzeilenplatzhalter 7">
            <a:extLst>
              <a:ext uri="{FF2B5EF4-FFF2-40B4-BE49-F238E27FC236}">
                <a16:creationId xmlns:a16="http://schemas.microsoft.com/office/drawing/2014/main" id="{0451683F-AFBD-4CFE-AE2D-B05C8C96C4BC}"/>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38D8C8ED-83A3-467F-B449-0FB1D38C14A3}"/>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33033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596F69-33DB-42A6-8084-462AAB669107}"/>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568FC73-8F49-4B81-8406-15F61FDA19E9}"/>
              </a:ext>
            </a:extLst>
          </p:cNvPr>
          <p:cNvSpPr>
            <a:spLocks noGrp="1"/>
          </p:cNvSpPr>
          <p:nvPr>
            <p:ph type="dt" sz="half" idx="10"/>
          </p:nvPr>
        </p:nvSpPr>
        <p:spPr/>
        <p:txBody>
          <a:bodyPr/>
          <a:lstStyle/>
          <a:p>
            <a:fld id="{00701009-9ECF-4181-90A1-5A0A499163F4}" type="datetimeFigureOut">
              <a:rPr lang="de-AT" smtClean="0"/>
              <a:t>20.02.2021</a:t>
            </a:fld>
            <a:endParaRPr lang="de-AT"/>
          </a:p>
        </p:txBody>
      </p:sp>
      <p:sp>
        <p:nvSpPr>
          <p:cNvPr id="4" name="Fußzeilenplatzhalter 3">
            <a:extLst>
              <a:ext uri="{FF2B5EF4-FFF2-40B4-BE49-F238E27FC236}">
                <a16:creationId xmlns:a16="http://schemas.microsoft.com/office/drawing/2014/main" id="{59A602DE-1082-4207-9C7B-D32A42A1E3A5}"/>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3EDCC1AB-9233-476C-B13A-7EF01FE3A92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1289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Inhaltsplatzhalter 2">
            <a:extLst>
              <a:ext uri="{FF2B5EF4-FFF2-40B4-BE49-F238E27FC236}">
                <a16:creationId xmlns:a16="http://schemas.microsoft.com/office/drawing/2014/main" id="{B19595FA-2C3B-439E-ADBD-2E04903B038F}"/>
              </a:ext>
            </a:extLst>
          </p:cNvPr>
          <p:cNvSpPr>
            <a:spLocks noGrp="1"/>
          </p:cNvSpPr>
          <p:nvPr>
            <p:ph idx="1"/>
          </p:nvPr>
        </p:nvSpPr>
        <p:spPr>
          <a:xfrm>
            <a:off x="838200" y="640556"/>
            <a:ext cx="10515600" cy="55768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Tree>
    <p:extLst>
      <p:ext uri="{BB962C8B-B14F-4D97-AF65-F5344CB8AC3E}">
        <p14:creationId xmlns:p14="http://schemas.microsoft.com/office/powerpoint/2010/main" val="916457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7F6EE5A-C770-46B0-9D67-2FFF66B17DC1}"/>
              </a:ext>
            </a:extLst>
          </p:cNvPr>
          <p:cNvSpPr>
            <a:spLocks noGrp="1"/>
          </p:cNvSpPr>
          <p:nvPr>
            <p:ph type="dt" sz="half" idx="10"/>
          </p:nvPr>
        </p:nvSpPr>
        <p:spPr/>
        <p:txBody>
          <a:bodyPr/>
          <a:lstStyle/>
          <a:p>
            <a:fld id="{00701009-9ECF-4181-90A1-5A0A499163F4}" type="datetimeFigureOut">
              <a:rPr lang="de-AT" smtClean="0"/>
              <a:t>20.02.2021</a:t>
            </a:fld>
            <a:endParaRPr lang="de-AT"/>
          </a:p>
        </p:txBody>
      </p:sp>
      <p:sp>
        <p:nvSpPr>
          <p:cNvPr id="4" name="Fußzeilenplatzhalter 3">
            <a:extLst>
              <a:ext uri="{FF2B5EF4-FFF2-40B4-BE49-F238E27FC236}">
                <a16:creationId xmlns:a16="http://schemas.microsoft.com/office/drawing/2014/main" id="{F146F0D5-3EA0-4007-806D-753610DC1B98}"/>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26EA7D32-B694-4246-BA94-2C20E6E03D38}"/>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52027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718DC3-1529-42C1-896B-BAE9B9453D4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61EBBA68-496A-4684-961F-53B05DFE3D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D4B05CDA-0290-46E0-8E2C-239910270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58D5455-2A02-4466-8EC1-6F59D759DBCA}"/>
              </a:ext>
            </a:extLst>
          </p:cNvPr>
          <p:cNvSpPr>
            <a:spLocks noGrp="1"/>
          </p:cNvSpPr>
          <p:nvPr>
            <p:ph type="dt" sz="half" idx="10"/>
          </p:nvPr>
        </p:nvSpPr>
        <p:spPr/>
        <p:txBody>
          <a:bodyPr/>
          <a:lstStyle/>
          <a:p>
            <a:fld id="{00701009-9ECF-4181-90A1-5A0A499163F4}" type="datetimeFigureOut">
              <a:rPr lang="de-AT" smtClean="0"/>
              <a:t>20.02.2021</a:t>
            </a:fld>
            <a:endParaRPr lang="de-AT"/>
          </a:p>
        </p:txBody>
      </p:sp>
      <p:sp>
        <p:nvSpPr>
          <p:cNvPr id="6" name="Fußzeilenplatzhalter 5">
            <a:extLst>
              <a:ext uri="{FF2B5EF4-FFF2-40B4-BE49-F238E27FC236}">
                <a16:creationId xmlns:a16="http://schemas.microsoft.com/office/drawing/2014/main" id="{32B18C88-2C80-425B-AB5C-207F6AD6F0CD}"/>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6BC7F9FA-FC37-4D5E-91F4-FA6F77734D4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384688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85C61B2-9187-49DF-BA65-FFB24675EF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E6B6CE78-7F07-4EC0-B78E-BFA80A0A9F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D9F3ADE-13F1-4B95-A2D4-F4596A7949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01009-9ECF-4181-90A1-5A0A499163F4}" type="datetimeFigureOut">
              <a:rPr lang="de-AT" smtClean="0"/>
              <a:t>20.02.2021</a:t>
            </a:fld>
            <a:endParaRPr lang="de-AT"/>
          </a:p>
        </p:txBody>
      </p:sp>
      <p:sp>
        <p:nvSpPr>
          <p:cNvPr id="5" name="Fußzeilenplatzhalter 4">
            <a:extLst>
              <a:ext uri="{FF2B5EF4-FFF2-40B4-BE49-F238E27FC236}">
                <a16:creationId xmlns:a16="http://schemas.microsoft.com/office/drawing/2014/main" id="{42B4E41A-69ED-499A-8DA9-CD2889753D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922CA838-AE6D-403C-9799-6699F83B6A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6F133B-7D61-4FE6-83BE-36AB33D479B1}" type="slidenum">
              <a:rPr lang="de-AT" smtClean="0"/>
              <a:t>‹Nr.›</a:t>
            </a:fld>
            <a:endParaRPr lang="de-AT"/>
          </a:p>
        </p:txBody>
      </p:sp>
    </p:spTree>
    <p:extLst>
      <p:ext uri="{BB962C8B-B14F-4D97-AF65-F5344CB8AC3E}">
        <p14:creationId xmlns:p14="http://schemas.microsoft.com/office/powerpoint/2010/main" val="36987264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image" Target="../media/image412.png"/><Relationship Id="rId4" Type="http://schemas.openxmlformats.org/officeDocument/2006/relationships/image" Target="../media/image41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1979.xml"/><Relationship Id="rId21" Type="http://schemas.openxmlformats.org/officeDocument/2006/relationships/customXml" Target="../ink/ink1931.xml"/><Relationship Id="rId42" Type="http://schemas.openxmlformats.org/officeDocument/2006/relationships/image" Target="../media/image2820.png"/><Relationship Id="rId47" Type="http://schemas.openxmlformats.org/officeDocument/2006/relationships/customXml" Target="../ink/ink1944.xml"/><Relationship Id="rId63" Type="http://schemas.openxmlformats.org/officeDocument/2006/relationships/customXml" Target="../ink/ink1952.xml"/><Relationship Id="rId68" Type="http://schemas.openxmlformats.org/officeDocument/2006/relationships/image" Target="../media/image4050.png"/><Relationship Id="rId84" Type="http://schemas.openxmlformats.org/officeDocument/2006/relationships/image" Target="../media/image413.png"/><Relationship Id="rId89" Type="http://schemas.openxmlformats.org/officeDocument/2006/relationships/customXml" Target="../ink/ink1965.xml"/><Relationship Id="rId112" Type="http://schemas.openxmlformats.org/officeDocument/2006/relationships/image" Target="../media/image427.png"/><Relationship Id="rId133" Type="http://schemas.openxmlformats.org/officeDocument/2006/relationships/image" Target="../media/image9.png"/><Relationship Id="rId138" Type="http://schemas.openxmlformats.org/officeDocument/2006/relationships/customXml" Target="../ink/ink1990.xml"/><Relationship Id="rId175" Type="http://schemas.openxmlformats.org/officeDocument/2006/relationships/image" Target="../media/image20.png"/><Relationship Id="rId170" Type="http://schemas.openxmlformats.org/officeDocument/2006/relationships/customXml" Target="../ink/ink1996.xml"/><Relationship Id="rId16" Type="http://schemas.openxmlformats.org/officeDocument/2006/relationships/image" Target="../media/image2690.png"/><Relationship Id="rId107" Type="http://schemas.openxmlformats.org/officeDocument/2006/relationships/customXml" Target="../ink/ink1974.xml"/><Relationship Id="rId11" Type="http://schemas.openxmlformats.org/officeDocument/2006/relationships/customXml" Target="../ink/ink1926.xml"/><Relationship Id="rId32" Type="http://schemas.openxmlformats.org/officeDocument/2006/relationships/image" Target="../media/image2770.png"/><Relationship Id="rId37" Type="http://schemas.openxmlformats.org/officeDocument/2006/relationships/customXml" Target="../ink/ink1939.xml"/><Relationship Id="rId53" Type="http://schemas.openxmlformats.org/officeDocument/2006/relationships/customXml" Target="../ink/ink1947.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1960.xml"/><Relationship Id="rId102" Type="http://schemas.openxmlformats.org/officeDocument/2006/relationships/image" Target="../media/image422.png"/><Relationship Id="rId123" Type="http://schemas.openxmlformats.org/officeDocument/2006/relationships/image" Target="../media/image4.png"/><Relationship Id="rId128" Type="http://schemas.openxmlformats.org/officeDocument/2006/relationships/customXml" Target="../ink/ink1985.xml"/><Relationship Id="rId144" Type="http://schemas.openxmlformats.org/officeDocument/2006/relationships/customXml" Target="../ink/ink1993.xml"/><Relationship Id="rId5" Type="http://schemas.openxmlformats.org/officeDocument/2006/relationships/customXml" Target="../ink/ink1923.xml"/><Relationship Id="rId90" Type="http://schemas.openxmlformats.org/officeDocument/2006/relationships/image" Target="../media/image416.png"/><Relationship Id="rId95" Type="http://schemas.openxmlformats.org/officeDocument/2006/relationships/customXml" Target="../ink/ink1968.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1934.xml"/><Relationship Id="rId43" Type="http://schemas.openxmlformats.org/officeDocument/2006/relationships/customXml" Target="../ink/ink1942.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1955.xml"/><Relationship Id="rId113" Type="http://schemas.openxmlformats.org/officeDocument/2006/relationships/customXml" Target="../ink/ink1977.xml"/><Relationship Id="rId118" Type="http://schemas.openxmlformats.org/officeDocument/2006/relationships/customXml" Target="../ink/ink1980.xml"/><Relationship Id="rId134" Type="http://schemas.openxmlformats.org/officeDocument/2006/relationships/customXml" Target="../ink/ink1988.xml"/><Relationship Id="rId139" Type="http://schemas.openxmlformats.org/officeDocument/2006/relationships/image" Target="../media/image12.png"/><Relationship Id="rId80" Type="http://schemas.openxmlformats.org/officeDocument/2006/relationships/image" Target="../media/image4110.png"/><Relationship Id="rId85" Type="http://schemas.openxmlformats.org/officeDocument/2006/relationships/customXml" Target="../ink/ink1963.xml"/><Relationship Id="rId171" Type="http://schemas.openxmlformats.org/officeDocument/2006/relationships/image" Target="../media/image18.png"/><Relationship Id="rId176" Type="http://schemas.openxmlformats.org/officeDocument/2006/relationships/customXml" Target="../ink/ink1999.xml"/><Relationship Id="rId12" Type="http://schemas.openxmlformats.org/officeDocument/2006/relationships/image" Target="../media/image2670.png"/><Relationship Id="rId17" Type="http://schemas.openxmlformats.org/officeDocument/2006/relationships/customXml" Target="../ink/ink1929.xml"/><Relationship Id="rId33" Type="http://schemas.openxmlformats.org/officeDocument/2006/relationships/customXml" Target="../ink/ink1937.xml"/><Relationship Id="rId38" Type="http://schemas.openxmlformats.org/officeDocument/2006/relationships/image" Target="../media/image2800.png"/><Relationship Id="rId59" Type="http://schemas.openxmlformats.org/officeDocument/2006/relationships/customXml" Target="../ink/ink1950.xml"/><Relationship Id="rId103" Type="http://schemas.openxmlformats.org/officeDocument/2006/relationships/customXml" Target="../ink/ink1972.xml"/><Relationship Id="rId108" Type="http://schemas.openxmlformats.org/officeDocument/2006/relationships/image" Target="../media/image425.png"/><Relationship Id="rId124" Type="http://schemas.openxmlformats.org/officeDocument/2006/relationships/customXml" Target="../ink/ink1983.xml"/><Relationship Id="rId129" Type="http://schemas.openxmlformats.org/officeDocument/2006/relationships/image" Target="../media/image7.png"/><Relationship Id="rId20" Type="http://schemas.openxmlformats.org/officeDocument/2006/relationships/image" Target="../media/image2710.png"/><Relationship Id="rId41" Type="http://schemas.openxmlformats.org/officeDocument/2006/relationships/customXml" Target="../ink/ink1941.xml"/><Relationship Id="rId54" Type="http://schemas.openxmlformats.org/officeDocument/2006/relationships/image" Target="../media/image3980.png"/><Relationship Id="rId62" Type="http://schemas.openxmlformats.org/officeDocument/2006/relationships/image" Target="../media/image4020.png"/><Relationship Id="rId70" Type="http://schemas.openxmlformats.org/officeDocument/2006/relationships/image" Target="../media/image4060.png"/><Relationship Id="rId75" Type="http://schemas.openxmlformats.org/officeDocument/2006/relationships/customXml" Target="../ink/ink1958.xml"/><Relationship Id="rId83" Type="http://schemas.openxmlformats.org/officeDocument/2006/relationships/customXml" Target="../ink/ink1962.xml"/><Relationship Id="rId88" Type="http://schemas.openxmlformats.org/officeDocument/2006/relationships/image" Target="../media/image415.png"/><Relationship Id="rId91" Type="http://schemas.openxmlformats.org/officeDocument/2006/relationships/customXml" Target="../ink/ink1966.xml"/><Relationship Id="rId96" Type="http://schemas.openxmlformats.org/officeDocument/2006/relationships/image" Target="../media/image419.png"/><Relationship Id="rId111" Type="http://schemas.openxmlformats.org/officeDocument/2006/relationships/customXml" Target="../ink/ink1976.xml"/><Relationship Id="rId132" Type="http://schemas.openxmlformats.org/officeDocument/2006/relationships/customXml" Target="../ink/ink1987.xml"/><Relationship Id="rId140" Type="http://schemas.openxmlformats.org/officeDocument/2006/relationships/customXml" Target="../ink/ink1991.xml"/><Relationship Id="rId145" Type="http://schemas.openxmlformats.org/officeDocument/2006/relationships/image" Target="../media/image15.png"/><Relationship Id="rId174" Type="http://schemas.openxmlformats.org/officeDocument/2006/relationships/customXml" Target="../ink/ink1998.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1928.xml"/><Relationship Id="rId23" Type="http://schemas.openxmlformats.org/officeDocument/2006/relationships/customXml" Target="../ink/ink1932.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1945.xml"/><Relationship Id="rId57" Type="http://schemas.openxmlformats.org/officeDocument/2006/relationships/customXml" Target="../ink/ink1949.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image" Target="../media/image2.png"/><Relationship Id="rId127" Type="http://schemas.openxmlformats.org/officeDocument/2006/relationships/image" Target="../media/image6.png"/><Relationship Id="rId10" Type="http://schemas.openxmlformats.org/officeDocument/2006/relationships/image" Target="../media/image2660.png"/><Relationship Id="rId31" Type="http://schemas.openxmlformats.org/officeDocument/2006/relationships/customXml" Target="../ink/ink1936.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1953.xml"/><Relationship Id="rId73" Type="http://schemas.openxmlformats.org/officeDocument/2006/relationships/customXml" Target="../ink/ink1957.xml"/><Relationship Id="rId78" Type="http://schemas.openxmlformats.org/officeDocument/2006/relationships/image" Target="../media/image4100.png"/><Relationship Id="rId81" Type="http://schemas.openxmlformats.org/officeDocument/2006/relationships/customXml" Target="../ink/ink1961.xml"/><Relationship Id="rId86" Type="http://schemas.openxmlformats.org/officeDocument/2006/relationships/image" Target="../media/image414.png"/><Relationship Id="rId94" Type="http://schemas.openxmlformats.org/officeDocument/2006/relationships/image" Target="../media/image418.png"/><Relationship Id="rId99" Type="http://schemas.openxmlformats.org/officeDocument/2006/relationships/customXml" Target="../ink/ink1970.xml"/><Relationship Id="rId101" Type="http://schemas.openxmlformats.org/officeDocument/2006/relationships/customXml" Target="../ink/ink1971.xml"/><Relationship Id="rId122" Type="http://schemas.openxmlformats.org/officeDocument/2006/relationships/customXml" Target="../ink/ink1982.xml"/><Relationship Id="rId130" Type="http://schemas.openxmlformats.org/officeDocument/2006/relationships/customXml" Target="../ink/ink1986.xml"/><Relationship Id="rId135" Type="http://schemas.openxmlformats.org/officeDocument/2006/relationships/image" Target="../media/image10.png"/><Relationship Id="rId143" Type="http://schemas.openxmlformats.org/officeDocument/2006/relationships/image" Target="../media/image14.png"/><Relationship Id="rId148" Type="http://schemas.openxmlformats.org/officeDocument/2006/relationships/customXml" Target="../ink/ink1995.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1925.xml"/><Relationship Id="rId172" Type="http://schemas.openxmlformats.org/officeDocument/2006/relationships/customXml" Target="../ink/ink1997.xml"/><Relationship Id="rId180" Type="http://schemas.openxmlformats.org/officeDocument/2006/relationships/customXml" Target="../ink/ink2001.xml"/><Relationship Id="rId13" Type="http://schemas.openxmlformats.org/officeDocument/2006/relationships/customXml" Target="../ink/ink1927.xml"/><Relationship Id="rId18" Type="http://schemas.openxmlformats.org/officeDocument/2006/relationships/image" Target="../media/image2700.png"/><Relationship Id="rId39" Type="http://schemas.openxmlformats.org/officeDocument/2006/relationships/customXml" Target="../ink/ink1940.xml"/><Relationship Id="rId109" Type="http://schemas.openxmlformats.org/officeDocument/2006/relationships/customXml" Target="../ink/ink1975.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1948.xml"/><Relationship Id="rId76" Type="http://schemas.openxmlformats.org/officeDocument/2006/relationships/image" Target="../media/image4090.png"/><Relationship Id="rId97" Type="http://schemas.openxmlformats.org/officeDocument/2006/relationships/customXml" Target="../ink/ink1969.xml"/><Relationship Id="rId104" Type="http://schemas.openxmlformats.org/officeDocument/2006/relationships/image" Target="../media/image423.png"/><Relationship Id="rId120" Type="http://schemas.openxmlformats.org/officeDocument/2006/relationships/customXml" Target="../ink/ink1981.xml"/><Relationship Id="rId125" Type="http://schemas.openxmlformats.org/officeDocument/2006/relationships/image" Target="../media/image5.png"/><Relationship Id="rId141" Type="http://schemas.openxmlformats.org/officeDocument/2006/relationships/image" Target="../media/image13.png"/><Relationship Id="rId146" Type="http://schemas.openxmlformats.org/officeDocument/2006/relationships/customXml" Target="../ink/ink1994.xml"/><Relationship Id="rId7" Type="http://schemas.openxmlformats.org/officeDocument/2006/relationships/customXml" Target="../ink/ink1924.xml"/><Relationship Id="rId71" Type="http://schemas.openxmlformats.org/officeDocument/2006/relationships/customXml" Target="../ink/ink1956.xml"/><Relationship Id="rId92" Type="http://schemas.openxmlformats.org/officeDocument/2006/relationships/image" Target="../media/image417.png"/><Relationship Id="rId2" Type="http://schemas.openxmlformats.org/officeDocument/2006/relationships/customXml" Target="../ink/ink1922.xml"/><Relationship Id="rId29" Type="http://schemas.openxmlformats.org/officeDocument/2006/relationships/customXml" Target="../ink/ink1935.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1943.xml"/><Relationship Id="rId66" Type="http://schemas.openxmlformats.org/officeDocument/2006/relationships/image" Target="../media/image4040.png"/><Relationship Id="rId87" Type="http://schemas.openxmlformats.org/officeDocument/2006/relationships/customXml" Target="../ink/ink1964.xml"/><Relationship Id="rId110" Type="http://schemas.openxmlformats.org/officeDocument/2006/relationships/image" Target="../media/image426.png"/><Relationship Id="rId115" Type="http://schemas.openxmlformats.org/officeDocument/2006/relationships/customXml" Target="../ink/ink1978.xml"/><Relationship Id="rId131" Type="http://schemas.openxmlformats.org/officeDocument/2006/relationships/image" Target="../media/image8.png"/><Relationship Id="rId136" Type="http://schemas.openxmlformats.org/officeDocument/2006/relationships/customXml" Target="../ink/ink1989.xml"/><Relationship Id="rId178" Type="http://schemas.openxmlformats.org/officeDocument/2006/relationships/customXml" Target="../ink/ink2000.xml"/><Relationship Id="rId61" Type="http://schemas.openxmlformats.org/officeDocument/2006/relationships/customXml" Target="../ink/ink1951.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1930.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1938.xml"/><Relationship Id="rId56" Type="http://schemas.openxmlformats.org/officeDocument/2006/relationships/image" Target="../media/image3990.png"/><Relationship Id="rId77" Type="http://schemas.openxmlformats.org/officeDocument/2006/relationships/customXml" Target="../ink/ink1959.xml"/><Relationship Id="rId100" Type="http://schemas.openxmlformats.org/officeDocument/2006/relationships/image" Target="../media/image421.png"/><Relationship Id="rId105" Type="http://schemas.openxmlformats.org/officeDocument/2006/relationships/customXml" Target="../ink/ink1973.xml"/><Relationship Id="rId126" Type="http://schemas.openxmlformats.org/officeDocument/2006/relationships/customXml" Target="../ink/ink1984.xml"/><Relationship Id="rId147" Type="http://schemas.openxmlformats.org/officeDocument/2006/relationships/image" Target="../media/image16.png"/><Relationship Id="rId8" Type="http://schemas.openxmlformats.org/officeDocument/2006/relationships/image" Target="../media/image2650.png"/><Relationship Id="rId51" Type="http://schemas.openxmlformats.org/officeDocument/2006/relationships/customXml" Target="../ink/ink1946.xml"/><Relationship Id="rId72" Type="http://schemas.openxmlformats.org/officeDocument/2006/relationships/image" Target="../media/image4070.png"/><Relationship Id="rId93" Type="http://schemas.openxmlformats.org/officeDocument/2006/relationships/customXml" Target="../ink/ink1967.xml"/><Relationship Id="rId98" Type="http://schemas.openxmlformats.org/officeDocument/2006/relationships/image" Target="../media/image420.png"/><Relationship Id="rId121" Type="http://schemas.openxmlformats.org/officeDocument/2006/relationships/image" Target="../media/image3.png"/><Relationship Id="rId142" Type="http://schemas.openxmlformats.org/officeDocument/2006/relationships/customXml" Target="../ink/ink1992.xml"/><Relationship Id="rId3" Type="http://schemas.openxmlformats.org/officeDocument/2006/relationships/image" Target="../media/image1.png"/><Relationship Id="rId25" Type="http://schemas.openxmlformats.org/officeDocument/2006/relationships/customXml" Target="../ink/ink1933.xml"/><Relationship Id="rId46" Type="http://schemas.openxmlformats.org/officeDocument/2006/relationships/image" Target="../media/image2840.png"/><Relationship Id="rId67" Type="http://schemas.openxmlformats.org/officeDocument/2006/relationships/customXml" Target="../ink/ink1954.xml"/><Relationship Id="rId116" Type="http://schemas.openxmlformats.org/officeDocument/2006/relationships/image" Target="../media/image429.png"/><Relationship Id="rId137" Type="http://schemas.openxmlformats.org/officeDocument/2006/relationships/image" Target="../media/image11.png"/></Relationships>
</file>

<file path=ppt/slides/_rels/slide104.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059.xml"/><Relationship Id="rId21" Type="http://schemas.openxmlformats.org/officeDocument/2006/relationships/customXml" Target="../ink/ink2011.xml"/><Relationship Id="rId42" Type="http://schemas.openxmlformats.org/officeDocument/2006/relationships/image" Target="../media/image2820.png"/><Relationship Id="rId47" Type="http://schemas.openxmlformats.org/officeDocument/2006/relationships/customXml" Target="../ink/ink2024.xml"/><Relationship Id="rId63" Type="http://schemas.openxmlformats.org/officeDocument/2006/relationships/customXml" Target="../ink/ink2032.xml"/><Relationship Id="rId68" Type="http://schemas.openxmlformats.org/officeDocument/2006/relationships/image" Target="../media/image4050.png"/><Relationship Id="rId84" Type="http://schemas.openxmlformats.org/officeDocument/2006/relationships/image" Target="../media/image413.png"/><Relationship Id="rId89" Type="http://schemas.openxmlformats.org/officeDocument/2006/relationships/customXml" Target="../ink/ink2045.xml"/><Relationship Id="rId112" Type="http://schemas.openxmlformats.org/officeDocument/2006/relationships/image" Target="../media/image427.png"/><Relationship Id="rId133" Type="http://schemas.openxmlformats.org/officeDocument/2006/relationships/image" Target="../media/image8.png"/><Relationship Id="rId138" Type="http://schemas.openxmlformats.org/officeDocument/2006/relationships/customXml" Target="../ink/ink2070.xml"/><Relationship Id="rId175" Type="http://schemas.openxmlformats.org/officeDocument/2006/relationships/image" Target="../media/image20.png"/><Relationship Id="rId170" Type="http://schemas.openxmlformats.org/officeDocument/2006/relationships/customXml" Target="../ink/ink2077.xml"/><Relationship Id="rId16" Type="http://schemas.openxmlformats.org/officeDocument/2006/relationships/image" Target="../media/image2690.png"/><Relationship Id="rId107" Type="http://schemas.openxmlformats.org/officeDocument/2006/relationships/customXml" Target="../ink/ink2054.xml"/><Relationship Id="rId11" Type="http://schemas.openxmlformats.org/officeDocument/2006/relationships/customXml" Target="../ink/ink2006.xml"/><Relationship Id="rId32" Type="http://schemas.openxmlformats.org/officeDocument/2006/relationships/image" Target="../media/image2770.png"/><Relationship Id="rId37" Type="http://schemas.openxmlformats.org/officeDocument/2006/relationships/customXml" Target="../ink/ink2019.xml"/><Relationship Id="rId53" Type="http://schemas.openxmlformats.org/officeDocument/2006/relationships/customXml" Target="../ink/ink2027.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040.xml"/><Relationship Id="rId102" Type="http://schemas.openxmlformats.org/officeDocument/2006/relationships/image" Target="../media/image422.png"/><Relationship Id="rId123" Type="http://schemas.openxmlformats.org/officeDocument/2006/relationships/image" Target="../media/image3.png"/><Relationship Id="rId128" Type="http://schemas.openxmlformats.org/officeDocument/2006/relationships/customXml" Target="../ink/ink2065.xml"/><Relationship Id="rId144" Type="http://schemas.openxmlformats.org/officeDocument/2006/relationships/customXml" Target="../ink/ink2073.xml"/><Relationship Id="rId149" Type="http://schemas.openxmlformats.org/officeDocument/2006/relationships/image" Target="../media/image16.png"/><Relationship Id="rId5" Type="http://schemas.openxmlformats.org/officeDocument/2006/relationships/customXml" Target="../ink/ink2003.xml"/><Relationship Id="rId90" Type="http://schemas.openxmlformats.org/officeDocument/2006/relationships/image" Target="../media/image416.png"/><Relationship Id="rId95" Type="http://schemas.openxmlformats.org/officeDocument/2006/relationships/customXml" Target="../ink/ink2048.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014.xml"/><Relationship Id="rId43" Type="http://schemas.openxmlformats.org/officeDocument/2006/relationships/customXml" Target="../ink/ink2022.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035.xml"/><Relationship Id="rId113" Type="http://schemas.openxmlformats.org/officeDocument/2006/relationships/customXml" Target="../ink/ink2057.xml"/><Relationship Id="rId118" Type="http://schemas.openxmlformats.org/officeDocument/2006/relationships/image" Target="../media/image430.png"/><Relationship Id="rId134" Type="http://schemas.openxmlformats.org/officeDocument/2006/relationships/customXml" Target="../ink/ink2068.xml"/><Relationship Id="rId139" Type="http://schemas.openxmlformats.org/officeDocument/2006/relationships/image" Target="../media/image11.png"/><Relationship Id="rId80" Type="http://schemas.openxmlformats.org/officeDocument/2006/relationships/image" Target="../media/image4110.png"/><Relationship Id="rId85" Type="http://schemas.openxmlformats.org/officeDocument/2006/relationships/customXml" Target="../ink/ink2043.xml"/><Relationship Id="rId150" Type="http://schemas.openxmlformats.org/officeDocument/2006/relationships/customXml" Target="../ink/ink2076.xml"/><Relationship Id="rId171" Type="http://schemas.openxmlformats.org/officeDocument/2006/relationships/image" Target="../media/image18.png"/><Relationship Id="rId176" Type="http://schemas.openxmlformats.org/officeDocument/2006/relationships/customXml" Target="../ink/ink2080.xml"/><Relationship Id="rId12" Type="http://schemas.openxmlformats.org/officeDocument/2006/relationships/image" Target="../media/image2670.png"/><Relationship Id="rId17" Type="http://schemas.openxmlformats.org/officeDocument/2006/relationships/customXml" Target="../ink/ink2009.xml"/><Relationship Id="rId33" Type="http://schemas.openxmlformats.org/officeDocument/2006/relationships/customXml" Target="../ink/ink2017.xml"/><Relationship Id="rId38" Type="http://schemas.openxmlformats.org/officeDocument/2006/relationships/image" Target="../media/image2800.png"/><Relationship Id="rId59" Type="http://schemas.openxmlformats.org/officeDocument/2006/relationships/customXml" Target="../ink/ink2030.xml"/><Relationship Id="rId103" Type="http://schemas.openxmlformats.org/officeDocument/2006/relationships/customXml" Target="../ink/ink2052.xml"/><Relationship Id="rId108" Type="http://schemas.openxmlformats.org/officeDocument/2006/relationships/image" Target="../media/image425.png"/><Relationship Id="rId124" Type="http://schemas.openxmlformats.org/officeDocument/2006/relationships/customXml" Target="../ink/ink2063.xml"/><Relationship Id="rId129" Type="http://schemas.openxmlformats.org/officeDocument/2006/relationships/image" Target="../media/image6.png"/><Relationship Id="rId54" Type="http://schemas.openxmlformats.org/officeDocument/2006/relationships/image" Target="../media/image3980.png"/><Relationship Id="rId70" Type="http://schemas.openxmlformats.org/officeDocument/2006/relationships/image" Target="../media/image4060.png"/><Relationship Id="rId75" Type="http://schemas.openxmlformats.org/officeDocument/2006/relationships/customXml" Target="../ink/ink2038.xml"/><Relationship Id="rId91" Type="http://schemas.openxmlformats.org/officeDocument/2006/relationships/customXml" Target="../ink/ink2046.xml"/><Relationship Id="rId96" Type="http://schemas.openxmlformats.org/officeDocument/2006/relationships/image" Target="../media/image419.png"/><Relationship Id="rId140" Type="http://schemas.openxmlformats.org/officeDocument/2006/relationships/customXml" Target="../ink/ink2071.xml"/><Relationship Id="rId145"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008.xml"/><Relationship Id="rId23" Type="http://schemas.openxmlformats.org/officeDocument/2006/relationships/customXml" Target="../ink/ink2012.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025.xml"/><Relationship Id="rId57" Type="http://schemas.openxmlformats.org/officeDocument/2006/relationships/customXml" Target="../ink/ink2029.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customXml" Target="../ink/ink2060.xml"/><Relationship Id="rId127" Type="http://schemas.openxmlformats.org/officeDocument/2006/relationships/image" Target="../media/image5.png"/><Relationship Id="rId10" Type="http://schemas.openxmlformats.org/officeDocument/2006/relationships/image" Target="../media/image2660.png"/><Relationship Id="rId31" Type="http://schemas.openxmlformats.org/officeDocument/2006/relationships/customXml" Target="../ink/ink2016.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033.xml"/><Relationship Id="rId73" Type="http://schemas.openxmlformats.org/officeDocument/2006/relationships/customXml" Target="../ink/ink2037.xml"/><Relationship Id="rId78" Type="http://schemas.openxmlformats.org/officeDocument/2006/relationships/image" Target="../media/image4100.png"/><Relationship Id="rId81" Type="http://schemas.openxmlformats.org/officeDocument/2006/relationships/customXml" Target="../ink/ink2041.xml"/><Relationship Id="rId86" Type="http://schemas.openxmlformats.org/officeDocument/2006/relationships/image" Target="../media/image414.png"/><Relationship Id="rId94" Type="http://schemas.openxmlformats.org/officeDocument/2006/relationships/image" Target="../media/image418.png"/><Relationship Id="rId99" Type="http://schemas.openxmlformats.org/officeDocument/2006/relationships/customXml" Target="../ink/ink2050.xml"/><Relationship Id="rId101" Type="http://schemas.openxmlformats.org/officeDocument/2006/relationships/customXml" Target="../ink/ink2051.xml"/><Relationship Id="rId122" Type="http://schemas.openxmlformats.org/officeDocument/2006/relationships/customXml" Target="../ink/ink2062.xml"/><Relationship Id="rId130" Type="http://schemas.openxmlformats.org/officeDocument/2006/relationships/customXml" Target="../ink/ink2066.xml"/><Relationship Id="rId135" Type="http://schemas.openxmlformats.org/officeDocument/2006/relationships/image" Target="../media/image9.png"/><Relationship Id="rId143" Type="http://schemas.openxmlformats.org/officeDocument/2006/relationships/image" Target="../media/image13.png"/><Relationship Id="rId148" Type="http://schemas.openxmlformats.org/officeDocument/2006/relationships/customXml" Target="../ink/ink2075.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005.xml"/><Relationship Id="rId172" Type="http://schemas.openxmlformats.org/officeDocument/2006/relationships/customXml" Target="../ink/ink2078.xml"/><Relationship Id="rId180" Type="http://schemas.openxmlformats.org/officeDocument/2006/relationships/customXml" Target="../ink/ink2082.xml"/><Relationship Id="rId13" Type="http://schemas.openxmlformats.org/officeDocument/2006/relationships/customXml" Target="../ink/ink2007.xml"/><Relationship Id="rId18" Type="http://schemas.openxmlformats.org/officeDocument/2006/relationships/image" Target="../media/image2700.png"/><Relationship Id="rId39" Type="http://schemas.openxmlformats.org/officeDocument/2006/relationships/customXml" Target="../ink/ink2020.xml"/><Relationship Id="rId109" Type="http://schemas.openxmlformats.org/officeDocument/2006/relationships/customXml" Target="../ink/ink2055.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028.xml"/><Relationship Id="rId76" Type="http://schemas.openxmlformats.org/officeDocument/2006/relationships/image" Target="../media/image4090.png"/><Relationship Id="rId97" Type="http://schemas.openxmlformats.org/officeDocument/2006/relationships/customXml" Target="../ink/ink2049.xml"/><Relationship Id="rId104" Type="http://schemas.openxmlformats.org/officeDocument/2006/relationships/image" Target="../media/image423.png"/><Relationship Id="rId120" Type="http://schemas.openxmlformats.org/officeDocument/2006/relationships/customXml" Target="../ink/ink2061.xml"/><Relationship Id="rId125" Type="http://schemas.openxmlformats.org/officeDocument/2006/relationships/image" Target="../media/image4.png"/><Relationship Id="rId141" Type="http://schemas.openxmlformats.org/officeDocument/2006/relationships/image" Target="../media/image12.png"/><Relationship Id="rId146" Type="http://schemas.openxmlformats.org/officeDocument/2006/relationships/customXml" Target="../ink/ink2074.xml"/><Relationship Id="rId7" Type="http://schemas.openxmlformats.org/officeDocument/2006/relationships/customXml" Target="../ink/ink2004.xml"/><Relationship Id="rId71" Type="http://schemas.openxmlformats.org/officeDocument/2006/relationships/customXml" Target="../ink/ink2036.xml"/><Relationship Id="rId92" Type="http://schemas.openxmlformats.org/officeDocument/2006/relationships/image" Target="../media/image417.png"/><Relationship Id="rId2" Type="http://schemas.openxmlformats.org/officeDocument/2006/relationships/customXml" Target="../ink/ink2002.xml"/><Relationship Id="rId29" Type="http://schemas.openxmlformats.org/officeDocument/2006/relationships/customXml" Target="../ink/ink2015.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023.xml"/><Relationship Id="rId66" Type="http://schemas.openxmlformats.org/officeDocument/2006/relationships/image" Target="../media/image4040.png"/><Relationship Id="rId87" Type="http://schemas.openxmlformats.org/officeDocument/2006/relationships/customXml" Target="../ink/ink2044.xml"/><Relationship Id="rId110" Type="http://schemas.openxmlformats.org/officeDocument/2006/relationships/image" Target="../media/image426.png"/><Relationship Id="rId115" Type="http://schemas.openxmlformats.org/officeDocument/2006/relationships/customXml" Target="../ink/ink2058.xml"/><Relationship Id="rId131" Type="http://schemas.openxmlformats.org/officeDocument/2006/relationships/image" Target="../media/image7.png"/><Relationship Id="rId136" Type="http://schemas.openxmlformats.org/officeDocument/2006/relationships/customXml" Target="../ink/ink2069.xml"/><Relationship Id="rId178" Type="http://schemas.openxmlformats.org/officeDocument/2006/relationships/customXml" Target="../ink/ink2081.xml"/><Relationship Id="rId61" Type="http://schemas.openxmlformats.org/officeDocument/2006/relationships/customXml" Target="../ink/ink2031.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010.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018.xml"/><Relationship Id="rId56" Type="http://schemas.openxmlformats.org/officeDocument/2006/relationships/image" Target="../media/image3990.png"/><Relationship Id="rId77" Type="http://schemas.openxmlformats.org/officeDocument/2006/relationships/customXml" Target="../ink/ink2039.xml"/><Relationship Id="rId100" Type="http://schemas.openxmlformats.org/officeDocument/2006/relationships/image" Target="../media/image421.png"/><Relationship Id="rId105" Type="http://schemas.openxmlformats.org/officeDocument/2006/relationships/customXml" Target="../ink/ink2053.xml"/><Relationship Id="rId126" Type="http://schemas.openxmlformats.org/officeDocument/2006/relationships/customXml" Target="../ink/ink2064.xml"/><Relationship Id="rId147" Type="http://schemas.openxmlformats.org/officeDocument/2006/relationships/image" Target="../media/image15.png"/><Relationship Id="rId8" Type="http://schemas.openxmlformats.org/officeDocument/2006/relationships/image" Target="../media/image2650.png"/><Relationship Id="rId51" Type="http://schemas.openxmlformats.org/officeDocument/2006/relationships/customXml" Target="../ink/ink2026.xml"/><Relationship Id="rId72" Type="http://schemas.openxmlformats.org/officeDocument/2006/relationships/image" Target="../media/image4070.png"/><Relationship Id="rId93" Type="http://schemas.openxmlformats.org/officeDocument/2006/relationships/customXml" Target="../ink/ink2047.xml"/><Relationship Id="rId98" Type="http://schemas.openxmlformats.org/officeDocument/2006/relationships/image" Target="../media/image420.png"/><Relationship Id="rId121" Type="http://schemas.openxmlformats.org/officeDocument/2006/relationships/image" Target="../media/image2.png"/><Relationship Id="rId142" Type="http://schemas.openxmlformats.org/officeDocument/2006/relationships/customXml" Target="../ink/ink2072.xml"/><Relationship Id="rId3" Type="http://schemas.openxmlformats.org/officeDocument/2006/relationships/image" Target="../media/image1.png"/><Relationship Id="rId25" Type="http://schemas.openxmlformats.org/officeDocument/2006/relationships/customXml" Target="../ink/ink2013.xml"/><Relationship Id="rId46" Type="http://schemas.openxmlformats.org/officeDocument/2006/relationships/image" Target="../media/image2840.png"/><Relationship Id="rId67" Type="http://schemas.openxmlformats.org/officeDocument/2006/relationships/customXml" Target="../ink/ink2034.xml"/><Relationship Id="rId116" Type="http://schemas.openxmlformats.org/officeDocument/2006/relationships/image" Target="../media/image429.png"/><Relationship Id="rId137" Type="http://schemas.openxmlformats.org/officeDocument/2006/relationships/image" Target="../media/image10.png"/><Relationship Id="rId20" Type="http://schemas.openxmlformats.org/officeDocument/2006/relationships/image" Target="../media/image2710.png"/><Relationship Id="rId41" Type="http://schemas.openxmlformats.org/officeDocument/2006/relationships/customXml" Target="../ink/ink2021.xml"/><Relationship Id="rId62" Type="http://schemas.openxmlformats.org/officeDocument/2006/relationships/image" Target="../media/image4020.png"/><Relationship Id="rId83" Type="http://schemas.openxmlformats.org/officeDocument/2006/relationships/customXml" Target="../ink/ink2042.xml"/><Relationship Id="rId88" Type="http://schemas.openxmlformats.org/officeDocument/2006/relationships/image" Target="../media/image415.png"/><Relationship Id="rId111" Type="http://schemas.openxmlformats.org/officeDocument/2006/relationships/customXml" Target="../ink/ink2056.xml"/><Relationship Id="rId132" Type="http://schemas.openxmlformats.org/officeDocument/2006/relationships/customXml" Target="../ink/ink2067.xml"/><Relationship Id="rId174" Type="http://schemas.openxmlformats.org/officeDocument/2006/relationships/customXml" Target="../ink/ink2079.xml"/><Relationship Id="rId179" Type="http://schemas.openxmlformats.org/officeDocument/2006/relationships/image" Target="../media/image22.png"/></Relationships>
</file>

<file path=ppt/slides/_rels/slide105.xml.rels><?xml version="1.0" encoding="UTF-8" standalone="yes"?>
<Relationships xmlns="http://schemas.openxmlformats.org/package/2006/relationships"><Relationship Id="rId26" Type="http://schemas.openxmlformats.org/officeDocument/2006/relationships/customXml" Target="../ink/ink2094.xml"/><Relationship Id="rId117" Type="http://schemas.openxmlformats.org/officeDocument/2006/relationships/image" Target="../media/image2.png"/><Relationship Id="rId21" Type="http://schemas.openxmlformats.org/officeDocument/2006/relationships/image" Target="../media/image2710.png"/><Relationship Id="rId42" Type="http://schemas.openxmlformats.org/officeDocument/2006/relationships/customXml" Target="../ink/ink2102.xml"/><Relationship Id="rId47" Type="http://schemas.openxmlformats.org/officeDocument/2006/relationships/image" Target="../media/image2840.png"/><Relationship Id="rId63" Type="http://schemas.openxmlformats.org/officeDocument/2006/relationships/image" Target="../media/image417.png"/><Relationship Id="rId68" Type="http://schemas.openxmlformats.org/officeDocument/2006/relationships/customXml" Target="../ink/ink2115.xml"/><Relationship Id="rId84" Type="http://schemas.openxmlformats.org/officeDocument/2006/relationships/customXml" Target="../ink/ink2123.xml"/><Relationship Id="rId89" Type="http://schemas.openxmlformats.org/officeDocument/2006/relationships/image" Target="../media/image430.png"/><Relationship Id="rId112" Type="http://schemas.openxmlformats.org/officeDocument/2006/relationships/customXml" Target="../ink/ink2137.xml"/><Relationship Id="rId133" Type="http://schemas.openxmlformats.org/officeDocument/2006/relationships/image" Target="../media/image10.png"/><Relationship Id="rId138" Type="http://schemas.openxmlformats.org/officeDocument/2006/relationships/customXml" Target="../ink/ink2150.xml"/><Relationship Id="rId175" Type="http://schemas.openxmlformats.org/officeDocument/2006/relationships/image" Target="../media/image20.png"/><Relationship Id="rId170" Type="http://schemas.openxmlformats.org/officeDocument/2006/relationships/customXml" Target="../ink/ink2155.xml"/><Relationship Id="rId16" Type="http://schemas.openxmlformats.org/officeDocument/2006/relationships/customXml" Target="../ink/ink2089.xml"/><Relationship Id="rId107" Type="http://schemas.openxmlformats.org/officeDocument/2006/relationships/image" Target="../media/image445.png"/><Relationship Id="rId11" Type="http://schemas.openxmlformats.org/officeDocument/2006/relationships/image" Target="../media/image2660.png"/><Relationship Id="rId32" Type="http://schemas.openxmlformats.org/officeDocument/2006/relationships/customXml" Target="../ink/ink2097.xml"/><Relationship Id="rId37" Type="http://schemas.openxmlformats.org/officeDocument/2006/relationships/image" Target="../media/image2790.png"/><Relationship Id="rId53" Type="http://schemas.openxmlformats.org/officeDocument/2006/relationships/image" Target="../media/image3970.png"/><Relationship Id="rId58" Type="http://schemas.openxmlformats.org/officeDocument/2006/relationships/customXml" Target="../ink/ink2110.xml"/><Relationship Id="rId74" Type="http://schemas.openxmlformats.org/officeDocument/2006/relationships/customXml" Target="../ink/ink2118.xml"/><Relationship Id="rId79" Type="http://schemas.openxmlformats.org/officeDocument/2006/relationships/image" Target="../media/image425.png"/><Relationship Id="rId102" Type="http://schemas.openxmlformats.org/officeDocument/2006/relationships/customXml" Target="../ink/ink2132.xml"/><Relationship Id="rId123" Type="http://schemas.openxmlformats.org/officeDocument/2006/relationships/image" Target="../media/image5.png"/><Relationship Id="rId128" Type="http://schemas.openxmlformats.org/officeDocument/2006/relationships/customXml" Target="../ink/ink2145.xml"/><Relationship Id="rId144" Type="http://schemas.openxmlformats.org/officeDocument/2006/relationships/customXml" Target="../ink/ink2153.xml"/><Relationship Id="rId5" Type="http://schemas.openxmlformats.org/officeDocument/2006/relationships/image" Target="../media/image2630.png"/><Relationship Id="rId90" Type="http://schemas.openxmlformats.org/officeDocument/2006/relationships/customXml" Target="../ink/ink2126.xml"/><Relationship Id="rId95" Type="http://schemas.openxmlformats.org/officeDocument/2006/relationships/image" Target="../media/image433.png"/><Relationship Id="rId181" Type="http://schemas.openxmlformats.org/officeDocument/2006/relationships/image" Target="../media/image23.png"/><Relationship Id="rId22" Type="http://schemas.openxmlformats.org/officeDocument/2006/relationships/customXml" Target="../ink/ink2092.xml"/><Relationship Id="rId27" Type="http://schemas.openxmlformats.org/officeDocument/2006/relationships/image" Target="../media/image2740.png"/><Relationship Id="rId43" Type="http://schemas.openxmlformats.org/officeDocument/2006/relationships/image" Target="../media/image2820.png"/><Relationship Id="rId48" Type="http://schemas.openxmlformats.org/officeDocument/2006/relationships/customXml" Target="../ink/ink2105.xml"/><Relationship Id="rId64" Type="http://schemas.openxmlformats.org/officeDocument/2006/relationships/customXml" Target="../ink/ink2113.xml"/><Relationship Id="rId69" Type="http://schemas.openxmlformats.org/officeDocument/2006/relationships/image" Target="../media/image420.png"/><Relationship Id="rId113" Type="http://schemas.openxmlformats.org/officeDocument/2006/relationships/image" Target="../media/image448.png"/><Relationship Id="rId118" Type="http://schemas.openxmlformats.org/officeDocument/2006/relationships/customXml" Target="../ink/ink2140.xml"/><Relationship Id="rId134" Type="http://schemas.openxmlformats.org/officeDocument/2006/relationships/customXml" Target="../ink/ink2148.xml"/><Relationship Id="rId139" Type="http://schemas.openxmlformats.org/officeDocument/2006/relationships/image" Target="../media/image13.png"/><Relationship Id="rId80" Type="http://schemas.openxmlformats.org/officeDocument/2006/relationships/customXml" Target="../ink/ink2121.xml"/><Relationship Id="rId85" Type="http://schemas.openxmlformats.org/officeDocument/2006/relationships/image" Target="../media/image428.png"/><Relationship Id="rId171" Type="http://schemas.openxmlformats.org/officeDocument/2006/relationships/image" Target="../media/image18.png"/><Relationship Id="rId176" Type="http://schemas.openxmlformats.org/officeDocument/2006/relationships/customXml" Target="../ink/ink2158.xml"/><Relationship Id="rId12" Type="http://schemas.openxmlformats.org/officeDocument/2006/relationships/customXml" Target="../ink/ink2087.xml"/><Relationship Id="rId17" Type="http://schemas.openxmlformats.org/officeDocument/2006/relationships/image" Target="../media/image2690.png"/><Relationship Id="rId33" Type="http://schemas.openxmlformats.org/officeDocument/2006/relationships/image" Target="../media/image2770.png"/><Relationship Id="rId38" Type="http://schemas.openxmlformats.org/officeDocument/2006/relationships/customXml" Target="../ink/ink2100.xml"/><Relationship Id="rId59" Type="http://schemas.openxmlformats.org/officeDocument/2006/relationships/image" Target="../media/image415.png"/><Relationship Id="rId103" Type="http://schemas.openxmlformats.org/officeDocument/2006/relationships/image" Target="../media/image443.png"/><Relationship Id="rId108" Type="http://schemas.openxmlformats.org/officeDocument/2006/relationships/customXml" Target="../ink/ink2135.xml"/><Relationship Id="rId124" Type="http://schemas.openxmlformats.org/officeDocument/2006/relationships/customXml" Target="../ink/ink2143.xml"/><Relationship Id="rId129" Type="http://schemas.openxmlformats.org/officeDocument/2006/relationships/image" Target="../media/image8.png"/><Relationship Id="rId20" Type="http://schemas.openxmlformats.org/officeDocument/2006/relationships/customXml" Target="../ink/ink2091.xml"/><Relationship Id="rId41" Type="http://schemas.openxmlformats.org/officeDocument/2006/relationships/image" Target="../media/image2810.png"/><Relationship Id="rId54" Type="http://schemas.openxmlformats.org/officeDocument/2006/relationships/customXml" Target="../ink/ink2108.xml"/><Relationship Id="rId62" Type="http://schemas.openxmlformats.org/officeDocument/2006/relationships/customXml" Target="../ink/ink2112.xml"/><Relationship Id="rId70" Type="http://schemas.openxmlformats.org/officeDocument/2006/relationships/customXml" Target="../ink/ink2116.xml"/><Relationship Id="rId75" Type="http://schemas.openxmlformats.org/officeDocument/2006/relationships/image" Target="../media/image423.png"/><Relationship Id="rId83" Type="http://schemas.openxmlformats.org/officeDocument/2006/relationships/image" Target="../media/image427.png"/><Relationship Id="rId88" Type="http://schemas.openxmlformats.org/officeDocument/2006/relationships/customXml" Target="../ink/ink2125.xml"/><Relationship Id="rId91" Type="http://schemas.openxmlformats.org/officeDocument/2006/relationships/image" Target="../media/image431.png"/><Relationship Id="rId96" Type="http://schemas.openxmlformats.org/officeDocument/2006/relationships/customXml" Target="../ink/ink2129.xml"/><Relationship Id="rId111" Type="http://schemas.openxmlformats.org/officeDocument/2006/relationships/image" Target="../media/image447.png"/><Relationship Id="rId132" Type="http://schemas.openxmlformats.org/officeDocument/2006/relationships/customXml" Target="../ink/ink2147.xml"/><Relationship Id="rId140" Type="http://schemas.openxmlformats.org/officeDocument/2006/relationships/customXml" Target="../ink/ink2151.xml"/><Relationship Id="rId145" Type="http://schemas.openxmlformats.org/officeDocument/2006/relationships/image" Target="../media/image16.png"/><Relationship Id="rId174" Type="http://schemas.openxmlformats.org/officeDocument/2006/relationships/customXml" Target="../ink/ink2157.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084.xml"/><Relationship Id="rId15" Type="http://schemas.openxmlformats.org/officeDocument/2006/relationships/image" Target="../media/image2680.png"/><Relationship Id="rId23" Type="http://schemas.openxmlformats.org/officeDocument/2006/relationships/image" Target="../media/image2720.png"/><Relationship Id="rId28" Type="http://schemas.openxmlformats.org/officeDocument/2006/relationships/customXml" Target="../ink/ink2095.xml"/><Relationship Id="rId36" Type="http://schemas.openxmlformats.org/officeDocument/2006/relationships/customXml" Target="../ink/ink2099.xml"/><Relationship Id="rId49" Type="http://schemas.openxmlformats.org/officeDocument/2006/relationships/image" Target="../media/image3950.png"/><Relationship Id="rId57" Type="http://schemas.openxmlformats.org/officeDocument/2006/relationships/image" Target="../media/image414.png"/><Relationship Id="rId106" Type="http://schemas.openxmlformats.org/officeDocument/2006/relationships/customXml" Target="../ink/ink2134.xml"/><Relationship Id="rId114" Type="http://schemas.openxmlformats.org/officeDocument/2006/relationships/customXml" Target="../ink/ink2138.xml"/><Relationship Id="rId119" Type="http://schemas.openxmlformats.org/officeDocument/2006/relationships/image" Target="../media/image3.png"/><Relationship Id="rId127" Type="http://schemas.openxmlformats.org/officeDocument/2006/relationships/image" Target="../media/image7.png"/><Relationship Id="rId10" Type="http://schemas.openxmlformats.org/officeDocument/2006/relationships/customXml" Target="../ink/ink2086.xml"/><Relationship Id="rId31" Type="http://schemas.openxmlformats.org/officeDocument/2006/relationships/image" Target="../media/image2760.png"/><Relationship Id="rId44" Type="http://schemas.openxmlformats.org/officeDocument/2006/relationships/customXml" Target="../ink/ink2103.xml"/><Relationship Id="rId52" Type="http://schemas.openxmlformats.org/officeDocument/2006/relationships/customXml" Target="../ink/ink2107.xml"/><Relationship Id="rId60" Type="http://schemas.openxmlformats.org/officeDocument/2006/relationships/customXml" Target="../ink/ink2111.xml"/><Relationship Id="rId65" Type="http://schemas.openxmlformats.org/officeDocument/2006/relationships/image" Target="../media/image418.png"/><Relationship Id="rId73" Type="http://schemas.openxmlformats.org/officeDocument/2006/relationships/image" Target="../media/image422.png"/><Relationship Id="rId78" Type="http://schemas.openxmlformats.org/officeDocument/2006/relationships/customXml" Target="../ink/ink2120.xml"/><Relationship Id="rId81" Type="http://schemas.openxmlformats.org/officeDocument/2006/relationships/image" Target="../media/image426.png"/><Relationship Id="rId86" Type="http://schemas.openxmlformats.org/officeDocument/2006/relationships/customXml" Target="../ink/ink2124.xml"/><Relationship Id="rId94" Type="http://schemas.openxmlformats.org/officeDocument/2006/relationships/customXml" Target="../ink/ink2128.xml"/><Relationship Id="rId99" Type="http://schemas.openxmlformats.org/officeDocument/2006/relationships/image" Target="../media/image435.png"/><Relationship Id="rId101" Type="http://schemas.openxmlformats.org/officeDocument/2006/relationships/image" Target="../media/image436.png"/><Relationship Id="rId122" Type="http://schemas.openxmlformats.org/officeDocument/2006/relationships/customXml" Target="../ink/ink2142.xml"/><Relationship Id="rId130" Type="http://schemas.openxmlformats.org/officeDocument/2006/relationships/customXml" Target="../ink/ink2146.xml"/><Relationship Id="rId135" Type="http://schemas.openxmlformats.org/officeDocument/2006/relationships/image" Target="../media/image11.png"/><Relationship Id="rId143"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2650.png"/><Relationship Id="rId172" Type="http://schemas.openxmlformats.org/officeDocument/2006/relationships/customXml" Target="../ink/ink2156.xml"/><Relationship Id="rId180" Type="http://schemas.openxmlformats.org/officeDocument/2006/relationships/customXml" Target="../ink/ink2160.xml"/><Relationship Id="rId13" Type="http://schemas.openxmlformats.org/officeDocument/2006/relationships/image" Target="../media/image2670.png"/><Relationship Id="rId18" Type="http://schemas.openxmlformats.org/officeDocument/2006/relationships/customXml" Target="../ink/ink2090.xml"/><Relationship Id="rId39" Type="http://schemas.openxmlformats.org/officeDocument/2006/relationships/image" Target="../media/image2800.png"/><Relationship Id="rId109" Type="http://schemas.openxmlformats.org/officeDocument/2006/relationships/image" Target="../media/image446.png"/><Relationship Id="rId34" Type="http://schemas.openxmlformats.org/officeDocument/2006/relationships/customXml" Target="../ink/ink2098.xml"/><Relationship Id="rId50" Type="http://schemas.openxmlformats.org/officeDocument/2006/relationships/customXml" Target="../ink/ink2106.xml"/><Relationship Id="rId55" Type="http://schemas.openxmlformats.org/officeDocument/2006/relationships/image" Target="../media/image3980.png"/><Relationship Id="rId76" Type="http://schemas.openxmlformats.org/officeDocument/2006/relationships/customXml" Target="../ink/ink2119.xml"/><Relationship Id="rId97" Type="http://schemas.openxmlformats.org/officeDocument/2006/relationships/image" Target="../media/image434.png"/><Relationship Id="rId104" Type="http://schemas.openxmlformats.org/officeDocument/2006/relationships/customXml" Target="../ink/ink2133.xml"/><Relationship Id="rId120" Type="http://schemas.openxmlformats.org/officeDocument/2006/relationships/customXml" Target="../ink/ink2141.xml"/><Relationship Id="rId125" Type="http://schemas.openxmlformats.org/officeDocument/2006/relationships/image" Target="../media/image6.png"/><Relationship Id="rId141" Type="http://schemas.openxmlformats.org/officeDocument/2006/relationships/image" Target="../media/image14.png"/><Relationship Id="rId146" Type="http://schemas.openxmlformats.org/officeDocument/2006/relationships/customXml" Target="../ink/ink2154.xml"/><Relationship Id="rId7" Type="http://schemas.openxmlformats.org/officeDocument/2006/relationships/image" Target="../media/image2640.png"/><Relationship Id="rId71" Type="http://schemas.openxmlformats.org/officeDocument/2006/relationships/image" Target="../media/image421.png"/><Relationship Id="rId92" Type="http://schemas.openxmlformats.org/officeDocument/2006/relationships/customXml" Target="../ink/ink2127.xml"/><Relationship Id="rId2" Type="http://schemas.openxmlformats.org/officeDocument/2006/relationships/notesSlide" Target="../notesSlides/notesSlide65.xml"/><Relationship Id="rId29" Type="http://schemas.openxmlformats.org/officeDocument/2006/relationships/image" Target="../media/image2750.png"/><Relationship Id="rId24" Type="http://schemas.openxmlformats.org/officeDocument/2006/relationships/customXml" Target="../ink/ink2093.xml"/><Relationship Id="rId40" Type="http://schemas.openxmlformats.org/officeDocument/2006/relationships/customXml" Target="../ink/ink2101.xml"/><Relationship Id="rId45" Type="http://schemas.openxmlformats.org/officeDocument/2006/relationships/image" Target="../media/image2830.png"/><Relationship Id="rId66" Type="http://schemas.openxmlformats.org/officeDocument/2006/relationships/customXml" Target="../ink/ink2114.xml"/><Relationship Id="rId87" Type="http://schemas.openxmlformats.org/officeDocument/2006/relationships/image" Target="../media/image429.png"/><Relationship Id="rId110" Type="http://schemas.openxmlformats.org/officeDocument/2006/relationships/customXml" Target="../ink/ink2136.xml"/><Relationship Id="rId115" Type="http://schemas.openxmlformats.org/officeDocument/2006/relationships/image" Target="../media/image1.png"/><Relationship Id="rId131" Type="http://schemas.openxmlformats.org/officeDocument/2006/relationships/image" Target="../media/image9.png"/><Relationship Id="rId136" Type="http://schemas.openxmlformats.org/officeDocument/2006/relationships/customXml" Target="../ink/ink2149.xml"/><Relationship Id="rId178" Type="http://schemas.openxmlformats.org/officeDocument/2006/relationships/customXml" Target="../ink/ink2159.xml"/><Relationship Id="rId61" Type="http://schemas.openxmlformats.org/officeDocument/2006/relationships/image" Target="../media/image416.png"/><Relationship Id="rId82" Type="http://schemas.openxmlformats.org/officeDocument/2006/relationships/customXml" Target="../ink/ink2122.xml"/><Relationship Id="rId173" Type="http://schemas.openxmlformats.org/officeDocument/2006/relationships/image" Target="../media/image19.png"/><Relationship Id="rId19" Type="http://schemas.openxmlformats.org/officeDocument/2006/relationships/image" Target="../media/image2700.png"/><Relationship Id="rId14" Type="http://schemas.openxmlformats.org/officeDocument/2006/relationships/customXml" Target="../ink/ink2088.xml"/><Relationship Id="rId30" Type="http://schemas.openxmlformats.org/officeDocument/2006/relationships/customXml" Target="../ink/ink2096.xml"/><Relationship Id="rId35" Type="http://schemas.openxmlformats.org/officeDocument/2006/relationships/image" Target="../media/image2780.png"/><Relationship Id="rId56" Type="http://schemas.openxmlformats.org/officeDocument/2006/relationships/customXml" Target="../ink/ink2109.xml"/><Relationship Id="rId77" Type="http://schemas.openxmlformats.org/officeDocument/2006/relationships/image" Target="../media/image424.png"/><Relationship Id="rId100" Type="http://schemas.openxmlformats.org/officeDocument/2006/relationships/customXml" Target="../ink/ink2131.xml"/><Relationship Id="rId105" Type="http://schemas.openxmlformats.org/officeDocument/2006/relationships/image" Target="../media/image444.png"/><Relationship Id="rId126" Type="http://schemas.openxmlformats.org/officeDocument/2006/relationships/customXml" Target="../ink/ink2144.xml"/><Relationship Id="rId8" Type="http://schemas.openxmlformats.org/officeDocument/2006/relationships/customXml" Target="../ink/ink2085.xml"/><Relationship Id="rId51" Type="http://schemas.openxmlformats.org/officeDocument/2006/relationships/image" Target="../media/image3960.png"/><Relationship Id="rId72" Type="http://schemas.openxmlformats.org/officeDocument/2006/relationships/customXml" Target="../ink/ink2117.xml"/><Relationship Id="rId93" Type="http://schemas.openxmlformats.org/officeDocument/2006/relationships/image" Target="../media/image432.png"/><Relationship Id="rId98" Type="http://schemas.openxmlformats.org/officeDocument/2006/relationships/customXml" Target="../ink/ink2130.xml"/><Relationship Id="rId121" Type="http://schemas.openxmlformats.org/officeDocument/2006/relationships/image" Target="../media/image4.png"/><Relationship Id="rId142" Type="http://schemas.openxmlformats.org/officeDocument/2006/relationships/customXml" Target="../ink/ink2152.xml"/><Relationship Id="rId3" Type="http://schemas.openxmlformats.org/officeDocument/2006/relationships/customXml" Target="../ink/ink2083.xml"/><Relationship Id="rId25" Type="http://schemas.openxmlformats.org/officeDocument/2006/relationships/image" Target="../media/image2730.png"/><Relationship Id="rId46" Type="http://schemas.openxmlformats.org/officeDocument/2006/relationships/customXml" Target="../ink/ink2104.xml"/><Relationship Id="rId67" Type="http://schemas.openxmlformats.org/officeDocument/2006/relationships/image" Target="../media/image419.png"/><Relationship Id="rId116" Type="http://schemas.openxmlformats.org/officeDocument/2006/relationships/customXml" Target="../ink/ink2139.xml"/><Relationship Id="rId137" Type="http://schemas.openxmlformats.org/officeDocument/2006/relationships/image" Target="../media/image12.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0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6" Type="http://schemas.openxmlformats.org/officeDocument/2006/relationships/customXml" Target="../ink/ink2172.xml"/><Relationship Id="rId117" Type="http://schemas.openxmlformats.org/officeDocument/2006/relationships/image" Target="../media/image14.png"/><Relationship Id="rId21" Type="http://schemas.openxmlformats.org/officeDocument/2006/relationships/image" Target="../media/image4540.png"/><Relationship Id="rId42" Type="http://schemas.openxmlformats.org/officeDocument/2006/relationships/customXml" Target="../ink/ink2180.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193.xml"/><Relationship Id="rId84" Type="http://schemas.openxmlformats.org/officeDocument/2006/relationships/customXml" Target="../ink/ink2201.xml"/><Relationship Id="rId89" Type="http://schemas.openxmlformats.org/officeDocument/2006/relationships/image" Target="../media/image488.png"/><Relationship Id="rId112" Type="http://schemas.openxmlformats.org/officeDocument/2006/relationships/customXml" Target="../ink/ink2215.xml"/><Relationship Id="rId175" Type="http://schemas.openxmlformats.org/officeDocument/2006/relationships/image" Target="../media/image20.png"/><Relationship Id="rId170" Type="http://schemas.openxmlformats.org/officeDocument/2006/relationships/customXml" Target="../ink/ink2221.xml"/><Relationship Id="rId16" Type="http://schemas.openxmlformats.org/officeDocument/2006/relationships/customXml" Target="../ink/ink2167.xml"/><Relationship Id="rId107" Type="http://schemas.openxmlformats.org/officeDocument/2006/relationships/image" Target="../media/image9.png"/><Relationship Id="rId11" Type="http://schemas.openxmlformats.org/officeDocument/2006/relationships/image" Target="../media/image4490.png"/><Relationship Id="rId32" Type="http://schemas.openxmlformats.org/officeDocument/2006/relationships/customXml" Target="../ink/ink2175.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188.xml"/><Relationship Id="rId74" Type="http://schemas.openxmlformats.org/officeDocument/2006/relationships/customXml" Target="../ink/ink2196.xml"/><Relationship Id="rId79" Type="http://schemas.openxmlformats.org/officeDocument/2006/relationships/image" Target="../media/image483.png"/><Relationship Id="rId102" Type="http://schemas.openxmlformats.org/officeDocument/2006/relationships/customXml" Target="../ink/ink2210.xml"/><Relationship Id="rId5" Type="http://schemas.openxmlformats.org/officeDocument/2006/relationships/image" Target="../media/image3920.png"/><Relationship Id="rId90" Type="http://schemas.openxmlformats.org/officeDocument/2006/relationships/customXml" Target="../ink/ink2204.xml"/><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customXml" Target="../ink/ink2166.xml"/><Relationship Id="rId22" Type="http://schemas.openxmlformats.org/officeDocument/2006/relationships/customXml" Target="../ink/ink2170.xml"/><Relationship Id="rId27" Type="http://schemas.openxmlformats.org/officeDocument/2006/relationships/image" Target="../media/image4570.png"/><Relationship Id="rId30" Type="http://schemas.openxmlformats.org/officeDocument/2006/relationships/customXml" Target="../ink/ink2174.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183.xml"/><Relationship Id="rId56" Type="http://schemas.openxmlformats.org/officeDocument/2006/relationships/customXml" Target="../ink/ink2187.xml"/><Relationship Id="rId64" Type="http://schemas.openxmlformats.org/officeDocument/2006/relationships/customXml" Target="../ink/ink2191.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customXml" Target="../ink/ink2209.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218.xml"/><Relationship Id="rId8" Type="http://schemas.openxmlformats.org/officeDocument/2006/relationships/customXml" Target="../ink/ink2163.xml"/><Relationship Id="rId51" Type="http://schemas.openxmlformats.org/officeDocument/2006/relationships/image" Target="../media/image469.png"/><Relationship Id="rId72" Type="http://schemas.openxmlformats.org/officeDocument/2006/relationships/customXml" Target="../ink/ink2195.xml"/><Relationship Id="rId80" Type="http://schemas.openxmlformats.org/officeDocument/2006/relationships/customXml" Target="../ink/ink2199.xml"/><Relationship Id="rId85" Type="http://schemas.openxmlformats.org/officeDocument/2006/relationships/image" Target="../media/image486.png"/><Relationship Id="rId93" Type="http://schemas.openxmlformats.org/officeDocument/2006/relationships/image" Target="../media/image2.png"/><Relationship Id="rId98" Type="http://schemas.openxmlformats.org/officeDocument/2006/relationships/customXml" Target="../ink/ink2208.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224.xml"/><Relationship Id="rId3" Type="http://schemas.openxmlformats.org/officeDocument/2006/relationships/customXml" Target="../ink/ink2161.xml"/><Relationship Id="rId12" Type="http://schemas.openxmlformats.org/officeDocument/2006/relationships/customXml" Target="../ink/ink2165.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178.xml"/><Relationship Id="rId46" Type="http://schemas.openxmlformats.org/officeDocument/2006/relationships/customXml" Target="../ink/ink2182.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image" Target="../media/image7.png"/><Relationship Id="rId108" Type="http://schemas.openxmlformats.org/officeDocument/2006/relationships/customXml" Target="../ink/ink2213.xml"/><Relationship Id="rId116" Type="http://schemas.openxmlformats.org/officeDocument/2006/relationships/customXml" Target="../ink/ink2217.xml"/><Relationship Id="rId20" Type="http://schemas.openxmlformats.org/officeDocument/2006/relationships/customXml" Target="../ink/ink2169.xml"/><Relationship Id="rId41" Type="http://schemas.openxmlformats.org/officeDocument/2006/relationships/image" Target="../media/image4640.png"/><Relationship Id="rId54" Type="http://schemas.openxmlformats.org/officeDocument/2006/relationships/customXml" Target="../ink/ink2186.xml"/><Relationship Id="rId62" Type="http://schemas.openxmlformats.org/officeDocument/2006/relationships/customXml" Target="../ink/ink2190.xml"/><Relationship Id="rId70" Type="http://schemas.openxmlformats.org/officeDocument/2006/relationships/customXml" Target="../ink/ink2194.xml"/><Relationship Id="rId75" Type="http://schemas.openxmlformats.org/officeDocument/2006/relationships/image" Target="../media/image481.png"/><Relationship Id="rId83" Type="http://schemas.openxmlformats.org/officeDocument/2006/relationships/image" Target="../media/image485.png"/><Relationship Id="rId88" Type="http://schemas.openxmlformats.org/officeDocument/2006/relationships/customXml" Target="../ink/ink2203.xml"/><Relationship Id="rId91" Type="http://schemas.openxmlformats.org/officeDocument/2006/relationships/image" Target="../media/image1.png"/><Relationship Id="rId96" Type="http://schemas.openxmlformats.org/officeDocument/2006/relationships/customXml" Target="../ink/ink2207.xml"/><Relationship Id="rId111" Type="http://schemas.openxmlformats.org/officeDocument/2006/relationships/image" Target="../media/image11.png"/><Relationship Id="rId174" Type="http://schemas.openxmlformats.org/officeDocument/2006/relationships/customXml" Target="../ink/ink2223.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162.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173.xml"/><Relationship Id="rId36" Type="http://schemas.openxmlformats.org/officeDocument/2006/relationships/customXml" Target="../ink/ink2177.xml"/><Relationship Id="rId49" Type="http://schemas.openxmlformats.org/officeDocument/2006/relationships/image" Target="../media/image468.png"/><Relationship Id="rId57" Type="http://schemas.openxmlformats.org/officeDocument/2006/relationships/image" Target="../media/image472.png"/><Relationship Id="rId106" Type="http://schemas.openxmlformats.org/officeDocument/2006/relationships/customXml" Target="../ink/ink2212.xml"/><Relationship Id="rId114" Type="http://schemas.openxmlformats.org/officeDocument/2006/relationships/customXml" Target="../ink/ink2216.xml"/><Relationship Id="rId119" Type="http://schemas.openxmlformats.org/officeDocument/2006/relationships/image" Target="../media/image15.png"/><Relationship Id="rId10" Type="http://schemas.openxmlformats.org/officeDocument/2006/relationships/customXml" Target="../ink/ink2164.xml"/><Relationship Id="rId31" Type="http://schemas.openxmlformats.org/officeDocument/2006/relationships/image" Target="../media/image4590.png"/><Relationship Id="rId44" Type="http://schemas.openxmlformats.org/officeDocument/2006/relationships/customXml" Target="../ink/ink2181.xml"/><Relationship Id="rId52" Type="http://schemas.openxmlformats.org/officeDocument/2006/relationships/customXml" Target="../ink/ink2185.xml"/><Relationship Id="rId60" Type="http://schemas.openxmlformats.org/officeDocument/2006/relationships/customXml" Target="../ink/ink2189.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198.xml"/><Relationship Id="rId81" Type="http://schemas.openxmlformats.org/officeDocument/2006/relationships/image" Target="../media/image484.png"/><Relationship Id="rId86" Type="http://schemas.openxmlformats.org/officeDocument/2006/relationships/customXml" Target="../ink/ink2202.xml"/><Relationship Id="rId94" Type="http://schemas.openxmlformats.org/officeDocument/2006/relationships/customXml" Target="../ink/ink2206.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220.xml"/><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222.xml"/><Relationship Id="rId180" Type="http://schemas.openxmlformats.org/officeDocument/2006/relationships/customXml" Target="../ink/ink2226.xml"/><Relationship Id="rId13" Type="http://schemas.openxmlformats.org/officeDocument/2006/relationships/image" Target="../media/image4500.png"/><Relationship Id="rId18" Type="http://schemas.openxmlformats.org/officeDocument/2006/relationships/customXml" Target="../ink/ink2168.xml"/><Relationship Id="rId39" Type="http://schemas.openxmlformats.org/officeDocument/2006/relationships/image" Target="../media/image4630.png"/><Relationship Id="rId109" Type="http://schemas.openxmlformats.org/officeDocument/2006/relationships/image" Target="../media/image10.png"/><Relationship Id="rId34" Type="http://schemas.openxmlformats.org/officeDocument/2006/relationships/customXml" Target="../ink/ink2176.xml"/><Relationship Id="rId50" Type="http://schemas.openxmlformats.org/officeDocument/2006/relationships/customXml" Target="../ink/ink2184.xml"/><Relationship Id="rId55" Type="http://schemas.openxmlformats.org/officeDocument/2006/relationships/image" Target="../media/image471.png"/><Relationship Id="rId76" Type="http://schemas.openxmlformats.org/officeDocument/2006/relationships/customXml" Target="../ink/ink2197.xml"/><Relationship Id="rId97" Type="http://schemas.openxmlformats.org/officeDocument/2006/relationships/image" Target="../media/image4.png"/><Relationship Id="rId104" Type="http://schemas.openxmlformats.org/officeDocument/2006/relationships/customXml" Target="../ink/ink2211.xml"/><Relationship Id="rId120" Type="http://schemas.openxmlformats.org/officeDocument/2006/relationships/customXml" Target="../ink/ink2219.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customXml" Target="../ink/ink2205.xml"/><Relationship Id="rId2" Type="http://schemas.openxmlformats.org/officeDocument/2006/relationships/image" Target="../media/image467.png"/><Relationship Id="rId29" Type="http://schemas.openxmlformats.org/officeDocument/2006/relationships/image" Target="../media/image4580.png"/><Relationship Id="rId24" Type="http://schemas.openxmlformats.org/officeDocument/2006/relationships/customXml" Target="../ink/ink2171.xml"/><Relationship Id="rId40" Type="http://schemas.openxmlformats.org/officeDocument/2006/relationships/customXml" Target="../ink/ink2179.xml"/><Relationship Id="rId45" Type="http://schemas.openxmlformats.org/officeDocument/2006/relationships/image" Target="../media/image4660.png"/><Relationship Id="rId66" Type="http://schemas.openxmlformats.org/officeDocument/2006/relationships/customXml" Target="../ink/ink2192.xml"/><Relationship Id="rId87" Type="http://schemas.openxmlformats.org/officeDocument/2006/relationships/image" Target="../media/image487.png"/><Relationship Id="rId110" Type="http://schemas.openxmlformats.org/officeDocument/2006/relationships/customXml" Target="../ink/ink2214.xml"/><Relationship Id="rId115" Type="http://schemas.openxmlformats.org/officeDocument/2006/relationships/image" Target="../media/image13.png"/><Relationship Id="rId178" Type="http://schemas.openxmlformats.org/officeDocument/2006/relationships/customXml" Target="../ink/ink2225.xml"/><Relationship Id="rId61" Type="http://schemas.openxmlformats.org/officeDocument/2006/relationships/image" Target="../media/image474.png"/><Relationship Id="rId82" Type="http://schemas.openxmlformats.org/officeDocument/2006/relationships/customXml" Target="../ink/ink2200.xml"/><Relationship Id="rId173" Type="http://schemas.openxmlformats.org/officeDocument/2006/relationships/image" Target="../media/image19.png"/><Relationship Id="rId19" Type="http://schemas.openxmlformats.org/officeDocument/2006/relationships/image" Target="../media/image4530.png"/></Relationships>
</file>

<file path=ppt/slides/_rels/slide119.xml.rels><?xml version="1.0" encoding="UTF-8" standalone="yes"?>
<Relationships xmlns="http://schemas.openxmlformats.org/package/2006/relationships"><Relationship Id="rId26" Type="http://schemas.openxmlformats.org/officeDocument/2006/relationships/customXml" Target="../ink/ink2238.xml"/><Relationship Id="rId117" Type="http://schemas.openxmlformats.org/officeDocument/2006/relationships/customXml" Target="../ink/ink2283.xml"/><Relationship Id="rId21" Type="http://schemas.openxmlformats.org/officeDocument/2006/relationships/image" Target="../media/image4540.png"/><Relationship Id="rId42" Type="http://schemas.openxmlformats.org/officeDocument/2006/relationships/customXml" Target="../ink/ink2246.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259.xml"/><Relationship Id="rId84" Type="http://schemas.openxmlformats.org/officeDocument/2006/relationships/image" Target="../media/image485.png"/><Relationship Id="rId89" Type="http://schemas.openxmlformats.org/officeDocument/2006/relationships/customXml" Target="../ink/ink2269.xml"/><Relationship Id="rId112" Type="http://schemas.openxmlformats.org/officeDocument/2006/relationships/image" Target="../media/image11.png"/><Relationship Id="rId175" Type="http://schemas.openxmlformats.org/officeDocument/2006/relationships/image" Target="../media/image20.png"/><Relationship Id="rId170" Type="http://schemas.openxmlformats.org/officeDocument/2006/relationships/customXml" Target="../ink/ink2287.xml"/><Relationship Id="rId16" Type="http://schemas.openxmlformats.org/officeDocument/2006/relationships/customXml" Target="../ink/ink2233.xml"/><Relationship Id="rId107" Type="http://schemas.openxmlformats.org/officeDocument/2006/relationships/customXml" Target="../ink/ink2278.xml"/><Relationship Id="rId11" Type="http://schemas.openxmlformats.org/officeDocument/2006/relationships/image" Target="../media/image4490.png"/><Relationship Id="rId32" Type="http://schemas.openxmlformats.org/officeDocument/2006/relationships/customXml" Target="../ink/ink2241.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254.xml"/><Relationship Id="rId74" Type="http://schemas.openxmlformats.org/officeDocument/2006/relationships/customXml" Target="../ink/ink2262.xml"/><Relationship Id="rId79" Type="http://schemas.openxmlformats.org/officeDocument/2006/relationships/image" Target="../media/image483.png"/><Relationship Id="rId102" Type="http://schemas.openxmlformats.org/officeDocument/2006/relationships/image" Target="../media/image6.png"/><Relationship Id="rId123" Type="http://schemas.openxmlformats.org/officeDocument/2006/relationships/customXml" Target="../ink/ink2286.xml"/><Relationship Id="rId5" Type="http://schemas.openxmlformats.org/officeDocument/2006/relationships/image" Target="../media/image3920.png"/><Relationship Id="rId90" Type="http://schemas.openxmlformats.org/officeDocument/2006/relationships/image" Target="../media/image488.png"/><Relationship Id="rId95" Type="http://schemas.openxmlformats.org/officeDocument/2006/relationships/customXml" Target="../ink/ink2272.xml"/><Relationship Id="rId181" Type="http://schemas.openxmlformats.org/officeDocument/2006/relationships/image" Target="../media/image23.png"/><Relationship Id="rId14" Type="http://schemas.openxmlformats.org/officeDocument/2006/relationships/customXml" Target="../ink/ink2232.xml"/><Relationship Id="rId22" Type="http://schemas.openxmlformats.org/officeDocument/2006/relationships/customXml" Target="../ink/ink2236.xml"/><Relationship Id="rId27" Type="http://schemas.openxmlformats.org/officeDocument/2006/relationships/image" Target="../media/image4570.png"/><Relationship Id="rId30" Type="http://schemas.openxmlformats.org/officeDocument/2006/relationships/customXml" Target="../ink/ink2240.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249.xml"/><Relationship Id="rId56" Type="http://schemas.openxmlformats.org/officeDocument/2006/relationships/customXml" Target="../ink/ink2253.xml"/><Relationship Id="rId64" Type="http://schemas.openxmlformats.org/officeDocument/2006/relationships/customXml" Target="../ink/ink2257.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5.png"/><Relationship Id="rId105" Type="http://schemas.openxmlformats.org/officeDocument/2006/relationships/customXml" Target="../ink/ink2277.xml"/><Relationship Id="rId113" Type="http://schemas.openxmlformats.org/officeDocument/2006/relationships/customXml" Target="../ink/ink2281.xml"/><Relationship Id="rId118" Type="http://schemas.openxmlformats.org/officeDocument/2006/relationships/image" Target="../media/image14.png"/><Relationship Id="rId8" Type="http://schemas.openxmlformats.org/officeDocument/2006/relationships/customXml" Target="../ink/ink2229.xml"/><Relationship Id="rId51" Type="http://schemas.openxmlformats.org/officeDocument/2006/relationships/image" Target="../media/image469.png"/><Relationship Id="rId72" Type="http://schemas.openxmlformats.org/officeDocument/2006/relationships/customXml" Target="../ink/ink2261.xml"/><Relationship Id="rId80" Type="http://schemas.openxmlformats.org/officeDocument/2006/relationships/customXml" Target="../ink/ink2265.xml"/><Relationship Id="rId85" Type="http://schemas.openxmlformats.org/officeDocument/2006/relationships/customXml" Target="../ink/ink2267.xml"/><Relationship Id="rId93" Type="http://schemas.openxmlformats.org/officeDocument/2006/relationships/customXml" Target="../ink/ink2271.xml"/><Relationship Id="rId98" Type="http://schemas.openxmlformats.org/officeDocument/2006/relationships/image" Target="../media/image4.png"/><Relationship Id="rId121" Type="http://schemas.openxmlformats.org/officeDocument/2006/relationships/customXml" Target="../ink/ink2285.xml"/><Relationship Id="rId171" Type="http://schemas.openxmlformats.org/officeDocument/2006/relationships/image" Target="../media/image18.png"/><Relationship Id="rId176" Type="http://schemas.openxmlformats.org/officeDocument/2006/relationships/customXml" Target="../ink/ink2290.xml"/><Relationship Id="rId3" Type="http://schemas.openxmlformats.org/officeDocument/2006/relationships/customXml" Target="../ink/ink2227.xml"/><Relationship Id="rId12" Type="http://schemas.openxmlformats.org/officeDocument/2006/relationships/customXml" Target="../ink/ink2231.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244.xml"/><Relationship Id="rId46" Type="http://schemas.openxmlformats.org/officeDocument/2006/relationships/customXml" Target="../ink/ink2248.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276.xml"/><Relationship Id="rId108" Type="http://schemas.openxmlformats.org/officeDocument/2006/relationships/image" Target="../media/image9.png"/><Relationship Id="rId116" Type="http://schemas.openxmlformats.org/officeDocument/2006/relationships/image" Target="../media/image13.png"/><Relationship Id="rId20" Type="http://schemas.openxmlformats.org/officeDocument/2006/relationships/customXml" Target="../ink/ink2235.xml"/><Relationship Id="rId41" Type="http://schemas.openxmlformats.org/officeDocument/2006/relationships/image" Target="../media/image4640.png"/><Relationship Id="rId54" Type="http://schemas.openxmlformats.org/officeDocument/2006/relationships/customXml" Target="../ink/ink2252.xml"/><Relationship Id="rId62" Type="http://schemas.openxmlformats.org/officeDocument/2006/relationships/customXml" Target="../ink/ink2256.xml"/><Relationship Id="rId70" Type="http://schemas.openxmlformats.org/officeDocument/2006/relationships/customXml" Target="../ink/ink2260.xml"/><Relationship Id="rId75" Type="http://schemas.openxmlformats.org/officeDocument/2006/relationships/image" Target="../media/image481.png"/><Relationship Id="rId83" Type="http://schemas.openxmlformats.org/officeDocument/2006/relationships/customXml" Target="../ink/ink2266.xml"/><Relationship Id="rId88" Type="http://schemas.openxmlformats.org/officeDocument/2006/relationships/image" Target="../media/image487.png"/><Relationship Id="rId91" Type="http://schemas.openxmlformats.org/officeDocument/2006/relationships/customXml" Target="../ink/ink2270.xml"/><Relationship Id="rId96" Type="http://schemas.openxmlformats.org/officeDocument/2006/relationships/image" Target="../media/image3.png"/><Relationship Id="rId111" Type="http://schemas.openxmlformats.org/officeDocument/2006/relationships/customXml" Target="../ink/ink2280.xml"/><Relationship Id="rId174" Type="http://schemas.openxmlformats.org/officeDocument/2006/relationships/customXml" Target="../ink/ink2289.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228.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239.xml"/><Relationship Id="rId36" Type="http://schemas.openxmlformats.org/officeDocument/2006/relationships/customXml" Target="../ink/ink2243.xml"/><Relationship Id="rId49" Type="http://schemas.openxmlformats.org/officeDocument/2006/relationships/image" Target="../media/image468.png"/><Relationship Id="rId57" Type="http://schemas.openxmlformats.org/officeDocument/2006/relationships/image" Target="../media/image472.png"/><Relationship Id="rId106" Type="http://schemas.openxmlformats.org/officeDocument/2006/relationships/image" Target="../media/image8.png"/><Relationship Id="rId114" Type="http://schemas.openxmlformats.org/officeDocument/2006/relationships/image" Target="../media/image12.png"/><Relationship Id="rId119" Type="http://schemas.openxmlformats.org/officeDocument/2006/relationships/customXml" Target="../ink/ink2284.xml"/><Relationship Id="rId10" Type="http://schemas.openxmlformats.org/officeDocument/2006/relationships/customXml" Target="../ink/ink2230.xml"/><Relationship Id="rId31" Type="http://schemas.openxmlformats.org/officeDocument/2006/relationships/image" Target="../media/image4590.png"/><Relationship Id="rId44" Type="http://schemas.openxmlformats.org/officeDocument/2006/relationships/customXml" Target="../ink/ink2247.xml"/><Relationship Id="rId52" Type="http://schemas.openxmlformats.org/officeDocument/2006/relationships/customXml" Target="../ink/ink2251.xml"/><Relationship Id="rId60" Type="http://schemas.openxmlformats.org/officeDocument/2006/relationships/customXml" Target="../ink/ink2255.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264.xml"/><Relationship Id="rId81" Type="http://schemas.openxmlformats.org/officeDocument/2006/relationships/image" Target="../media/image484.png"/><Relationship Id="rId86" Type="http://schemas.openxmlformats.org/officeDocument/2006/relationships/image" Target="../media/image486.png"/><Relationship Id="rId94" Type="http://schemas.openxmlformats.org/officeDocument/2006/relationships/image" Target="../media/image2.png"/><Relationship Id="rId99" Type="http://schemas.openxmlformats.org/officeDocument/2006/relationships/customXml" Target="../ink/ink2274.xml"/><Relationship Id="rId101" Type="http://schemas.openxmlformats.org/officeDocument/2006/relationships/customXml" Target="../ink/ink2275.xml"/><Relationship Id="rId122" Type="http://schemas.openxmlformats.org/officeDocument/2006/relationships/image" Target="../media/image16.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288.xml"/><Relationship Id="rId180" Type="http://schemas.openxmlformats.org/officeDocument/2006/relationships/customXml" Target="../ink/ink2292.xml"/><Relationship Id="rId13" Type="http://schemas.openxmlformats.org/officeDocument/2006/relationships/image" Target="../media/image4500.png"/><Relationship Id="rId18" Type="http://schemas.openxmlformats.org/officeDocument/2006/relationships/customXml" Target="../ink/ink2234.xml"/><Relationship Id="rId39" Type="http://schemas.openxmlformats.org/officeDocument/2006/relationships/image" Target="../media/image4630.png"/><Relationship Id="rId109" Type="http://schemas.openxmlformats.org/officeDocument/2006/relationships/customXml" Target="../ink/ink2279.xml"/><Relationship Id="rId34" Type="http://schemas.openxmlformats.org/officeDocument/2006/relationships/customXml" Target="../ink/ink2242.xml"/><Relationship Id="rId50" Type="http://schemas.openxmlformats.org/officeDocument/2006/relationships/customXml" Target="../ink/ink2250.xml"/><Relationship Id="rId55" Type="http://schemas.openxmlformats.org/officeDocument/2006/relationships/image" Target="../media/image471.png"/><Relationship Id="rId76" Type="http://schemas.openxmlformats.org/officeDocument/2006/relationships/customXml" Target="../ink/ink2263.xml"/><Relationship Id="rId97" Type="http://schemas.openxmlformats.org/officeDocument/2006/relationships/customXml" Target="../ink/ink2273.xml"/><Relationship Id="rId104" Type="http://schemas.openxmlformats.org/officeDocument/2006/relationships/image" Target="../media/image7.png"/><Relationship Id="rId120" Type="http://schemas.openxmlformats.org/officeDocument/2006/relationships/image" Target="../media/image15.png"/><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1.png"/><Relationship Id="rId2" Type="http://schemas.openxmlformats.org/officeDocument/2006/relationships/image" Target="../media/image467.png"/><Relationship Id="rId29" Type="http://schemas.openxmlformats.org/officeDocument/2006/relationships/image" Target="../media/image4580.png"/><Relationship Id="rId24" Type="http://schemas.openxmlformats.org/officeDocument/2006/relationships/customXml" Target="../ink/ink2237.xml"/><Relationship Id="rId40" Type="http://schemas.openxmlformats.org/officeDocument/2006/relationships/customXml" Target="../ink/ink2245.xml"/><Relationship Id="rId45" Type="http://schemas.openxmlformats.org/officeDocument/2006/relationships/image" Target="../media/image4660.png"/><Relationship Id="rId66" Type="http://schemas.openxmlformats.org/officeDocument/2006/relationships/customXml" Target="../ink/ink2258.xml"/><Relationship Id="rId87" Type="http://schemas.openxmlformats.org/officeDocument/2006/relationships/customXml" Target="../ink/ink2268.xml"/><Relationship Id="rId110" Type="http://schemas.openxmlformats.org/officeDocument/2006/relationships/image" Target="../media/image10.png"/><Relationship Id="rId115" Type="http://schemas.openxmlformats.org/officeDocument/2006/relationships/customXml" Target="../ink/ink2282.xml"/><Relationship Id="rId178" Type="http://schemas.openxmlformats.org/officeDocument/2006/relationships/customXml" Target="../ink/ink2291.xml"/><Relationship Id="rId61" Type="http://schemas.openxmlformats.org/officeDocument/2006/relationships/image" Target="../media/image474.png"/><Relationship Id="rId82" Type="http://schemas.openxmlformats.org/officeDocument/2006/relationships/image" Target="../media/image489.png"/><Relationship Id="rId173" Type="http://schemas.openxmlformats.org/officeDocument/2006/relationships/image" Target="../media/image19.png"/><Relationship Id="rId19" Type="http://schemas.openxmlformats.org/officeDocument/2006/relationships/image" Target="../media/image45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350.xml"/><Relationship Id="rId21" Type="http://schemas.openxmlformats.org/officeDocument/2006/relationships/customXml" Target="../ink/ink2302.xml"/><Relationship Id="rId42" Type="http://schemas.openxmlformats.org/officeDocument/2006/relationships/image" Target="../media/image4650.png"/><Relationship Id="rId47" Type="http://schemas.openxmlformats.org/officeDocument/2006/relationships/customXml" Target="../ink/ink2315.xml"/><Relationship Id="rId63" Type="http://schemas.openxmlformats.org/officeDocument/2006/relationships/customXml" Target="../ink/ink2323.xml"/><Relationship Id="rId68" Type="http://schemas.openxmlformats.org/officeDocument/2006/relationships/image" Target="../media/image478.png"/><Relationship Id="rId84" Type="http://schemas.openxmlformats.org/officeDocument/2006/relationships/customXml" Target="../ink/ink2333.xml"/><Relationship Id="rId89" Type="http://schemas.openxmlformats.org/officeDocument/2006/relationships/image" Target="../media/image488.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353.xml"/><Relationship Id="rId16" Type="http://schemas.openxmlformats.org/officeDocument/2006/relationships/image" Target="../media/image4520.png"/><Relationship Id="rId107" Type="http://schemas.openxmlformats.org/officeDocument/2006/relationships/customXml" Target="../ink/ink2345.xml"/><Relationship Id="rId11" Type="http://schemas.openxmlformats.org/officeDocument/2006/relationships/customXml" Target="../ink/ink2297.xml"/><Relationship Id="rId32" Type="http://schemas.openxmlformats.org/officeDocument/2006/relationships/image" Target="../media/image4600.png"/><Relationship Id="rId37" Type="http://schemas.openxmlformats.org/officeDocument/2006/relationships/customXml" Target="../ink/ink2310.xml"/><Relationship Id="rId53" Type="http://schemas.openxmlformats.org/officeDocument/2006/relationships/customXml" Target="../ink/ink2318.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331.xml"/><Relationship Id="rId102" Type="http://schemas.openxmlformats.org/officeDocument/2006/relationships/image" Target="../media/image7.png"/><Relationship Id="rId5" Type="http://schemas.openxmlformats.org/officeDocument/2006/relationships/customXml" Target="../ink/ink2294.xml"/><Relationship Id="rId90" Type="http://schemas.openxmlformats.org/officeDocument/2006/relationships/customXml" Target="../ink/ink2336.xml"/><Relationship Id="rId95" Type="http://schemas.openxmlformats.org/officeDocument/2006/relationships/customXml" Target="../ink/ink2339.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305.xml"/><Relationship Id="rId30" Type="http://schemas.openxmlformats.org/officeDocument/2006/relationships/image" Target="../media/image4590.png"/><Relationship Id="rId35" Type="http://schemas.openxmlformats.org/officeDocument/2006/relationships/customXml" Target="../ink/ink2309.xml"/><Relationship Id="rId43" Type="http://schemas.openxmlformats.org/officeDocument/2006/relationships/customXml" Target="../ink/ink2313.xml"/><Relationship Id="rId48" Type="http://schemas.openxmlformats.org/officeDocument/2006/relationships/image" Target="../media/image468.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326.xml"/><Relationship Id="rId77" Type="http://schemas.openxmlformats.org/officeDocument/2006/relationships/customXml" Target="../ink/ink2330.xml"/><Relationship Id="rId100" Type="http://schemas.openxmlformats.org/officeDocument/2006/relationships/image" Target="../media/image6.png"/><Relationship Id="rId105" Type="http://schemas.openxmlformats.org/officeDocument/2006/relationships/customXml" Target="../ink/ink2344.xml"/><Relationship Id="rId113" Type="http://schemas.openxmlformats.org/officeDocument/2006/relationships/customXml" Target="../ink/ink2348.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317.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image" Target="../media/image486.png"/><Relationship Id="rId93" Type="http://schemas.openxmlformats.org/officeDocument/2006/relationships/customXml" Target="../ink/ink2338.xml"/><Relationship Id="rId98" Type="http://schemas.openxmlformats.org/officeDocument/2006/relationships/image" Target="../media/image5.png"/><Relationship Id="rId121" Type="http://schemas.openxmlformats.org/officeDocument/2006/relationships/customXml" Target="../ink/ink2352.xml"/><Relationship Id="rId171" Type="http://schemas.openxmlformats.org/officeDocument/2006/relationships/image" Target="../media/image18.png"/><Relationship Id="rId176" Type="http://schemas.openxmlformats.org/officeDocument/2006/relationships/customXml" Target="../ink/ink2356.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300.xml"/><Relationship Id="rId25" Type="http://schemas.openxmlformats.org/officeDocument/2006/relationships/customXml" Target="../ink/ink2304.xml"/><Relationship Id="rId33" Type="http://schemas.openxmlformats.org/officeDocument/2006/relationships/customXml" Target="../ink/ink2308.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321.xml"/><Relationship Id="rId67" Type="http://schemas.openxmlformats.org/officeDocument/2006/relationships/customXml" Target="../ink/ink2325.xml"/><Relationship Id="rId103" Type="http://schemas.openxmlformats.org/officeDocument/2006/relationships/customXml" Target="../ink/ink2343.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312.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329.xml"/><Relationship Id="rId83" Type="http://schemas.openxmlformats.org/officeDocument/2006/relationships/image" Target="../media/image485.png"/><Relationship Id="rId88" Type="http://schemas.openxmlformats.org/officeDocument/2006/relationships/customXml" Target="../ink/ink2335.xml"/><Relationship Id="rId91" Type="http://schemas.openxmlformats.org/officeDocument/2006/relationships/customXml" Target="../ink/ink2337.xml"/><Relationship Id="rId96" Type="http://schemas.openxmlformats.org/officeDocument/2006/relationships/image" Target="../media/image4.png"/><Relationship Id="rId111" Type="http://schemas.openxmlformats.org/officeDocument/2006/relationships/customXml" Target="../ink/ink2347.xml"/><Relationship Id="rId174" Type="http://schemas.openxmlformats.org/officeDocument/2006/relationships/customXml" Target="../ink/ink2355.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299.xml"/><Relationship Id="rId23" Type="http://schemas.openxmlformats.org/officeDocument/2006/relationships/customXml" Target="../ink/ink2303.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316.xml"/><Relationship Id="rId57" Type="http://schemas.openxmlformats.org/officeDocument/2006/relationships/customXml" Target="../ink/ink2320.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351.xml"/><Relationship Id="rId10" Type="http://schemas.openxmlformats.org/officeDocument/2006/relationships/image" Target="../media/image4490.png"/><Relationship Id="rId31" Type="http://schemas.openxmlformats.org/officeDocument/2006/relationships/customXml" Target="../ink/ink2307.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324.xml"/><Relationship Id="rId73" Type="http://schemas.openxmlformats.org/officeDocument/2006/relationships/customXml" Target="../ink/ink2328.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customXml" Target="../ink/ink2334.xml"/><Relationship Id="rId94" Type="http://schemas.openxmlformats.org/officeDocument/2006/relationships/image" Target="../media/image3.png"/><Relationship Id="rId99" Type="http://schemas.openxmlformats.org/officeDocument/2006/relationships/customXml" Target="../ink/ink2341.xml"/><Relationship Id="rId101" Type="http://schemas.openxmlformats.org/officeDocument/2006/relationships/customXml" Target="../ink/ink2342.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296.xml"/><Relationship Id="rId172" Type="http://schemas.openxmlformats.org/officeDocument/2006/relationships/customXml" Target="../ink/ink2354.xml"/><Relationship Id="rId180" Type="http://schemas.openxmlformats.org/officeDocument/2006/relationships/customXml" Target="../ink/ink2358.xml"/><Relationship Id="rId13" Type="http://schemas.openxmlformats.org/officeDocument/2006/relationships/customXml" Target="../ink/ink2298.xml"/><Relationship Id="rId18" Type="http://schemas.openxmlformats.org/officeDocument/2006/relationships/image" Target="../media/image4530.png"/><Relationship Id="rId39" Type="http://schemas.openxmlformats.org/officeDocument/2006/relationships/customXml" Target="../ink/ink2311.xml"/><Relationship Id="rId109" Type="http://schemas.openxmlformats.org/officeDocument/2006/relationships/customXml" Target="../ink/ink2346.xml"/><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319.xml"/><Relationship Id="rId76" Type="http://schemas.openxmlformats.org/officeDocument/2006/relationships/image" Target="../media/image482.png"/><Relationship Id="rId97" Type="http://schemas.openxmlformats.org/officeDocument/2006/relationships/customXml" Target="../ink/ink2340.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295.xml"/><Relationship Id="rId71" Type="http://schemas.openxmlformats.org/officeDocument/2006/relationships/customXml" Target="../ink/ink2327.xml"/><Relationship Id="rId92" Type="http://schemas.openxmlformats.org/officeDocument/2006/relationships/image" Target="../media/image2.png"/><Relationship Id="rId2" Type="http://schemas.openxmlformats.org/officeDocument/2006/relationships/customXml" Target="../ink/ink2293.xml"/><Relationship Id="rId29" Type="http://schemas.openxmlformats.org/officeDocument/2006/relationships/customXml" Target="../ink/ink2306.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314.xml"/><Relationship Id="rId66" Type="http://schemas.openxmlformats.org/officeDocument/2006/relationships/image" Target="../media/image477.png"/><Relationship Id="rId87" Type="http://schemas.openxmlformats.org/officeDocument/2006/relationships/image" Target="../media/image487.png"/><Relationship Id="rId110" Type="http://schemas.openxmlformats.org/officeDocument/2006/relationships/image" Target="../media/image11.png"/><Relationship Id="rId115" Type="http://schemas.openxmlformats.org/officeDocument/2006/relationships/customXml" Target="../ink/ink2349.xml"/><Relationship Id="rId178" Type="http://schemas.openxmlformats.org/officeDocument/2006/relationships/customXml" Target="../ink/ink2357.xml"/><Relationship Id="rId61" Type="http://schemas.openxmlformats.org/officeDocument/2006/relationships/customXml" Target="../ink/ink2322.xml"/><Relationship Id="rId82" Type="http://schemas.openxmlformats.org/officeDocument/2006/relationships/customXml" Target="../ink/ink2332.xml"/><Relationship Id="rId173" Type="http://schemas.openxmlformats.org/officeDocument/2006/relationships/image" Target="../media/image19.png"/><Relationship Id="rId19" Type="http://schemas.openxmlformats.org/officeDocument/2006/relationships/customXml" Target="../ink/ink2301.xml"/></Relationships>
</file>

<file path=ppt/slides/_rels/slide121.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image" Target="../media/image14.png"/><Relationship Id="rId21" Type="http://schemas.openxmlformats.org/officeDocument/2006/relationships/customXml" Target="../ink/ink2368.xml"/><Relationship Id="rId42" Type="http://schemas.openxmlformats.org/officeDocument/2006/relationships/image" Target="../media/image4650.png"/><Relationship Id="rId47" Type="http://schemas.openxmlformats.org/officeDocument/2006/relationships/customXml" Target="../ink/ink2381.xml"/><Relationship Id="rId63" Type="http://schemas.openxmlformats.org/officeDocument/2006/relationships/customXml" Target="../ink/ink2389.xml"/><Relationship Id="rId68" Type="http://schemas.openxmlformats.org/officeDocument/2006/relationships/image" Target="../media/image478.png"/><Relationship Id="rId84" Type="http://schemas.openxmlformats.org/officeDocument/2006/relationships/image" Target="../media/image492.png"/><Relationship Id="rId89" Type="http://schemas.openxmlformats.org/officeDocument/2006/relationships/customXml" Target="../ink/ink2401.xml"/><Relationship Id="rId112" Type="http://schemas.openxmlformats.org/officeDocument/2006/relationships/customXml" Target="../ink/ink2413.xml"/><Relationship Id="rId175" Type="http://schemas.openxmlformats.org/officeDocument/2006/relationships/image" Target="../media/image20.png"/><Relationship Id="rId170" Type="http://schemas.openxmlformats.org/officeDocument/2006/relationships/customXml" Target="../ink/ink2419.xml"/><Relationship Id="rId16" Type="http://schemas.openxmlformats.org/officeDocument/2006/relationships/image" Target="../media/image4520.png"/><Relationship Id="rId107" Type="http://schemas.openxmlformats.org/officeDocument/2006/relationships/image" Target="../media/image9.png"/><Relationship Id="rId11" Type="http://schemas.openxmlformats.org/officeDocument/2006/relationships/customXml" Target="../ink/ink2363.xml"/><Relationship Id="rId32" Type="http://schemas.openxmlformats.org/officeDocument/2006/relationships/image" Target="../media/image4600.png"/><Relationship Id="rId37" Type="http://schemas.openxmlformats.org/officeDocument/2006/relationships/customXml" Target="../ink/ink2376.xml"/><Relationship Id="rId53" Type="http://schemas.openxmlformats.org/officeDocument/2006/relationships/customXml" Target="../ink/ink2384.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397.xml"/><Relationship Id="rId102" Type="http://schemas.openxmlformats.org/officeDocument/2006/relationships/customXml" Target="../ink/ink2408.xml"/><Relationship Id="rId5" Type="http://schemas.openxmlformats.org/officeDocument/2006/relationships/customXml" Target="../ink/ink2360.xml"/><Relationship Id="rId90" Type="http://schemas.openxmlformats.org/officeDocument/2006/relationships/image" Target="../media/image495.png"/><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371.xml"/><Relationship Id="rId30" Type="http://schemas.openxmlformats.org/officeDocument/2006/relationships/image" Target="../media/image4590.png"/><Relationship Id="rId35" Type="http://schemas.openxmlformats.org/officeDocument/2006/relationships/customXml" Target="../ink/ink2375.xml"/><Relationship Id="rId43" Type="http://schemas.openxmlformats.org/officeDocument/2006/relationships/customXml" Target="../ink/ink2379.xml"/><Relationship Id="rId48" Type="http://schemas.openxmlformats.org/officeDocument/2006/relationships/image" Target="../media/image468.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392.xml"/><Relationship Id="rId77" Type="http://schemas.openxmlformats.org/officeDocument/2006/relationships/customXml" Target="../ink/ink2396.xml"/><Relationship Id="rId100" Type="http://schemas.openxmlformats.org/officeDocument/2006/relationships/customXml" Target="../ink/ink2407.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416.xml"/><Relationship Id="rId8" Type="http://schemas.openxmlformats.org/officeDocument/2006/relationships/image" Target="../media/image3940.png"/><Relationship Id="rId51" Type="http://schemas.openxmlformats.org/officeDocument/2006/relationships/customXml" Target="../ink/ink2383.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399.xml"/><Relationship Id="rId93" Type="http://schemas.openxmlformats.org/officeDocument/2006/relationships/image" Target="../media/image2.png"/><Relationship Id="rId98" Type="http://schemas.openxmlformats.org/officeDocument/2006/relationships/customXml" Target="../ink/ink2406.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422.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366.xml"/><Relationship Id="rId25" Type="http://schemas.openxmlformats.org/officeDocument/2006/relationships/customXml" Target="../ink/ink2370.xml"/><Relationship Id="rId33" Type="http://schemas.openxmlformats.org/officeDocument/2006/relationships/customXml" Target="../ink/ink2374.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387.xml"/><Relationship Id="rId67" Type="http://schemas.openxmlformats.org/officeDocument/2006/relationships/customXml" Target="../ink/ink2391.xml"/><Relationship Id="rId103" Type="http://schemas.openxmlformats.org/officeDocument/2006/relationships/image" Target="../media/image7.png"/><Relationship Id="rId108" Type="http://schemas.openxmlformats.org/officeDocument/2006/relationships/customXml" Target="../ink/ink2411.xml"/><Relationship Id="rId116" Type="http://schemas.openxmlformats.org/officeDocument/2006/relationships/customXml" Target="../ink/ink2415.xml"/><Relationship Id="rId20" Type="http://schemas.openxmlformats.org/officeDocument/2006/relationships/image" Target="../media/image4540.png"/><Relationship Id="rId41" Type="http://schemas.openxmlformats.org/officeDocument/2006/relationships/customXml" Target="../ink/ink2378.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395.xml"/><Relationship Id="rId83" Type="http://schemas.openxmlformats.org/officeDocument/2006/relationships/customXml" Target="../ink/ink2398.xml"/><Relationship Id="rId88" Type="http://schemas.openxmlformats.org/officeDocument/2006/relationships/image" Target="../media/image494.png"/><Relationship Id="rId91" Type="http://schemas.openxmlformats.org/officeDocument/2006/relationships/customXml" Target="../ink/ink2402.xml"/><Relationship Id="rId96" Type="http://schemas.openxmlformats.org/officeDocument/2006/relationships/customXml" Target="../ink/ink2405.xml"/><Relationship Id="rId111" Type="http://schemas.openxmlformats.org/officeDocument/2006/relationships/image" Target="../media/image11.png"/><Relationship Id="rId174" Type="http://schemas.openxmlformats.org/officeDocument/2006/relationships/customXml" Target="../ink/ink2421.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365.xml"/><Relationship Id="rId23" Type="http://schemas.openxmlformats.org/officeDocument/2006/relationships/customXml" Target="../ink/ink2369.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382.xml"/><Relationship Id="rId57" Type="http://schemas.openxmlformats.org/officeDocument/2006/relationships/customXml" Target="../ink/ink2386.xml"/><Relationship Id="rId106" Type="http://schemas.openxmlformats.org/officeDocument/2006/relationships/customXml" Target="../ink/ink2410.xml"/><Relationship Id="rId114" Type="http://schemas.openxmlformats.org/officeDocument/2006/relationships/customXml" Target="../ink/ink2414.xml"/><Relationship Id="rId119" Type="http://schemas.openxmlformats.org/officeDocument/2006/relationships/image" Target="../media/image15.png"/><Relationship Id="rId10" Type="http://schemas.openxmlformats.org/officeDocument/2006/relationships/image" Target="../media/image4490.png"/><Relationship Id="rId31" Type="http://schemas.openxmlformats.org/officeDocument/2006/relationships/customXml" Target="../ink/ink2373.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390.xml"/><Relationship Id="rId73" Type="http://schemas.openxmlformats.org/officeDocument/2006/relationships/customXml" Target="../ink/ink2394.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image" Target="../media/image493.png"/><Relationship Id="rId94" Type="http://schemas.openxmlformats.org/officeDocument/2006/relationships/customXml" Target="../ink/ink2404.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418.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362.xml"/><Relationship Id="rId172" Type="http://schemas.openxmlformats.org/officeDocument/2006/relationships/customXml" Target="../ink/ink2420.xml"/><Relationship Id="rId180" Type="http://schemas.openxmlformats.org/officeDocument/2006/relationships/customXml" Target="../ink/ink2424.xml"/><Relationship Id="rId13" Type="http://schemas.openxmlformats.org/officeDocument/2006/relationships/customXml" Target="../ink/ink2364.xml"/><Relationship Id="rId18" Type="http://schemas.openxmlformats.org/officeDocument/2006/relationships/image" Target="../media/image4530.png"/><Relationship Id="rId39" Type="http://schemas.openxmlformats.org/officeDocument/2006/relationships/customXml" Target="../ink/ink2377.xml"/><Relationship Id="rId109" Type="http://schemas.openxmlformats.org/officeDocument/2006/relationships/image" Target="../media/image10.png"/><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385.xml"/><Relationship Id="rId76" Type="http://schemas.openxmlformats.org/officeDocument/2006/relationships/image" Target="../media/image482.png"/><Relationship Id="rId97" Type="http://schemas.openxmlformats.org/officeDocument/2006/relationships/image" Target="../media/image4.png"/><Relationship Id="rId104" Type="http://schemas.openxmlformats.org/officeDocument/2006/relationships/customXml" Target="../ink/ink2409.xml"/><Relationship Id="rId120" Type="http://schemas.openxmlformats.org/officeDocument/2006/relationships/customXml" Target="../ink/ink2417.xml"/><Relationship Id="rId7" Type="http://schemas.openxmlformats.org/officeDocument/2006/relationships/customXml" Target="../ink/ink2361.xml"/><Relationship Id="rId71" Type="http://schemas.openxmlformats.org/officeDocument/2006/relationships/customXml" Target="../ink/ink2393.xml"/><Relationship Id="rId92" Type="http://schemas.openxmlformats.org/officeDocument/2006/relationships/customXml" Target="../ink/ink2403.xml"/><Relationship Id="rId2" Type="http://schemas.openxmlformats.org/officeDocument/2006/relationships/customXml" Target="../ink/ink2359.xml"/><Relationship Id="rId29" Type="http://schemas.openxmlformats.org/officeDocument/2006/relationships/customXml" Target="../ink/ink2372.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380.xml"/><Relationship Id="rId66" Type="http://schemas.openxmlformats.org/officeDocument/2006/relationships/image" Target="../media/image477.png"/><Relationship Id="rId87" Type="http://schemas.openxmlformats.org/officeDocument/2006/relationships/customXml" Target="../ink/ink2400.xml"/><Relationship Id="rId110" Type="http://schemas.openxmlformats.org/officeDocument/2006/relationships/customXml" Target="../ink/ink2412.xml"/><Relationship Id="rId115" Type="http://schemas.openxmlformats.org/officeDocument/2006/relationships/image" Target="../media/image13.png"/><Relationship Id="rId178" Type="http://schemas.openxmlformats.org/officeDocument/2006/relationships/customXml" Target="../ink/ink2423.xml"/><Relationship Id="rId61" Type="http://schemas.openxmlformats.org/officeDocument/2006/relationships/customXml" Target="../ink/ink2388.xml"/><Relationship Id="rId82" Type="http://schemas.openxmlformats.org/officeDocument/2006/relationships/image" Target="../media/image491.png"/><Relationship Id="rId173" Type="http://schemas.openxmlformats.org/officeDocument/2006/relationships/image" Target="../media/image19.png"/><Relationship Id="rId19" Type="http://schemas.openxmlformats.org/officeDocument/2006/relationships/customXml" Target="../ink/ink236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customXml" Target="../ink/ink2432.xml"/><Relationship Id="rId18" Type="http://schemas.openxmlformats.org/officeDocument/2006/relationships/image" Target="../media/image500.png"/><Relationship Id="rId3" Type="http://schemas.openxmlformats.org/officeDocument/2006/relationships/image" Target="../media/image496.png"/><Relationship Id="rId21" Type="http://schemas.openxmlformats.org/officeDocument/2006/relationships/customXml" Target="../ink/ink2438.xml"/><Relationship Id="rId7" Type="http://schemas.openxmlformats.org/officeDocument/2006/relationships/customXml" Target="../ink/ink2428.xml"/><Relationship Id="rId12" Type="http://schemas.openxmlformats.org/officeDocument/2006/relationships/customXml" Target="../ink/ink2431.xml"/><Relationship Id="rId17" Type="http://schemas.openxmlformats.org/officeDocument/2006/relationships/customXml" Target="../ink/ink2436.xml"/><Relationship Id="rId2" Type="http://schemas.openxmlformats.org/officeDocument/2006/relationships/customXml" Target="../ink/ink2425.xml"/><Relationship Id="rId16" Type="http://schemas.openxmlformats.org/officeDocument/2006/relationships/customXml" Target="../ink/ink2435.xml"/><Relationship Id="rId20" Type="http://schemas.openxmlformats.org/officeDocument/2006/relationships/image" Target="../media/image501.png"/><Relationship Id="rId1" Type="http://schemas.openxmlformats.org/officeDocument/2006/relationships/slideLayout" Target="../slideLayouts/slideLayout2.xml"/><Relationship Id="rId6" Type="http://schemas.openxmlformats.org/officeDocument/2006/relationships/image" Target="../media/image497.png"/><Relationship Id="rId11" Type="http://schemas.openxmlformats.org/officeDocument/2006/relationships/customXml" Target="../ink/ink2430.xml"/><Relationship Id="rId24" Type="http://schemas.openxmlformats.org/officeDocument/2006/relationships/image" Target="../media/image503.png"/><Relationship Id="rId5" Type="http://schemas.openxmlformats.org/officeDocument/2006/relationships/customXml" Target="../ink/ink2427.xml"/><Relationship Id="rId15" Type="http://schemas.openxmlformats.org/officeDocument/2006/relationships/customXml" Target="../ink/ink2434.xml"/><Relationship Id="rId23" Type="http://schemas.openxmlformats.org/officeDocument/2006/relationships/customXml" Target="../ink/ink2439.xml"/><Relationship Id="rId10" Type="http://schemas.openxmlformats.org/officeDocument/2006/relationships/image" Target="../media/image499.png"/><Relationship Id="rId19" Type="http://schemas.openxmlformats.org/officeDocument/2006/relationships/customXml" Target="../ink/ink2437.xml"/><Relationship Id="rId4" Type="http://schemas.openxmlformats.org/officeDocument/2006/relationships/customXml" Target="../ink/ink2426.xml"/><Relationship Id="rId9" Type="http://schemas.openxmlformats.org/officeDocument/2006/relationships/customXml" Target="../ink/ink2429.xml"/><Relationship Id="rId14" Type="http://schemas.openxmlformats.org/officeDocument/2006/relationships/customXml" Target="../ink/ink2433.xml"/><Relationship Id="rId22" Type="http://schemas.openxmlformats.org/officeDocument/2006/relationships/image" Target="../media/image502.png"/></Relationships>
</file>

<file path=ppt/slides/_rels/slide125.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497.xml"/><Relationship Id="rId21" Type="http://schemas.openxmlformats.org/officeDocument/2006/relationships/customXml" Target="../ink/ink2449.xml"/><Relationship Id="rId42" Type="http://schemas.openxmlformats.org/officeDocument/2006/relationships/image" Target="../media/image4650.png"/><Relationship Id="rId47" Type="http://schemas.openxmlformats.org/officeDocument/2006/relationships/customXml" Target="../ink/ink2462.xml"/><Relationship Id="rId63" Type="http://schemas.openxmlformats.org/officeDocument/2006/relationships/customXml" Target="../ink/ink2470.xml"/><Relationship Id="rId68" Type="http://schemas.openxmlformats.org/officeDocument/2006/relationships/image" Target="../media/image478.png"/><Relationship Id="rId84" Type="http://schemas.openxmlformats.org/officeDocument/2006/relationships/image" Target="../media/image486.png"/><Relationship Id="rId89" Type="http://schemas.openxmlformats.org/officeDocument/2006/relationships/image" Target="../media/image504.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500.xml"/><Relationship Id="rId16" Type="http://schemas.openxmlformats.org/officeDocument/2006/relationships/image" Target="../media/image4520.png"/><Relationship Id="rId107" Type="http://schemas.openxmlformats.org/officeDocument/2006/relationships/customXml" Target="../ink/ink2492.xml"/><Relationship Id="rId11" Type="http://schemas.openxmlformats.org/officeDocument/2006/relationships/customXml" Target="../ink/ink2444.xml"/><Relationship Id="rId32" Type="http://schemas.openxmlformats.org/officeDocument/2006/relationships/image" Target="../media/image4600.png"/><Relationship Id="rId37" Type="http://schemas.openxmlformats.org/officeDocument/2006/relationships/customXml" Target="../ink/ink2457.xml"/><Relationship Id="rId53" Type="http://schemas.openxmlformats.org/officeDocument/2006/relationships/customXml" Target="../ink/ink2465.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478.xml"/><Relationship Id="rId102" Type="http://schemas.openxmlformats.org/officeDocument/2006/relationships/image" Target="../media/image7.png"/><Relationship Id="rId5" Type="http://schemas.openxmlformats.org/officeDocument/2006/relationships/customXml" Target="../ink/ink2441.xml"/><Relationship Id="rId90" Type="http://schemas.openxmlformats.org/officeDocument/2006/relationships/customXml" Target="../ink/ink2483.xml"/><Relationship Id="rId95" Type="http://schemas.openxmlformats.org/officeDocument/2006/relationships/customXml" Target="../ink/ink2486.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452.xml"/><Relationship Id="rId30" Type="http://schemas.openxmlformats.org/officeDocument/2006/relationships/image" Target="../media/image4590.png"/><Relationship Id="rId35" Type="http://schemas.openxmlformats.org/officeDocument/2006/relationships/customXml" Target="../ink/ink2456.xml"/><Relationship Id="rId43" Type="http://schemas.openxmlformats.org/officeDocument/2006/relationships/customXml" Target="../ink/ink2460.xml"/><Relationship Id="rId48" Type="http://schemas.openxmlformats.org/officeDocument/2006/relationships/image" Target="../media/image468.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473.xml"/><Relationship Id="rId77" Type="http://schemas.openxmlformats.org/officeDocument/2006/relationships/customXml" Target="../ink/ink2477.xml"/><Relationship Id="rId100" Type="http://schemas.openxmlformats.org/officeDocument/2006/relationships/image" Target="../media/image6.png"/><Relationship Id="rId105" Type="http://schemas.openxmlformats.org/officeDocument/2006/relationships/customXml" Target="../ink/ink2491.xml"/><Relationship Id="rId113" Type="http://schemas.openxmlformats.org/officeDocument/2006/relationships/customXml" Target="../ink/ink2495.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464.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481.xml"/><Relationship Id="rId93" Type="http://schemas.openxmlformats.org/officeDocument/2006/relationships/customXml" Target="../ink/ink2485.xml"/><Relationship Id="rId98" Type="http://schemas.openxmlformats.org/officeDocument/2006/relationships/image" Target="../media/image5.png"/><Relationship Id="rId121" Type="http://schemas.openxmlformats.org/officeDocument/2006/relationships/customXml" Target="../ink/ink2499.xml"/><Relationship Id="rId171" Type="http://schemas.openxmlformats.org/officeDocument/2006/relationships/image" Target="../media/image18.png"/><Relationship Id="rId176" Type="http://schemas.openxmlformats.org/officeDocument/2006/relationships/customXml" Target="../ink/ink2503.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447.xml"/><Relationship Id="rId25" Type="http://schemas.openxmlformats.org/officeDocument/2006/relationships/customXml" Target="../ink/ink2451.xml"/><Relationship Id="rId33" Type="http://schemas.openxmlformats.org/officeDocument/2006/relationships/customXml" Target="../ink/ink2455.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468.xml"/><Relationship Id="rId67" Type="http://schemas.openxmlformats.org/officeDocument/2006/relationships/customXml" Target="../ink/ink2472.xml"/><Relationship Id="rId103" Type="http://schemas.openxmlformats.org/officeDocument/2006/relationships/customXml" Target="../ink/ink2490.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459.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476.xml"/><Relationship Id="rId83" Type="http://schemas.openxmlformats.org/officeDocument/2006/relationships/customXml" Target="../ink/ink2480.xml"/><Relationship Id="rId88" Type="http://schemas.openxmlformats.org/officeDocument/2006/relationships/image" Target="../media/image488.png"/><Relationship Id="rId91" Type="http://schemas.openxmlformats.org/officeDocument/2006/relationships/customXml" Target="../ink/ink2484.xml"/><Relationship Id="rId96" Type="http://schemas.openxmlformats.org/officeDocument/2006/relationships/image" Target="../media/image4.png"/><Relationship Id="rId111" Type="http://schemas.openxmlformats.org/officeDocument/2006/relationships/customXml" Target="../ink/ink2494.xml"/><Relationship Id="rId174" Type="http://schemas.openxmlformats.org/officeDocument/2006/relationships/customXml" Target="../ink/ink2502.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446.xml"/><Relationship Id="rId23" Type="http://schemas.openxmlformats.org/officeDocument/2006/relationships/customXml" Target="../ink/ink2450.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463.xml"/><Relationship Id="rId57" Type="http://schemas.openxmlformats.org/officeDocument/2006/relationships/customXml" Target="../ink/ink2467.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498.xml"/><Relationship Id="rId10" Type="http://schemas.openxmlformats.org/officeDocument/2006/relationships/image" Target="../media/image4490.png"/><Relationship Id="rId31" Type="http://schemas.openxmlformats.org/officeDocument/2006/relationships/customXml" Target="../ink/ink2454.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471.xml"/><Relationship Id="rId73" Type="http://schemas.openxmlformats.org/officeDocument/2006/relationships/customXml" Target="../ink/ink2475.xml"/><Relationship Id="rId78" Type="http://schemas.openxmlformats.org/officeDocument/2006/relationships/image" Target="../media/image483.png"/><Relationship Id="rId81" Type="http://schemas.openxmlformats.org/officeDocument/2006/relationships/customXml" Target="../ink/ink2479.xml"/><Relationship Id="rId86" Type="http://schemas.openxmlformats.org/officeDocument/2006/relationships/image" Target="../media/image487.png"/><Relationship Id="rId94" Type="http://schemas.openxmlformats.org/officeDocument/2006/relationships/image" Target="../media/image3.png"/><Relationship Id="rId99" Type="http://schemas.openxmlformats.org/officeDocument/2006/relationships/customXml" Target="../ink/ink2488.xml"/><Relationship Id="rId101" Type="http://schemas.openxmlformats.org/officeDocument/2006/relationships/customXml" Target="../ink/ink2489.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443.xml"/><Relationship Id="rId172" Type="http://schemas.openxmlformats.org/officeDocument/2006/relationships/customXml" Target="../ink/ink2501.xml"/><Relationship Id="rId180" Type="http://schemas.openxmlformats.org/officeDocument/2006/relationships/customXml" Target="../ink/ink2505.xml"/><Relationship Id="rId13" Type="http://schemas.openxmlformats.org/officeDocument/2006/relationships/customXml" Target="../ink/ink2445.xml"/><Relationship Id="rId18" Type="http://schemas.openxmlformats.org/officeDocument/2006/relationships/image" Target="../media/image4530.png"/><Relationship Id="rId39" Type="http://schemas.openxmlformats.org/officeDocument/2006/relationships/customXml" Target="../ink/ink2458.xml"/><Relationship Id="rId109" Type="http://schemas.openxmlformats.org/officeDocument/2006/relationships/customXml" Target="../ink/ink2493.xml"/><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466.xml"/><Relationship Id="rId76" Type="http://schemas.openxmlformats.org/officeDocument/2006/relationships/image" Target="../media/image482.png"/><Relationship Id="rId97" Type="http://schemas.openxmlformats.org/officeDocument/2006/relationships/customXml" Target="../ink/ink2487.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442.xml"/><Relationship Id="rId71" Type="http://schemas.openxmlformats.org/officeDocument/2006/relationships/customXml" Target="../ink/ink2474.xml"/><Relationship Id="rId92" Type="http://schemas.openxmlformats.org/officeDocument/2006/relationships/image" Target="../media/image2.png"/><Relationship Id="rId2" Type="http://schemas.openxmlformats.org/officeDocument/2006/relationships/customXml" Target="../ink/ink2440.xml"/><Relationship Id="rId29" Type="http://schemas.openxmlformats.org/officeDocument/2006/relationships/customXml" Target="../ink/ink2453.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461.xml"/><Relationship Id="rId66" Type="http://schemas.openxmlformats.org/officeDocument/2006/relationships/image" Target="../media/image477.png"/><Relationship Id="rId87" Type="http://schemas.openxmlformats.org/officeDocument/2006/relationships/customXml" Target="../ink/ink2482.xml"/><Relationship Id="rId110" Type="http://schemas.openxmlformats.org/officeDocument/2006/relationships/image" Target="../media/image11.png"/><Relationship Id="rId115" Type="http://schemas.openxmlformats.org/officeDocument/2006/relationships/customXml" Target="../ink/ink2496.xml"/><Relationship Id="rId178" Type="http://schemas.openxmlformats.org/officeDocument/2006/relationships/customXml" Target="../ink/ink2504.xml"/><Relationship Id="rId61" Type="http://schemas.openxmlformats.org/officeDocument/2006/relationships/customXml" Target="../ink/ink2469.xml"/><Relationship Id="rId82" Type="http://schemas.openxmlformats.org/officeDocument/2006/relationships/image" Target="../media/image485.png"/><Relationship Id="rId173" Type="http://schemas.openxmlformats.org/officeDocument/2006/relationships/image" Target="../media/image19.png"/><Relationship Id="rId19" Type="http://schemas.openxmlformats.org/officeDocument/2006/relationships/customXml" Target="../ink/ink2448.xml"/></Relationships>
</file>

<file path=ppt/slides/_rels/slide128.xml.rels><?xml version="1.0" encoding="UTF-8" standalone="yes"?>
<Relationships xmlns="http://schemas.openxmlformats.org/package/2006/relationships"><Relationship Id="rId26" Type="http://schemas.openxmlformats.org/officeDocument/2006/relationships/customXml" Target="../ink/ink2517.xml"/><Relationship Id="rId117" Type="http://schemas.openxmlformats.org/officeDocument/2006/relationships/customXml" Target="../ink/ink2561.xml"/><Relationship Id="rId21" Type="http://schemas.openxmlformats.org/officeDocument/2006/relationships/image" Target="../media/image4540.png"/><Relationship Id="rId42" Type="http://schemas.openxmlformats.org/officeDocument/2006/relationships/customXml" Target="../ink/ink2525.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538.xml"/><Relationship Id="rId84" Type="http://schemas.openxmlformats.org/officeDocument/2006/relationships/customXml" Target="../ink/ink2546.xml"/><Relationship Id="rId89" Type="http://schemas.openxmlformats.org/officeDocument/2006/relationships/image" Target="../media/image495.png"/><Relationship Id="rId112" Type="http://schemas.openxmlformats.org/officeDocument/2006/relationships/image" Target="../media/image10.png"/><Relationship Id="rId175" Type="http://schemas.openxmlformats.org/officeDocument/2006/relationships/image" Target="../media/image20.png"/><Relationship Id="rId170" Type="http://schemas.openxmlformats.org/officeDocument/2006/relationships/customXml" Target="../ink/ink2566.xml"/><Relationship Id="rId16" Type="http://schemas.openxmlformats.org/officeDocument/2006/relationships/customXml" Target="../ink/ink2512.xml"/><Relationship Id="rId107" Type="http://schemas.openxmlformats.org/officeDocument/2006/relationships/customXml" Target="../ink/ink2556.xml"/><Relationship Id="rId11" Type="http://schemas.openxmlformats.org/officeDocument/2006/relationships/image" Target="../media/image4490.png"/><Relationship Id="rId32" Type="http://schemas.openxmlformats.org/officeDocument/2006/relationships/customXml" Target="../ink/ink2520.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533.xml"/><Relationship Id="rId74" Type="http://schemas.openxmlformats.org/officeDocument/2006/relationships/customXml" Target="../ink/ink2541.xml"/><Relationship Id="rId79" Type="http://schemas.openxmlformats.org/officeDocument/2006/relationships/image" Target="../media/image483.png"/><Relationship Id="rId102" Type="http://schemas.openxmlformats.org/officeDocument/2006/relationships/image" Target="../media/image5.png"/><Relationship Id="rId123" Type="http://schemas.openxmlformats.org/officeDocument/2006/relationships/customXml" Target="../ink/ink2564.xml"/><Relationship Id="rId5" Type="http://schemas.openxmlformats.org/officeDocument/2006/relationships/image" Target="../media/image3920.png"/><Relationship Id="rId90" Type="http://schemas.openxmlformats.org/officeDocument/2006/relationships/image" Target="../media/image504.png"/><Relationship Id="rId95" Type="http://schemas.openxmlformats.org/officeDocument/2006/relationships/customXml" Target="../ink/ink2550.xml"/><Relationship Id="rId181" Type="http://schemas.openxmlformats.org/officeDocument/2006/relationships/image" Target="../media/image23.png"/><Relationship Id="rId14" Type="http://schemas.openxmlformats.org/officeDocument/2006/relationships/customXml" Target="../ink/ink2511.xml"/><Relationship Id="rId22" Type="http://schemas.openxmlformats.org/officeDocument/2006/relationships/customXml" Target="../ink/ink2515.xml"/><Relationship Id="rId27" Type="http://schemas.openxmlformats.org/officeDocument/2006/relationships/image" Target="../media/image4570.png"/><Relationship Id="rId30" Type="http://schemas.openxmlformats.org/officeDocument/2006/relationships/customXml" Target="../ink/ink2519.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528.xml"/><Relationship Id="rId56" Type="http://schemas.openxmlformats.org/officeDocument/2006/relationships/customXml" Target="../ink/ink2532.xml"/><Relationship Id="rId64" Type="http://schemas.openxmlformats.org/officeDocument/2006/relationships/customXml" Target="../ink/ink2536.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4.png"/><Relationship Id="rId105" Type="http://schemas.openxmlformats.org/officeDocument/2006/relationships/customXml" Target="../ink/ink2555.xml"/><Relationship Id="rId113" Type="http://schemas.openxmlformats.org/officeDocument/2006/relationships/customXml" Target="../ink/ink2559.xml"/><Relationship Id="rId118" Type="http://schemas.openxmlformats.org/officeDocument/2006/relationships/image" Target="../media/image13.png"/><Relationship Id="rId8" Type="http://schemas.openxmlformats.org/officeDocument/2006/relationships/customXml" Target="../ink/ink2508.xml"/><Relationship Id="rId51" Type="http://schemas.openxmlformats.org/officeDocument/2006/relationships/image" Target="../media/image469.png"/><Relationship Id="rId72" Type="http://schemas.openxmlformats.org/officeDocument/2006/relationships/customXml" Target="../ink/ink2540.xml"/><Relationship Id="rId80" Type="http://schemas.openxmlformats.org/officeDocument/2006/relationships/customXml" Target="../ink/ink2544.xml"/><Relationship Id="rId85" Type="http://schemas.openxmlformats.org/officeDocument/2006/relationships/image" Target="../media/image493.png"/><Relationship Id="rId93" Type="http://schemas.openxmlformats.org/officeDocument/2006/relationships/customXml" Target="../ink/ink2549.xml"/><Relationship Id="rId98" Type="http://schemas.openxmlformats.org/officeDocument/2006/relationships/image" Target="../media/image3.png"/><Relationship Id="rId121" Type="http://schemas.openxmlformats.org/officeDocument/2006/relationships/customXml" Target="../ink/ink2563.xml"/><Relationship Id="rId171" Type="http://schemas.openxmlformats.org/officeDocument/2006/relationships/image" Target="../media/image18.png"/><Relationship Id="rId176" Type="http://schemas.openxmlformats.org/officeDocument/2006/relationships/customXml" Target="../ink/ink2569.xml"/><Relationship Id="rId3" Type="http://schemas.openxmlformats.org/officeDocument/2006/relationships/customXml" Target="../ink/ink2506.xml"/><Relationship Id="rId12" Type="http://schemas.openxmlformats.org/officeDocument/2006/relationships/customXml" Target="../ink/ink2510.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523.xml"/><Relationship Id="rId46" Type="http://schemas.openxmlformats.org/officeDocument/2006/relationships/customXml" Target="../ink/ink2527.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554.xml"/><Relationship Id="rId108" Type="http://schemas.openxmlformats.org/officeDocument/2006/relationships/image" Target="../media/image8.png"/><Relationship Id="rId116" Type="http://schemas.openxmlformats.org/officeDocument/2006/relationships/image" Target="../media/image12.png"/><Relationship Id="rId124" Type="http://schemas.openxmlformats.org/officeDocument/2006/relationships/image" Target="../media/image16.png"/><Relationship Id="rId20" Type="http://schemas.openxmlformats.org/officeDocument/2006/relationships/customXml" Target="../ink/ink2514.xml"/><Relationship Id="rId41" Type="http://schemas.openxmlformats.org/officeDocument/2006/relationships/image" Target="../media/image4640.png"/><Relationship Id="rId54" Type="http://schemas.openxmlformats.org/officeDocument/2006/relationships/customXml" Target="../ink/ink2531.xml"/><Relationship Id="rId62" Type="http://schemas.openxmlformats.org/officeDocument/2006/relationships/customXml" Target="../ink/ink2535.xml"/><Relationship Id="rId70" Type="http://schemas.openxmlformats.org/officeDocument/2006/relationships/customXml" Target="../ink/ink2539.xml"/><Relationship Id="rId75" Type="http://schemas.openxmlformats.org/officeDocument/2006/relationships/image" Target="../media/image481.png"/><Relationship Id="rId83" Type="http://schemas.openxmlformats.org/officeDocument/2006/relationships/image" Target="../media/image492.png"/><Relationship Id="rId88" Type="http://schemas.openxmlformats.org/officeDocument/2006/relationships/customXml" Target="../ink/ink2548.xml"/><Relationship Id="rId91" Type="http://schemas.openxmlformats.org/officeDocument/2006/relationships/image" Target="../media/image505.png"/><Relationship Id="rId96" Type="http://schemas.openxmlformats.org/officeDocument/2006/relationships/image" Target="../media/image2.png"/><Relationship Id="rId111" Type="http://schemas.openxmlformats.org/officeDocument/2006/relationships/customXml" Target="../ink/ink2558.xml"/><Relationship Id="rId174" Type="http://schemas.openxmlformats.org/officeDocument/2006/relationships/customXml" Target="../ink/ink2568.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507.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518.xml"/><Relationship Id="rId36" Type="http://schemas.openxmlformats.org/officeDocument/2006/relationships/customXml" Target="../ink/ink2522.xml"/><Relationship Id="rId49" Type="http://schemas.openxmlformats.org/officeDocument/2006/relationships/image" Target="../media/image468.png"/><Relationship Id="rId57" Type="http://schemas.openxmlformats.org/officeDocument/2006/relationships/image" Target="../media/image472.png"/><Relationship Id="rId106" Type="http://schemas.openxmlformats.org/officeDocument/2006/relationships/image" Target="../media/image7.png"/><Relationship Id="rId114" Type="http://schemas.openxmlformats.org/officeDocument/2006/relationships/image" Target="../media/image11.png"/><Relationship Id="rId119" Type="http://schemas.openxmlformats.org/officeDocument/2006/relationships/customXml" Target="../ink/ink2562.xml"/><Relationship Id="rId10" Type="http://schemas.openxmlformats.org/officeDocument/2006/relationships/customXml" Target="../ink/ink2509.xml"/><Relationship Id="rId31" Type="http://schemas.openxmlformats.org/officeDocument/2006/relationships/image" Target="../media/image4590.png"/><Relationship Id="rId44" Type="http://schemas.openxmlformats.org/officeDocument/2006/relationships/customXml" Target="../ink/ink2526.xml"/><Relationship Id="rId52" Type="http://schemas.openxmlformats.org/officeDocument/2006/relationships/customXml" Target="../ink/ink2530.xml"/><Relationship Id="rId60" Type="http://schemas.openxmlformats.org/officeDocument/2006/relationships/customXml" Target="../ink/ink2534.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543.xml"/><Relationship Id="rId81" Type="http://schemas.openxmlformats.org/officeDocument/2006/relationships/image" Target="../media/image484.png"/><Relationship Id="rId86" Type="http://schemas.openxmlformats.org/officeDocument/2006/relationships/customXml" Target="../ink/ink2547.xml"/><Relationship Id="rId94" Type="http://schemas.openxmlformats.org/officeDocument/2006/relationships/image" Target="../media/image1.png"/><Relationship Id="rId99" Type="http://schemas.openxmlformats.org/officeDocument/2006/relationships/customXml" Target="../ink/ink2552.xml"/><Relationship Id="rId101" Type="http://schemas.openxmlformats.org/officeDocument/2006/relationships/customXml" Target="../ink/ink2553.xml"/><Relationship Id="rId122"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567.xml"/><Relationship Id="rId180" Type="http://schemas.openxmlformats.org/officeDocument/2006/relationships/customXml" Target="../ink/ink2571.xml"/><Relationship Id="rId13" Type="http://schemas.openxmlformats.org/officeDocument/2006/relationships/image" Target="../media/image4500.png"/><Relationship Id="rId18" Type="http://schemas.openxmlformats.org/officeDocument/2006/relationships/customXml" Target="../ink/ink2513.xml"/><Relationship Id="rId39" Type="http://schemas.openxmlformats.org/officeDocument/2006/relationships/image" Target="../media/image4630.png"/><Relationship Id="rId109" Type="http://schemas.openxmlformats.org/officeDocument/2006/relationships/customXml" Target="../ink/ink2557.xml"/><Relationship Id="rId34" Type="http://schemas.openxmlformats.org/officeDocument/2006/relationships/customXml" Target="../ink/ink2521.xml"/><Relationship Id="rId50" Type="http://schemas.openxmlformats.org/officeDocument/2006/relationships/customXml" Target="../ink/ink2529.xml"/><Relationship Id="rId55" Type="http://schemas.openxmlformats.org/officeDocument/2006/relationships/image" Target="../media/image471.png"/><Relationship Id="rId76" Type="http://schemas.openxmlformats.org/officeDocument/2006/relationships/customXml" Target="../ink/ink2542.xml"/><Relationship Id="rId97" Type="http://schemas.openxmlformats.org/officeDocument/2006/relationships/customXml" Target="../ink/ink2551.xml"/><Relationship Id="rId104" Type="http://schemas.openxmlformats.org/officeDocument/2006/relationships/image" Target="../media/image6.png"/><Relationship Id="rId120" Type="http://schemas.openxmlformats.org/officeDocument/2006/relationships/image" Target="../media/image14.png"/><Relationship Id="rId125" Type="http://schemas.openxmlformats.org/officeDocument/2006/relationships/customXml" Target="../ink/ink2565.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506.png"/><Relationship Id="rId2" Type="http://schemas.openxmlformats.org/officeDocument/2006/relationships/notesSlide" Target="../notesSlides/notesSlide78.xml"/><Relationship Id="rId29" Type="http://schemas.openxmlformats.org/officeDocument/2006/relationships/image" Target="../media/image4580.png"/><Relationship Id="rId24" Type="http://schemas.openxmlformats.org/officeDocument/2006/relationships/customXml" Target="../ink/ink2516.xml"/><Relationship Id="rId40" Type="http://schemas.openxmlformats.org/officeDocument/2006/relationships/customXml" Target="../ink/ink2524.xml"/><Relationship Id="rId45" Type="http://schemas.openxmlformats.org/officeDocument/2006/relationships/image" Target="../media/image4660.png"/><Relationship Id="rId66" Type="http://schemas.openxmlformats.org/officeDocument/2006/relationships/customXml" Target="../ink/ink2537.xml"/><Relationship Id="rId87" Type="http://schemas.openxmlformats.org/officeDocument/2006/relationships/image" Target="../media/image494.png"/><Relationship Id="rId110" Type="http://schemas.openxmlformats.org/officeDocument/2006/relationships/image" Target="../media/image9.png"/><Relationship Id="rId115" Type="http://schemas.openxmlformats.org/officeDocument/2006/relationships/customXml" Target="../ink/ink2560.xml"/><Relationship Id="rId178" Type="http://schemas.openxmlformats.org/officeDocument/2006/relationships/customXml" Target="../ink/ink2570.xml"/><Relationship Id="rId61" Type="http://schemas.openxmlformats.org/officeDocument/2006/relationships/image" Target="../media/image474.png"/><Relationship Id="rId82" Type="http://schemas.openxmlformats.org/officeDocument/2006/relationships/customXml" Target="../ink/ink2545.xml"/><Relationship Id="rId173" Type="http://schemas.openxmlformats.org/officeDocument/2006/relationships/image" Target="../media/image19.png"/><Relationship Id="rId19" Type="http://schemas.openxmlformats.org/officeDocument/2006/relationships/image" Target="../media/image4530.png"/></Relationships>
</file>

<file path=ppt/slides/_rels/slide129.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2575.xml"/><Relationship Id="rId68" Type="http://schemas.openxmlformats.org/officeDocument/2006/relationships/customXml" Target="../ink/ink2579.xml"/><Relationship Id="rId112" Type="http://schemas.openxmlformats.org/officeDocument/2006/relationships/customXml" Target="../ink/ink2594.xml"/><Relationship Id="rId21" Type="http://schemas.openxmlformats.org/officeDocument/2006/relationships/image" Target="../media/image10.png"/><Relationship Id="rId133" Type="http://schemas.openxmlformats.org/officeDocument/2006/relationships/customXml" Target="../ink/ink2611.xml"/><Relationship Id="rId175" Type="http://schemas.openxmlformats.org/officeDocument/2006/relationships/customXml" Target="../ink/ink2619.xml"/><Relationship Id="rId47" Type="http://schemas.openxmlformats.org/officeDocument/2006/relationships/image" Target="../media/image23.png"/><Relationship Id="rId170" Type="http://schemas.openxmlformats.org/officeDocument/2006/relationships/customXml" Target="../ink/ink2615.xml"/><Relationship Id="rId226" Type="http://schemas.openxmlformats.org/officeDocument/2006/relationships/customXml" Target="../ink/ink2631.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2574.xml"/><Relationship Id="rId74" Type="http://schemas.openxmlformats.org/officeDocument/2006/relationships/customXml" Target="../ink/ink2585.xml"/><Relationship Id="rId102" Type="http://schemas.openxmlformats.org/officeDocument/2006/relationships/customXml" Target="../ink/ink2589.xml"/><Relationship Id="rId123" Type="http://schemas.openxmlformats.org/officeDocument/2006/relationships/customXml" Target="../ink/ink2601.xml"/><Relationship Id="rId11" Type="http://schemas.openxmlformats.org/officeDocument/2006/relationships/image" Target="../media/image5.png"/><Relationship Id="rId128" Type="http://schemas.openxmlformats.org/officeDocument/2006/relationships/customXml" Target="../ink/ink2606.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2626.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2630.xml"/><Relationship Id="rId232" Type="http://schemas.openxmlformats.org/officeDocument/2006/relationships/customXml" Target="../ink/ink2634.xml"/><Relationship Id="rId35" Type="http://schemas.openxmlformats.org/officeDocument/2006/relationships/customXml" Target="../ink/ink2573.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2580.xml"/><Relationship Id="rId22" Type="http://schemas.openxmlformats.org/officeDocument/2006/relationships/image" Target="../media/image890.png"/><Relationship Id="rId100" Type="http://schemas.openxmlformats.org/officeDocument/2006/relationships/customXml" Target="../ink/ink2588.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2597.xml"/><Relationship Id="rId126" Type="http://schemas.openxmlformats.org/officeDocument/2006/relationships/customXml" Target="../ink/ink2604.xml"/><Relationship Id="rId27" Type="http://schemas.openxmlformats.org/officeDocument/2006/relationships/image" Target="../media/image13.png"/><Relationship Id="rId134" Type="http://schemas.openxmlformats.org/officeDocument/2006/relationships/customXml" Target="../ink/ink2612.xml"/><Relationship Id="rId43" Type="http://schemas.openxmlformats.org/officeDocument/2006/relationships/image" Target="../media/image21.png"/><Relationship Id="rId72" Type="http://schemas.openxmlformats.org/officeDocument/2006/relationships/customXml" Target="../ink/ink2583.xml"/><Relationship Id="rId98" Type="http://schemas.openxmlformats.org/officeDocument/2006/relationships/customXml" Target="../ink/ink2587.xml"/><Relationship Id="rId121" Type="http://schemas.openxmlformats.org/officeDocument/2006/relationships/customXml" Target="../ink/ink2599.xml"/><Relationship Id="rId171" Type="http://schemas.openxmlformats.org/officeDocument/2006/relationships/image" Target="../media/image18.png"/><Relationship Id="rId176" Type="http://schemas.openxmlformats.org/officeDocument/2006/relationships/customXml" Target="../ink/ink2620.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2625.xml"/><Relationship Id="rId222" Type="http://schemas.openxmlformats.org/officeDocument/2006/relationships/customXml" Target="../ink/ink2629.xml"/><Relationship Id="rId230" Type="http://schemas.openxmlformats.org/officeDocument/2006/relationships/customXml" Target="../ink/ink2633.xml"/><Relationship Id="rId12" Type="http://schemas.openxmlformats.org/officeDocument/2006/relationships/image" Target="../media/image840.png"/><Relationship Id="rId67" Type="http://schemas.openxmlformats.org/officeDocument/2006/relationships/customXml" Target="../ink/ink2578.xml"/><Relationship Id="rId103" Type="http://schemas.openxmlformats.org/officeDocument/2006/relationships/image" Target="../media/image437.png"/><Relationship Id="rId108" Type="http://schemas.openxmlformats.org/officeDocument/2006/relationships/customXml" Target="../ink/ink2592.xml"/><Relationship Id="rId116" Type="http://schemas.openxmlformats.org/officeDocument/2006/relationships/customXml" Target="../ink/ink2596.xml"/><Relationship Id="rId124" Type="http://schemas.openxmlformats.org/officeDocument/2006/relationships/customXml" Target="../ink/ink2602.xml"/><Relationship Id="rId17" Type="http://schemas.openxmlformats.org/officeDocument/2006/relationships/image" Target="../media/image8.png"/><Relationship Id="rId129" Type="http://schemas.openxmlformats.org/officeDocument/2006/relationships/customXml" Target="../ink/ink2607.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2581.xml"/><Relationship Id="rId96" Type="http://schemas.openxmlformats.org/officeDocument/2006/relationships/customXml" Target="../ink/ink2586.xml"/><Relationship Id="rId111" Type="http://schemas.openxmlformats.org/officeDocument/2006/relationships/image" Target="../media/image441.png"/><Relationship Id="rId132" Type="http://schemas.openxmlformats.org/officeDocument/2006/relationships/customXml" Target="../ink/ink2610.xml"/><Relationship Id="rId41" Type="http://schemas.openxmlformats.org/officeDocument/2006/relationships/image" Target="../media/image20.png"/><Relationship Id="rId174" Type="http://schemas.openxmlformats.org/officeDocument/2006/relationships/customXml" Target="../ink/ink2618.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2624.xml"/><Relationship Id="rId220" Type="http://schemas.openxmlformats.org/officeDocument/2006/relationships/customXml" Target="../ink/ink2628.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2591.xml"/><Relationship Id="rId114" Type="http://schemas.openxmlformats.org/officeDocument/2006/relationships/customXml" Target="../ink/ink2595.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2605.xml"/><Relationship Id="rId23" Type="http://schemas.openxmlformats.org/officeDocument/2006/relationships/image" Target="../media/image11.png"/><Relationship Id="rId65" Type="http://schemas.openxmlformats.org/officeDocument/2006/relationships/customXml" Target="../ink/ink2576.xml"/><Relationship Id="rId73" Type="http://schemas.openxmlformats.org/officeDocument/2006/relationships/customXml" Target="../ink/ink2584.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2600.xml"/><Relationship Id="rId130" Type="http://schemas.openxmlformats.org/officeDocument/2006/relationships/customXml" Target="../ink/ink2608.xml"/><Relationship Id="rId31" Type="http://schemas.openxmlformats.org/officeDocument/2006/relationships/image" Target="../media/image15.png"/><Relationship Id="rId135" Type="http://schemas.openxmlformats.org/officeDocument/2006/relationships/customXml" Target="../ink/ink2613.xml"/><Relationship Id="rId169" Type="http://schemas.openxmlformats.org/officeDocument/2006/relationships/image" Target="../media/image17.png"/><Relationship Id="rId177" Type="http://schemas.openxmlformats.org/officeDocument/2006/relationships/customXml" Target="../ink/ink2621.xml"/><Relationship Id="rId9" Type="http://schemas.openxmlformats.org/officeDocument/2006/relationships/image" Target="../media/image4.png"/><Relationship Id="rId172" Type="http://schemas.openxmlformats.org/officeDocument/2006/relationships/customXml" Target="../ink/ink2616.xml"/><Relationship Id="rId207" Type="http://schemas.openxmlformats.org/officeDocument/2006/relationships/image" Target="../media/image84.png"/><Relationship Id="rId210" Type="http://schemas.openxmlformats.org/officeDocument/2006/relationships/customXml" Target="../ink/ink2623.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2632.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2590.xml"/><Relationship Id="rId120" Type="http://schemas.openxmlformats.org/officeDocument/2006/relationships/customXml" Target="../ink/ink2598.xml"/><Relationship Id="rId125" Type="http://schemas.openxmlformats.org/officeDocument/2006/relationships/customXml" Target="../ink/ink2603.xml"/><Relationship Id="rId71" Type="http://schemas.openxmlformats.org/officeDocument/2006/relationships/customXml" Target="../ink/ink2582.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2627.xml"/><Relationship Id="rId2" Type="http://schemas.openxmlformats.org/officeDocument/2006/relationships/customXml" Target="../ink/ink2572.xml"/><Relationship Id="rId29" Type="http://schemas.openxmlformats.org/officeDocument/2006/relationships/image" Target="../media/image14.png"/><Relationship Id="rId66" Type="http://schemas.openxmlformats.org/officeDocument/2006/relationships/customXml" Target="../ink/ink2577.xml"/><Relationship Id="rId24" Type="http://schemas.openxmlformats.org/officeDocument/2006/relationships/image" Target="../media/image900.png"/><Relationship Id="rId110" Type="http://schemas.openxmlformats.org/officeDocument/2006/relationships/customXml" Target="../ink/ink2593.xml"/><Relationship Id="rId115" Type="http://schemas.openxmlformats.org/officeDocument/2006/relationships/image" Target="../media/image510.png"/><Relationship Id="rId131" Type="http://schemas.openxmlformats.org/officeDocument/2006/relationships/customXml" Target="../ink/ink2609.xml"/><Relationship Id="rId136" Type="http://schemas.openxmlformats.org/officeDocument/2006/relationships/customXml" Target="../ink/ink2614.xml"/><Relationship Id="rId45" Type="http://schemas.openxmlformats.org/officeDocument/2006/relationships/image" Target="../media/image22.png"/><Relationship Id="rId173" Type="http://schemas.openxmlformats.org/officeDocument/2006/relationships/customXml" Target="../ink/ink2617.xml"/><Relationship Id="rId208" Type="http://schemas.openxmlformats.org/officeDocument/2006/relationships/customXml" Target="../ink/ink2622.xml"/><Relationship Id="rId229" Type="http://schemas.openxmlformats.org/officeDocument/2006/relationships/image" Target="../media/image9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39.png"/><Relationship Id="rId4" Type="http://schemas.openxmlformats.org/officeDocument/2006/relationships/image" Target="../media/image297.png"/></Relationships>
</file>

<file path=ppt/slides/_rels/slide17.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17" Type="http://schemas.openxmlformats.org/officeDocument/2006/relationships/image" Target="../media/image43.png"/><Relationship Id="rId671" Type="http://schemas.openxmlformats.org/officeDocument/2006/relationships/customXml" Target="../ink/ink370.xml"/><Relationship Id="rId769" Type="http://schemas.openxmlformats.org/officeDocument/2006/relationships/customXml" Target="../ink/ink419.xml"/><Relationship Id="rId21" Type="http://schemas.openxmlformats.org/officeDocument/2006/relationships/image" Target="../media/image10.png"/><Relationship Id="rId324" Type="http://schemas.openxmlformats.org/officeDocument/2006/relationships/image" Target="../media/image130.png"/><Relationship Id="rId531" Type="http://schemas.openxmlformats.org/officeDocument/2006/relationships/customXml" Target="../ink/ink299.xml"/><Relationship Id="rId629" Type="http://schemas.openxmlformats.org/officeDocument/2006/relationships/customXml" Target="../ink/ink349.xml"/><Relationship Id="rId170" Type="http://schemas.openxmlformats.org/officeDocument/2006/relationships/customXml" Target="../ink/ink100.xml"/><Relationship Id="rId268" Type="http://schemas.openxmlformats.org/officeDocument/2006/relationships/customXml" Target="../ink/ink153.xml"/><Relationship Id="rId475" Type="http://schemas.openxmlformats.org/officeDocument/2006/relationships/customXml" Target="../ink/ink271.xml"/><Relationship Id="rId682" Type="http://schemas.openxmlformats.org/officeDocument/2006/relationships/image" Target="../media/image306.png"/><Relationship Id="rId32" Type="http://schemas.openxmlformats.org/officeDocument/2006/relationships/customXml" Target="../ink/ink16.xml"/><Relationship Id="rId128" Type="http://schemas.openxmlformats.org/officeDocument/2006/relationships/customXml" Target="../ink/ink79.xml"/><Relationship Id="rId335" Type="http://schemas.openxmlformats.org/officeDocument/2006/relationships/customXml" Target="../ink/ink201.xml"/><Relationship Id="rId542" Type="http://schemas.openxmlformats.org/officeDocument/2006/relationships/image" Target="../media/image237.png"/><Relationship Id="rId181" Type="http://schemas.openxmlformats.org/officeDocument/2006/relationships/customXml" Target="../ink/ink107.xml"/><Relationship Id="rId402" Type="http://schemas.openxmlformats.org/officeDocument/2006/relationships/image" Target="../media/image167.png"/><Relationship Id="rId279" Type="http://schemas.openxmlformats.org/officeDocument/2006/relationships/image" Target="../media/image120.png"/><Relationship Id="rId486" Type="http://schemas.openxmlformats.org/officeDocument/2006/relationships/image" Target="../media/image209.png"/><Relationship Id="rId693" Type="http://schemas.openxmlformats.org/officeDocument/2006/relationships/customXml" Target="../ink/ink381.xml"/><Relationship Id="rId707" Type="http://schemas.openxmlformats.org/officeDocument/2006/relationships/customXml" Target="../ink/ink388.xml"/><Relationship Id="rId43" Type="http://schemas.openxmlformats.org/officeDocument/2006/relationships/image" Target="../media/image21.png"/><Relationship Id="rId139" Type="http://schemas.openxmlformats.org/officeDocument/2006/relationships/image" Target="../media/image54.png"/><Relationship Id="rId346" Type="http://schemas.openxmlformats.org/officeDocument/2006/relationships/image" Target="../media/image139.png"/><Relationship Id="rId553" Type="http://schemas.openxmlformats.org/officeDocument/2006/relationships/customXml" Target="../ink/ink310.xml"/><Relationship Id="rId760" Type="http://schemas.openxmlformats.org/officeDocument/2006/relationships/image" Target="../media/image3451.png"/><Relationship Id="rId192" Type="http://schemas.openxmlformats.org/officeDocument/2006/relationships/customXml" Target="../ink/ink115.xml"/><Relationship Id="rId206" Type="http://schemas.openxmlformats.org/officeDocument/2006/relationships/customXml" Target="../ink/ink122.xml"/><Relationship Id="rId413" Type="http://schemas.openxmlformats.org/officeDocument/2006/relationships/customXml" Target="../ink/ink240.xml"/><Relationship Id="rId497" Type="http://schemas.openxmlformats.org/officeDocument/2006/relationships/customXml" Target="../ink/ink282.xml"/><Relationship Id="rId620" Type="http://schemas.openxmlformats.org/officeDocument/2006/relationships/image" Target="../media/image275.png"/><Relationship Id="rId718" Type="http://schemas.openxmlformats.org/officeDocument/2006/relationships/image" Target="../media/image324.png"/><Relationship Id="rId357" Type="http://schemas.openxmlformats.org/officeDocument/2006/relationships/customXml" Target="../ink/ink212.xml"/><Relationship Id="rId54" Type="http://schemas.openxmlformats.org/officeDocument/2006/relationships/customXml" Target="../ink/ink27.xml"/><Relationship Id="rId96" Type="http://schemas.openxmlformats.org/officeDocument/2006/relationships/customXml" Target="../ink/ink57.xml"/><Relationship Id="rId161" Type="http://schemas.openxmlformats.org/officeDocument/2006/relationships/image" Target="../media/image65.png"/><Relationship Id="rId217" Type="http://schemas.openxmlformats.org/officeDocument/2006/relationships/image" Target="../media/image89.png"/><Relationship Id="rId399" Type="http://schemas.openxmlformats.org/officeDocument/2006/relationships/customXml" Target="../ink/ink233.xml"/><Relationship Id="rId564" Type="http://schemas.openxmlformats.org/officeDocument/2006/relationships/customXml" Target="../ink/ink316.xml"/><Relationship Id="rId771" Type="http://schemas.openxmlformats.org/officeDocument/2006/relationships/customXml" Target="../ink/ink420.xml"/><Relationship Id="rId827" Type="http://schemas.openxmlformats.org/officeDocument/2006/relationships/customXml" Target="../ink/ink448.xml"/><Relationship Id="rId259" Type="http://schemas.openxmlformats.org/officeDocument/2006/relationships/image" Target="../media/image110.png"/><Relationship Id="rId424" Type="http://schemas.openxmlformats.org/officeDocument/2006/relationships/image" Target="../media/image178.png"/><Relationship Id="rId466" Type="http://schemas.openxmlformats.org/officeDocument/2006/relationships/image" Target="../media/image199.png"/><Relationship Id="rId631" Type="http://schemas.openxmlformats.org/officeDocument/2006/relationships/customXml" Target="../ink/ink350.xml"/><Relationship Id="rId673" Type="http://schemas.openxmlformats.org/officeDocument/2006/relationships/customXml" Target="../ink/ink371.xml"/><Relationship Id="rId729" Type="http://schemas.openxmlformats.org/officeDocument/2006/relationships/customXml" Target="../ink/ink399.xml"/><Relationship Id="rId23" Type="http://schemas.openxmlformats.org/officeDocument/2006/relationships/image" Target="../media/image11.png"/><Relationship Id="rId119" Type="http://schemas.openxmlformats.org/officeDocument/2006/relationships/image" Target="../media/image44.png"/><Relationship Id="rId270" Type="http://schemas.openxmlformats.org/officeDocument/2006/relationships/customXml" Target="../ink/ink154.xml"/><Relationship Id="rId326" Type="http://schemas.openxmlformats.org/officeDocument/2006/relationships/image" Target="../media/image131.png"/><Relationship Id="rId533" Type="http://schemas.openxmlformats.org/officeDocument/2006/relationships/customXml" Target="../ink/ink300.xml"/><Relationship Id="rId65" Type="http://schemas.openxmlformats.org/officeDocument/2006/relationships/image" Target="../media/image32.png"/><Relationship Id="rId130" Type="http://schemas.openxmlformats.org/officeDocument/2006/relationships/customXml" Target="../ink/ink80.xml"/><Relationship Id="rId368" Type="http://schemas.openxmlformats.org/officeDocument/2006/relationships/image" Target="../media/image150.png"/><Relationship Id="rId575" Type="http://schemas.openxmlformats.org/officeDocument/2006/relationships/customXml" Target="../ink/ink322.xml"/><Relationship Id="rId740" Type="http://schemas.openxmlformats.org/officeDocument/2006/relationships/image" Target="../media/image335.png"/><Relationship Id="rId782" Type="http://schemas.openxmlformats.org/officeDocument/2006/relationships/image" Target="../media/image356.png"/><Relationship Id="rId172" Type="http://schemas.openxmlformats.org/officeDocument/2006/relationships/customXml" Target="../ink/ink101.xml"/><Relationship Id="rId228" Type="http://schemas.openxmlformats.org/officeDocument/2006/relationships/customXml" Target="../ink/ink133.xml"/><Relationship Id="rId435" Type="http://schemas.openxmlformats.org/officeDocument/2006/relationships/customXml" Target="../ink/ink251.xml"/><Relationship Id="rId477" Type="http://schemas.openxmlformats.org/officeDocument/2006/relationships/customXml" Target="../ink/ink272.xml"/><Relationship Id="rId600" Type="http://schemas.openxmlformats.org/officeDocument/2006/relationships/image" Target="../media/image265.png"/><Relationship Id="rId642" Type="http://schemas.openxmlformats.org/officeDocument/2006/relationships/image" Target="../media/image286.png"/><Relationship Id="rId684" Type="http://schemas.openxmlformats.org/officeDocument/2006/relationships/image" Target="../media/image307.png"/><Relationship Id="rId281" Type="http://schemas.openxmlformats.org/officeDocument/2006/relationships/image" Target="../media/image121.png"/><Relationship Id="rId337" Type="http://schemas.openxmlformats.org/officeDocument/2006/relationships/customXml" Target="../ink/ink202.xml"/><Relationship Id="rId502" Type="http://schemas.openxmlformats.org/officeDocument/2006/relationships/image" Target="../media/image217.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55.png"/><Relationship Id="rId379" Type="http://schemas.openxmlformats.org/officeDocument/2006/relationships/customXml" Target="../ink/ink223.xml"/><Relationship Id="rId544" Type="http://schemas.openxmlformats.org/officeDocument/2006/relationships/image" Target="../media/image238.png"/><Relationship Id="rId586" Type="http://schemas.openxmlformats.org/officeDocument/2006/relationships/image" Target="../media/image2581.png"/><Relationship Id="rId751" Type="http://schemas.openxmlformats.org/officeDocument/2006/relationships/customXml" Target="../ink/ink410.xml"/><Relationship Id="rId793" Type="http://schemas.openxmlformats.org/officeDocument/2006/relationships/customXml" Target="../ink/ink431.xml"/><Relationship Id="rId807" Type="http://schemas.openxmlformats.org/officeDocument/2006/relationships/customXml" Target="../ink/ink438.xml"/><Relationship Id="rId7" Type="http://schemas.openxmlformats.org/officeDocument/2006/relationships/image" Target="../media/image3.png"/><Relationship Id="rId183" Type="http://schemas.openxmlformats.org/officeDocument/2006/relationships/customXml" Target="../ink/ink109.xml"/><Relationship Id="rId239" Type="http://schemas.openxmlformats.org/officeDocument/2006/relationships/image" Target="../media/image100.png"/><Relationship Id="rId390" Type="http://schemas.openxmlformats.org/officeDocument/2006/relationships/image" Target="../media/image161.png"/><Relationship Id="rId404" Type="http://schemas.openxmlformats.org/officeDocument/2006/relationships/image" Target="../media/image168.png"/><Relationship Id="rId446" Type="http://schemas.openxmlformats.org/officeDocument/2006/relationships/image" Target="../media/image189.png"/><Relationship Id="rId611" Type="http://schemas.openxmlformats.org/officeDocument/2006/relationships/customXml" Target="../ink/ink340.xml"/><Relationship Id="rId653" Type="http://schemas.openxmlformats.org/officeDocument/2006/relationships/customXml" Target="../ink/ink361.xml"/><Relationship Id="rId250" Type="http://schemas.openxmlformats.org/officeDocument/2006/relationships/customXml" Target="../ink/ink144.xml"/><Relationship Id="rId292" Type="http://schemas.openxmlformats.org/officeDocument/2006/relationships/customXml" Target="../ink/ink165.xml"/><Relationship Id="rId306" Type="http://schemas.openxmlformats.org/officeDocument/2006/relationships/customXml" Target="../ink/ink176.xml"/><Relationship Id="rId488" Type="http://schemas.openxmlformats.org/officeDocument/2006/relationships/image" Target="../media/image210.png"/><Relationship Id="rId695" Type="http://schemas.openxmlformats.org/officeDocument/2006/relationships/customXml" Target="../ink/ink382.xml"/><Relationship Id="rId709" Type="http://schemas.openxmlformats.org/officeDocument/2006/relationships/customXml" Target="../ink/ink389.xml"/><Relationship Id="rId45" Type="http://schemas.openxmlformats.org/officeDocument/2006/relationships/image" Target="../media/image22.png"/><Relationship Id="rId87" Type="http://schemas.openxmlformats.org/officeDocument/2006/relationships/customXml" Target="../ink/ink48.xml"/><Relationship Id="rId110" Type="http://schemas.openxmlformats.org/officeDocument/2006/relationships/customXml" Target="../ink/ink70.xml"/><Relationship Id="rId348" Type="http://schemas.openxmlformats.org/officeDocument/2006/relationships/image" Target="../media/image140.png"/><Relationship Id="rId513" Type="http://schemas.openxmlformats.org/officeDocument/2006/relationships/customXml" Target="../ink/ink290.xml"/><Relationship Id="rId555" Type="http://schemas.openxmlformats.org/officeDocument/2006/relationships/customXml" Target="../ink/ink311.xml"/><Relationship Id="rId597" Type="http://schemas.openxmlformats.org/officeDocument/2006/relationships/customXml" Target="../ink/ink333.xml"/><Relationship Id="rId720" Type="http://schemas.openxmlformats.org/officeDocument/2006/relationships/image" Target="../media/image325.png"/><Relationship Id="rId762" Type="http://schemas.openxmlformats.org/officeDocument/2006/relationships/image" Target="../media/image346.png"/><Relationship Id="rId818" Type="http://schemas.openxmlformats.org/officeDocument/2006/relationships/image" Target="../media/image374.png"/><Relationship Id="rId152" Type="http://schemas.openxmlformats.org/officeDocument/2006/relationships/customXml" Target="../ink/ink91.xml"/><Relationship Id="rId194" Type="http://schemas.openxmlformats.org/officeDocument/2006/relationships/customXml" Target="../ink/ink116.xml"/><Relationship Id="rId208" Type="http://schemas.openxmlformats.org/officeDocument/2006/relationships/customXml" Target="../ink/ink123.xml"/><Relationship Id="rId415" Type="http://schemas.openxmlformats.org/officeDocument/2006/relationships/customXml" Target="../ink/ink241.xml"/><Relationship Id="rId457" Type="http://schemas.openxmlformats.org/officeDocument/2006/relationships/customXml" Target="../ink/ink262.xml"/><Relationship Id="rId622" Type="http://schemas.openxmlformats.org/officeDocument/2006/relationships/image" Target="../media/image276.png"/><Relationship Id="rId261" Type="http://schemas.openxmlformats.org/officeDocument/2006/relationships/image" Target="../media/image111.png"/><Relationship Id="rId499" Type="http://schemas.openxmlformats.org/officeDocument/2006/relationships/customXml" Target="../ink/ink283.xml"/><Relationship Id="rId664" Type="http://schemas.openxmlformats.org/officeDocument/2006/relationships/image" Target="../media/image2971.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87.xml"/><Relationship Id="rId359" Type="http://schemas.openxmlformats.org/officeDocument/2006/relationships/customXml" Target="../ink/ink213.xml"/><Relationship Id="rId524" Type="http://schemas.openxmlformats.org/officeDocument/2006/relationships/image" Target="../media/image228.png"/><Relationship Id="rId566" Type="http://schemas.openxmlformats.org/officeDocument/2006/relationships/customXml" Target="../ink/ink317.xml"/><Relationship Id="rId731" Type="http://schemas.openxmlformats.org/officeDocument/2006/relationships/customXml" Target="../ink/ink400.xml"/><Relationship Id="rId773" Type="http://schemas.openxmlformats.org/officeDocument/2006/relationships/customXml" Target="../ink/ink421.xml"/><Relationship Id="rId98" Type="http://schemas.openxmlformats.org/officeDocument/2006/relationships/customXml" Target="../ink/ink59.xml"/><Relationship Id="rId121" Type="http://schemas.openxmlformats.org/officeDocument/2006/relationships/image" Target="../media/image45.png"/><Relationship Id="rId163" Type="http://schemas.openxmlformats.org/officeDocument/2006/relationships/image" Target="../media/image66.png"/><Relationship Id="rId219" Type="http://schemas.openxmlformats.org/officeDocument/2006/relationships/image" Target="../media/image90.png"/><Relationship Id="rId370" Type="http://schemas.openxmlformats.org/officeDocument/2006/relationships/image" Target="../media/image151.png"/><Relationship Id="rId426" Type="http://schemas.openxmlformats.org/officeDocument/2006/relationships/image" Target="../media/image179.png"/><Relationship Id="rId633" Type="http://schemas.openxmlformats.org/officeDocument/2006/relationships/customXml" Target="../ink/ink351.xml"/><Relationship Id="rId829" Type="http://schemas.openxmlformats.org/officeDocument/2006/relationships/customXml" Target="../ink/ink449.xml"/><Relationship Id="rId230" Type="http://schemas.openxmlformats.org/officeDocument/2006/relationships/customXml" Target="../ink/ink134.xml"/><Relationship Id="rId468" Type="http://schemas.openxmlformats.org/officeDocument/2006/relationships/image" Target="../media/image200.png"/><Relationship Id="rId675" Type="http://schemas.openxmlformats.org/officeDocument/2006/relationships/customXml" Target="../ink/ink372.xml"/><Relationship Id="rId25" Type="http://schemas.openxmlformats.org/officeDocument/2006/relationships/image" Target="../media/image12.png"/><Relationship Id="rId67" Type="http://schemas.openxmlformats.org/officeDocument/2006/relationships/image" Target="../media/image33.png"/><Relationship Id="rId272" Type="http://schemas.openxmlformats.org/officeDocument/2006/relationships/customXml" Target="../ink/ink155.xml"/><Relationship Id="rId328" Type="http://schemas.openxmlformats.org/officeDocument/2006/relationships/image" Target="../media/image132.png"/><Relationship Id="rId535" Type="http://schemas.openxmlformats.org/officeDocument/2006/relationships/customXml" Target="../ink/ink301.xml"/><Relationship Id="rId577" Type="http://schemas.openxmlformats.org/officeDocument/2006/relationships/customXml" Target="../ink/ink323.xml"/><Relationship Id="rId700" Type="http://schemas.openxmlformats.org/officeDocument/2006/relationships/image" Target="../media/image315.png"/><Relationship Id="rId742" Type="http://schemas.openxmlformats.org/officeDocument/2006/relationships/image" Target="../media/image336.png"/><Relationship Id="rId132" Type="http://schemas.openxmlformats.org/officeDocument/2006/relationships/customXml" Target="../ink/ink81.xml"/><Relationship Id="rId174" Type="http://schemas.openxmlformats.org/officeDocument/2006/relationships/customXml" Target="../ink/ink102.xml"/><Relationship Id="rId381" Type="http://schemas.openxmlformats.org/officeDocument/2006/relationships/customXml" Target="../ink/ink224.xml"/><Relationship Id="rId602" Type="http://schemas.openxmlformats.org/officeDocument/2006/relationships/image" Target="../media/image266.png"/><Relationship Id="rId784" Type="http://schemas.openxmlformats.org/officeDocument/2006/relationships/image" Target="../media/image357.png"/><Relationship Id="rId241" Type="http://schemas.openxmlformats.org/officeDocument/2006/relationships/image" Target="../media/image101.png"/><Relationship Id="rId437" Type="http://schemas.openxmlformats.org/officeDocument/2006/relationships/customXml" Target="../ink/ink252.xml"/><Relationship Id="rId479" Type="http://schemas.openxmlformats.org/officeDocument/2006/relationships/customXml" Target="../ink/ink273.xml"/><Relationship Id="rId644" Type="http://schemas.openxmlformats.org/officeDocument/2006/relationships/image" Target="../media/image2871.png"/><Relationship Id="rId686" Type="http://schemas.openxmlformats.org/officeDocument/2006/relationships/image" Target="../media/image308.png"/><Relationship Id="rId36" Type="http://schemas.openxmlformats.org/officeDocument/2006/relationships/customXml" Target="../ink/ink18.xml"/><Relationship Id="rId283" Type="http://schemas.openxmlformats.org/officeDocument/2006/relationships/image" Target="../media/image122.png"/><Relationship Id="rId339" Type="http://schemas.openxmlformats.org/officeDocument/2006/relationships/customXml" Target="../ink/ink203.xml"/><Relationship Id="rId490" Type="http://schemas.openxmlformats.org/officeDocument/2006/relationships/image" Target="../media/image211.png"/><Relationship Id="rId504" Type="http://schemas.openxmlformats.org/officeDocument/2006/relationships/image" Target="../media/image218.png"/><Relationship Id="rId546" Type="http://schemas.openxmlformats.org/officeDocument/2006/relationships/image" Target="../media/image239.png"/><Relationship Id="rId711" Type="http://schemas.openxmlformats.org/officeDocument/2006/relationships/customXml" Target="../ink/ink390.xml"/><Relationship Id="rId753" Type="http://schemas.openxmlformats.org/officeDocument/2006/relationships/customXml" Target="../ink/ink411.xml"/><Relationship Id="rId78" Type="http://schemas.openxmlformats.org/officeDocument/2006/relationships/customXml" Target="../ink/ink39.xml"/><Relationship Id="rId101" Type="http://schemas.openxmlformats.org/officeDocument/2006/relationships/customXml" Target="../ink/ink62.xml"/><Relationship Id="rId143" Type="http://schemas.openxmlformats.org/officeDocument/2006/relationships/image" Target="../media/image56.png"/><Relationship Id="rId185" Type="http://schemas.openxmlformats.org/officeDocument/2006/relationships/customXml" Target="../ink/ink111.xml"/><Relationship Id="rId350" Type="http://schemas.openxmlformats.org/officeDocument/2006/relationships/image" Target="../media/image141.png"/><Relationship Id="rId406" Type="http://schemas.openxmlformats.org/officeDocument/2006/relationships/image" Target="../media/image169.png"/><Relationship Id="rId588" Type="http://schemas.openxmlformats.org/officeDocument/2006/relationships/image" Target="../media/image259.png"/><Relationship Id="rId795" Type="http://schemas.openxmlformats.org/officeDocument/2006/relationships/customXml" Target="../ink/ink432.xml"/><Relationship Id="rId809" Type="http://schemas.openxmlformats.org/officeDocument/2006/relationships/customXml" Target="../ink/ink439.xml"/><Relationship Id="rId9" Type="http://schemas.openxmlformats.org/officeDocument/2006/relationships/image" Target="../media/image4.png"/><Relationship Id="rId210" Type="http://schemas.openxmlformats.org/officeDocument/2006/relationships/customXml" Target="../ink/ink124.xml"/><Relationship Id="rId392" Type="http://schemas.openxmlformats.org/officeDocument/2006/relationships/image" Target="../media/image162.png"/><Relationship Id="rId448" Type="http://schemas.openxmlformats.org/officeDocument/2006/relationships/image" Target="../media/image190.png"/><Relationship Id="rId613" Type="http://schemas.openxmlformats.org/officeDocument/2006/relationships/customXml" Target="../ink/ink341.xml"/><Relationship Id="rId655" Type="http://schemas.openxmlformats.org/officeDocument/2006/relationships/customXml" Target="../ink/ink362.xml"/><Relationship Id="rId697" Type="http://schemas.openxmlformats.org/officeDocument/2006/relationships/customXml" Target="../ink/ink383.xml"/><Relationship Id="rId820" Type="http://schemas.openxmlformats.org/officeDocument/2006/relationships/image" Target="../media/image375.png"/><Relationship Id="rId252" Type="http://schemas.openxmlformats.org/officeDocument/2006/relationships/customXml" Target="../ink/ink145.xml"/><Relationship Id="rId294" Type="http://schemas.openxmlformats.org/officeDocument/2006/relationships/customXml" Target="../ink/ink166.xml"/><Relationship Id="rId308" Type="http://schemas.openxmlformats.org/officeDocument/2006/relationships/customXml" Target="../ink/ink178.xml"/><Relationship Id="rId515" Type="http://schemas.openxmlformats.org/officeDocument/2006/relationships/customXml" Target="../ink/ink291.xml"/><Relationship Id="rId722" Type="http://schemas.openxmlformats.org/officeDocument/2006/relationships/image" Target="../media/image326.png"/><Relationship Id="rId47" Type="http://schemas.openxmlformats.org/officeDocument/2006/relationships/image" Target="../media/image23.png"/><Relationship Id="rId89" Type="http://schemas.openxmlformats.org/officeDocument/2006/relationships/customXml" Target="../ink/ink50.xml"/><Relationship Id="rId112" Type="http://schemas.openxmlformats.org/officeDocument/2006/relationships/customXml" Target="../ink/ink71.xml"/><Relationship Id="rId154" Type="http://schemas.openxmlformats.org/officeDocument/2006/relationships/customXml" Target="../ink/ink92.xml"/><Relationship Id="rId361" Type="http://schemas.openxmlformats.org/officeDocument/2006/relationships/customXml" Target="../ink/ink214.xml"/><Relationship Id="rId557" Type="http://schemas.openxmlformats.org/officeDocument/2006/relationships/customXml" Target="../ink/ink312.xml"/><Relationship Id="rId599" Type="http://schemas.openxmlformats.org/officeDocument/2006/relationships/customXml" Target="../ink/ink334.xml"/><Relationship Id="rId764" Type="http://schemas.openxmlformats.org/officeDocument/2006/relationships/image" Target="../media/image347.png"/><Relationship Id="rId196" Type="http://schemas.openxmlformats.org/officeDocument/2006/relationships/customXml" Target="../ink/ink117.xml"/><Relationship Id="rId417" Type="http://schemas.openxmlformats.org/officeDocument/2006/relationships/customXml" Target="../ink/ink242.xml"/><Relationship Id="rId459" Type="http://schemas.openxmlformats.org/officeDocument/2006/relationships/customXml" Target="../ink/ink263.xml"/><Relationship Id="rId624" Type="http://schemas.openxmlformats.org/officeDocument/2006/relationships/image" Target="../media/image2771.png"/><Relationship Id="rId666" Type="http://schemas.openxmlformats.org/officeDocument/2006/relationships/image" Target="../media/image298.png"/><Relationship Id="rId831" Type="http://schemas.openxmlformats.org/officeDocument/2006/relationships/customXml" Target="../ink/ink450.xml"/><Relationship Id="rId16" Type="http://schemas.openxmlformats.org/officeDocument/2006/relationships/customXml" Target="../ink/ink8.xml"/><Relationship Id="rId221" Type="http://schemas.openxmlformats.org/officeDocument/2006/relationships/image" Target="../media/image91.png"/><Relationship Id="rId263" Type="http://schemas.openxmlformats.org/officeDocument/2006/relationships/image" Target="../media/image112.png"/><Relationship Id="rId319" Type="http://schemas.openxmlformats.org/officeDocument/2006/relationships/customXml" Target="../ink/ink189.xml"/><Relationship Id="rId470" Type="http://schemas.openxmlformats.org/officeDocument/2006/relationships/image" Target="../media/image201.png"/><Relationship Id="rId526" Type="http://schemas.openxmlformats.org/officeDocument/2006/relationships/image" Target="../media/image229.png"/><Relationship Id="rId58" Type="http://schemas.openxmlformats.org/officeDocument/2006/relationships/customXml" Target="../ink/ink29.xml"/><Relationship Id="rId123" Type="http://schemas.openxmlformats.org/officeDocument/2006/relationships/image" Target="../media/image46.png"/><Relationship Id="rId330" Type="http://schemas.openxmlformats.org/officeDocument/2006/relationships/image" Target="../media/image133.png"/><Relationship Id="rId568" Type="http://schemas.openxmlformats.org/officeDocument/2006/relationships/customXml" Target="../ink/ink318.xml"/><Relationship Id="rId733" Type="http://schemas.openxmlformats.org/officeDocument/2006/relationships/customXml" Target="../ink/ink401.xml"/><Relationship Id="rId775" Type="http://schemas.openxmlformats.org/officeDocument/2006/relationships/customXml" Target="../ink/ink422.xml"/><Relationship Id="rId165" Type="http://schemas.openxmlformats.org/officeDocument/2006/relationships/image" Target="../media/image67.png"/><Relationship Id="rId372" Type="http://schemas.openxmlformats.org/officeDocument/2006/relationships/image" Target="../media/image152.png"/><Relationship Id="rId428" Type="http://schemas.openxmlformats.org/officeDocument/2006/relationships/image" Target="../media/image180.png"/><Relationship Id="rId635" Type="http://schemas.openxmlformats.org/officeDocument/2006/relationships/customXml" Target="../ink/ink352.xml"/><Relationship Id="rId677" Type="http://schemas.openxmlformats.org/officeDocument/2006/relationships/customXml" Target="../ink/ink373.xml"/><Relationship Id="rId800" Type="http://schemas.openxmlformats.org/officeDocument/2006/relationships/image" Target="../media/image365.png"/><Relationship Id="rId232" Type="http://schemas.openxmlformats.org/officeDocument/2006/relationships/customXml" Target="../ink/ink135.xml"/><Relationship Id="rId274" Type="http://schemas.openxmlformats.org/officeDocument/2006/relationships/customXml" Target="../ink/ink156.xml"/><Relationship Id="rId481" Type="http://schemas.openxmlformats.org/officeDocument/2006/relationships/customXml" Target="../ink/ink274.xml"/><Relationship Id="rId702" Type="http://schemas.openxmlformats.org/officeDocument/2006/relationships/image" Target="../media/image316.png"/><Relationship Id="rId27" Type="http://schemas.openxmlformats.org/officeDocument/2006/relationships/image" Target="../media/image13.png"/><Relationship Id="rId69" Type="http://schemas.openxmlformats.org/officeDocument/2006/relationships/image" Target="../media/image34.png"/><Relationship Id="rId134" Type="http://schemas.openxmlformats.org/officeDocument/2006/relationships/customXml" Target="../ink/ink82.xml"/><Relationship Id="rId537" Type="http://schemas.openxmlformats.org/officeDocument/2006/relationships/customXml" Target="../ink/ink302.xml"/><Relationship Id="rId579" Type="http://schemas.openxmlformats.org/officeDocument/2006/relationships/customXml" Target="../ink/ink324.xml"/><Relationship Id="rId744" Type="http://schemas.openxmlformats.org/officeDocument/2006/relationships/image" Target="../media/image337.png"/><Relationship Id="rId786" Type="http://schemas.openxmlformats.org/officeDocument/2006/relationships/image" Target="../media/image358.png"/><Relationship Id="rId80" Type="http://schemas.openxmlformats.org/officeDocument/2006/relationships/customXml" Target="../ink/ink41.xml"/><Relationship Id="rId176" Type="http://schemas.openxmlformats.org/officeDocument/2006/relationships/customXml" Target="../ink/ink103.xml"/><Relationship Id="rId341" Type="http://schemas.openxmlformats.org/officeDocument/2006/relationships/customXml" Target="../ink/ink204.xml"/><Relationship Id="rId383" Type="http://schemas.openxmlformats.org/officeDocument/2006/relationships/customXml" Target="../ink/ink225.xml"/><Relationship Id="rId439" Type="http://schemas.openxmlformats.org/officeDocument/2006/relationships/customXml" Target="../ink/ink253.xml"/><Relationship Id="rId590" Type="http://schemas.openxmlformats.org/officeDocument/2006/relationships/image" Target="../media/image260.png"/><Relationship Id="rId604" Type="http://schemas.openxmlformats.org/officeDocument/2006/relationships/image" Target="../media/image267.png"/><Relationship Id="rId646" Type="http://schemas.openxmlformats.org/officeDocument/2006/relationships/image" Target="../media/image288.png"/><Relationship Id="rId811" Type="http://schemas.openxmlformats.org/officeDocument/2006/relationships/customXml" Target="../ink/ink440.xml"/><Relationship Id="rId201" Type="http://schemas.openxmlformats.org/officeDocument/2006/relationships/image" Target="../media/image81.png"/><Relationship Id="rId243" Type="http://schemas.openxmlformats.org/officeDocument/2006/relationships/image" Target="../media/image102.png"/><Relationship Id="rId285" Type="http://schemas.openxmlformats.org/officeDocument/2006/relationships/image" Target="../media/image123.png"/><Relationship Id="rId450" Type="http://schemas.openxmlformats.org/officeDocument/2006/relationships/image" Target="../media/image191.png"/><Relationship Id="rId506" Type="http://schemas.openxmlformats.org/officeDocument/2006/relationships/image" Target="../media/image219.png"/><Relationship Id="rId688" Type="http://schemas.openxmlformats.org/officeDocument/2006/relationships/image" Target="../media/image309.png"/><Relationship Id="rId38" Type="http://schemas.openxmlformats.org/officeDocument/2006/relationships/customXml" Target="../ink/ink19.xml"/><Relationship Id="rId103" Type="http://schemas.openxmlformats.org/officeDocument/2006/relationships/customXml" Target="../ink/ink64.xml"/><Relationship Id="rId310" Type="http://schemas.openxmlformats.org/officeDocument/2006/relationships/customXml" Target="../ink/ink180.xml"/><Relationship Id="rId492" Type="http://schemas.openxmlformats.org/officeDocument/2006/relationships/image" Target="../media/image212.png"/><Relationship Id="rId548" Type="http://schemas.openxmlformats.org/officeDocument/2006/relationships/image" Target="../media/image240.png"/><Relationship Id="rId713" Type="http://schemas.openxmlformats.org/officeDocument/2006/relationships/customXml" Target="../ink/ink391.xml"/><Relationship Id="rId755" Type="http://schemas.openxmlformats.org/officeDocument/2006/relationships/customXml" Target="../ink/ink412.xml"/><Relationship Id="rId797" Type="http://schemas.openxmlformats.org/officeDocument/2006/relationships/customXml" Target="../ink/ink433.xml"/><Relationship Id="rId91" Type="http://schemas.openxmlformats.org/officeDocument/2006/relationships/customXml" Target="../ink/ink52.xml"/><Relationship Id="rId145" Type="http://schemas.openxmlformats.org/officeDocument/2006/relationships/image" Target="../media/image57.png"/><Relationship Id="rId187" Type="http://schemas.openxmlformats.org/officeDocument/2006/relationships/image" Target="../media/image74.png"/><Relationship Id="rId352" Type="http://schemas.openxmlformats.org/officeDocument/2006/relationships/image" Target="../media/image142.png"/><Relationship Id="rId394" Type="http://schemas.openxmlformats.org/officeDocument/2006/relationships/image" Target="../media/image163.png"/><Relationship Id="rId408" Type="http://schemas.openxmlformats.org/officeDocument/2006/relationships/image" Target="../media/image170.png"/><Relationship Id="rId615" Type="http://schemas.openxmlformats.org/officeDocument/2006/relationships/customXml" Target="../ink/ink342.xml"/><Relationship Id="rId822" Type="http://schemas.openxmlformats.org/officeDocument/2006/relationships/image" Target="../media/image376.png"/><Relationship Id="rId212" Type="http://schemas.openxmlformats.org/officeDocument/2006/relationships/customXml" Target="../ink/ink125.xml"/><Relationship Id="rId254" Type="http://schemas.openxmlformats.org/officeDocument/2006/relationships/customXml" Target="../ink/ink146.xml"/><Relationship Id="rId657" Type="http://schemas.openxmlformats.org/officeDocument/2006/relationships/customXml" Target="../ink/ink363.xml"/><Relationship Id="rId699" Type="http://schemas.openxmlformats.org/officeDocument/2006/relationships/customXml" Target="../ink/ink384.xml"/><Relationship Id="rId49" Type="http://schemas.openxmlformats.org/officeDocument/2006/relationships/image" Target="../media/image24.png"/><Relationship Id="rId114" Type="http://schemas.openxmlformats.org/officeDocument/2006/relationships/customXml" Target="../ink/ink72.xml"/><Relationship Id="rId296" Type="http://schemas.openxmlformats.org/officeDocument/2006/relationships/customXml" Target="../ink/ink167.xml"/><Relationship Id="rId461" Type="http://schemas.openxmlformats.org/officeDocument/2006/relationships/customXml" Target="../ink/ink264.xml"/><Relationship Id="rId517" Type="http://schemas.openxmlformats.org/officeDocument/2006/relationships/customXml" Target="../ink/ink292.xml"/><Relationship Id="rId559" Type="http://schemas.openxmlformats.org/officeDocument/2006/relationships/image" Target="../media/image245.png"/><Relationship Id="rId724" Type="http://schemas.openxmlformats.org/officeDocument/2006/relationships/image" Target="../media/image327.png"/><Relationship Id="rId766" Type="http://schemas.openxmlformats.org/officeDocument/2006/relationships/image" Target="../media/image3481.png"/><Relationship Id="rId60" Type="http://schemas.openxmlformats.org/officeDocument/2006/relationships/customXml" Target="../ink/ink30.xml"/><Relationship Id="rId156" Type="http://schemas.openxmlformats.org/officeDocument/2006/relationships/customXml" Target="../ink/ink93.xml"/><Relationship Id="rId198" Type="http://schemas.openxmlformats.org/officeDocument/2006/relationships/customXml" Target="../ink/ink118.xml"/><Relationship Id="rId321" Type="http://schemas.openxmlformats.org/officeDocument/2006/relationships/customXml" Target="../ink/ink191.xml"/><Relationship Id="rId363" Type="http://schemas.openxmlformats.org/officeDocument/2006/relationships/customXml" Target="../ink/ink215.xml"/><Relationship Id="rId419" Type="http://schemas.openxmlformats.org/officeDocument/2006/relationships/customXml" Target="../ink/ink243.xml"/><Relationship Id="rId570" Type="http://schemas.openxmlformats.org/officeDocument/2006/relationships/image" Target="../media/image250.png"/><Relationship Id="rId626" Type="http://schemas.openxmlformats.org/officeDocument/2006/relationships/image" Target="../media/image278.png"/><Relationship Id="rId223" Type="http://schemas.openxmlformats.org/officeDocument/2006/relationships/image" Target="../media/image92.png"/><Relationship Id="rId430" Type="http://schemas.openxmlformats.org/officeDocument/2006/relationships/image" Target="../media/image181.png"/><Relationship Id="rId668" Type="http://schemas.openxmlformats.org/officeDocument/2006/relationships/image" Target="../media/image299.png"/><Relationship Id="rId833" Type="http://schemas.openxmlformats.org/officeDocument/2006/relationships/customXml" Target="../ink/ink451.xml"/><Relationship Id="rId18" Type="http://schemas.openxmlformats.org/officeDocument/2006/relationships/customXml" Target="../ink/ink9.xml"/><Relationship Id="rId265" Type="http://schemas.openxmlformats.org/officeDocument/2006/relationships/image" Target="../media/image113.png"/><Relationship Id="rId472" Type="http://schemas.openxmlformats.org/officeDocument/2006/relationships/image" Target="../media/image202.png"/><Relationship Id="rId528" Type="http://schemas.openxmlformats.org/officeDocument/2006/relationships/image" Target="../media/image230.png"/><Relationship Id="rId735" Type="http://schemas.openxmlformats.org/officeDocument/2006/relationships/customXml" Target="../ink/ink402.xml"/><Relationship Id="rId125" Type="http://schemas.openxmlformats.org/officeDocument/2006/relationships/image" Target="../media/image47.png"/><Relationship Id="rId167" Type="http://schemas.openxmlformats.org/officeDocument/2006/relationships/image" Target="../media/image68.png"/><Relationship Id="rId332" Type="http://schemas.openxmlformats.org/officeDocument/2006/relationships/customXml" Target="../ink/ink198.xml"/><Relationship Id="rId374" Type="http://schemas.openxmlformats.org/officeDocument/2006/relationships/image" Target="../media/image153.png"/><Relationship Id="rId581" Type="http://schemas.openxmlformats.org/officeDocument/2006/relationships/customXml" Target="../ink/ink325.xml"/><Relationship Id="rId777" Type="http://schemas.openxmlformats.org/officeDocument/2006/relationships/customXml" Target="../ink/ink423.xml"/><Relationship Id="rId71" Type="http://schemas.openxmlformats.org/officeDocument/2006/relationships/image" Target="../media/image35.png"/><Relationship Id="rId234" Type="http://schemas.openxmlformats.org/officeDocument/2006/relationships/customXml" Target="../ink/ink136.xml"/><Relationship Id="rId637" Type="http://schemas.openxmlformats.org/officeDocument/2006/relationships/customXml" Target="../ink/ink353.xml"/><Relationship Id="rId679" Type="http://schemas.openxmlformats.org/officeDocument/2006/relationships/customXml" Target="../ink/ink374.xml"/><Relationship Id="rId802" Type="http://schemas.openxmlformats.org/officeDocument/2006/relationships/image" Target="../media/image366.png"/><Relationship Id="rId2" Type="http://schemas.openxmlformats.org/officeDocument/2006/relationships/customXml" Target="../ink/ink1.xml"/><Relationship Id="rId29" Type="http://schemas.openxmlformats.org/officeDocument/2006/relationships/image" Target="../media/image14.png"/><Relationship Id="rId276" Type="http://schemas.openxmlformats.org/officeDocument/2006/relationships/customXml" Target="../ink/ink157.xml"/><Relationship Id="rId441" Type="http://schemas.openxmlformats.org/officeDocument/2006/relationships/customXml" Target="../ink/ink254.xml"/><Relationship Id="rId483" Type="http://schemas.openxmlformats.org/officeDocument/2006/relationships/customXml" Target="../ink/ink275.xml"/><Relationship Id="rId539" Type="http://schemas.openxmlformats.org/officeDocument/2006/relationships/customXml" Target="../ink/ink303.xml"/><Relationship Id="rId690" Type="http://schemas.openxmlformats.org/officeDocument/2006/relationships/image" Target="../media/image310.png"/><Relationship Id="rId704" Type="http://schemas.openxmlformats.org/officeDocument/2006/relationships/image" Target="../media/image317.png"/><Relationship Id="rId746" Type="http://schemas.openxmlformats.org/officeDocument/2006/relationships/image" Target="../media/image338.png"/><Relationship Id="rId40" Type="http://schemas.openxmlformats.org/officeDocument/2006/relationships/customXml" Target="../ink/ink20.xml"/><Relationship Id="rId136" Type="http://schemas.openxmlformats.org/officeDocument/2006/relationships/customXml" Target="../ink/ink83.xml"/><Relationship Id="rId178" Type="http://schemas.openxmlformats.org/officeDocument/2006/relationships/customXml" Target="../ink/ink104.xml"/><Relationship Id="rId301" Type="http://schemas.openxmlformats.org/officeDocument/2006/relationships/customXml" Target="../ink/ink171.xml"/><Relationship Id="rId343" Type="http://schemas.openxmlformats.org/officeDocument/2006/relationships/customXml" Target="../ink/ink205.xml"/><Relationship Id="rId550" Type="http://schemas.openxmlformats.org/officeDocument/2006/relationships/image" Target="../media/image241.png"/><Relationship Id="rId788" Type="http://schemas.openxmlformats.org/officeDocument/2006/relationships/image" Target="../media/image359.png"/><Relationship Id="rId82" Type="http://schemas.openxmlformats.org/officeDocument/2006/relationships/customXml" Target="../ink/ink43.xml"/><Relationship Id="rId203" Type="http://schemas.openxmlformats.org/officeDocument/2006/relationships/image" Target="../media/image82.png"/><Relationship Id="rId385" Type="http://schemas.openxmlformats.org/officeDocument/2006/relationships/customXml" Target="../ink/ink226.xml"/><Relationship Id="rId592" Type="http://schemas.openxmlformats.org/officeDocument/2006/relationships/image" Target="../media/image261.png"/><Relationship Id="rId606" Type="http://schemas.openxmlformats.org/officeDocument/2006/relationships/image" Target="../media/image268.png"/><Relationship Id="rId648" Type="http://schemas.openxmlformats.org/officeDocument/2006/relationships/image" Target="../media/image289.png"/><Relationship Id="rId813" Type="http://schemas.openxmlformats.org/officeDocument/2006/relationships/customXml" Target="../ink/ink441.xml"/><Relationship Id="rId245" Type="http://schemas.openxmlformats.org/officeDocument/2006/relationships/image" Target="../media/image103.png"/><Relationship Id="rId287" Type="http://schemas.openxmlformats.org/officeDocument/2006/relationships/image" Target="../media/image124.png"/><Relationship Id="rId410" Type="http://schemas.openxmlformats.org/officeDocument/2006/relationships/image" Target="../media/image171.png"/><Relationship Id="rId452" Type="http://schemas.openxmlformats.org/officeDocument/2006/relationships/image" Target="../media/image192.png"/><Relationship Id="rId494" Type="http://schemas.openxmlformats.org/officeDocument/2006/relationships/image" Target="../media/image213.png"/><Relationship Id="rId508" Type="http://schemas.openxmlformats.org/officeDocument/2006/relationships/image" Target="../media/image220.png"/><Relationship Id="rId715" Type="http://schemas.openxmlformats.org/officeDocument/2006/relationships/customXml" Target="../ink/ink392.xml"/><Relationship Id="rId105" Type="http://schemas.openxmlformats.org/officeDocument/2006/relationships/customXml" Target="../ink/ink66.xml"/><Relationship Id="rId147" Type="http://schemas.openxmlformats.org/officeDocument/2006/relationships/image" Target="../media/image58.png"/><Relationship Id="rId312" Type="http://schemas.openxmlformats.org/officeDocument/2006/relationships/customXml" Target="../ink/ink182.xml"/><Relationship Id="rId354" Type="http://schemas.openxmlformats.org/officeDocument/2006/relationships/image" Target="../media/image143.png"/><Relationship Id="rId757" Type="http://schemas.openxmlformats.org/officeDocument/2006/relationships/customXml" Target="../ink/ink413.xml"/><Relationship Id="rId799" Type="http://schemas.openxmlformats.org/officeDocument/2006/relationships/customXml" Target="../ink/ink434.xml"/><Relationship Id="rId51" Type="http://schemas.openxmlformats.org/officeDocument/2006/relationships/image" Target="../media/image25.png"/><Relationship Id="rId93" Type="http://schemas.openxmlformats.org/officeDocument/2006/relationships/customXml" Target="../ink/ink54.xml"/><Relationship Id="rId189" Type="http://schemas.openxmlformats.org/officeDocument/2006/relationships/image" Target="../media/image75.png"/><Relationship Id="rId396" Type="http://schemas.openxmlformats.org/officeDocument/2006/relationships/image" Target="../media/image164.png"/><Relationship Id="rId561" Type="http://schemas.openxmlformats.org/officeDocument/2006/relationships/image" Target="../media/image246.png"/><Relationship Id="rId617" Type="http://schemas.openxmlformats.org/officeDocument/2006/relationships/customXml" Target="../ink/ink343.xml"/><Relationship Id="rId659" Type="http://schemas.openxmlformats.org/officeDocument/2006/relationships/customXml" Target="../ink/ink364.xml"/><Relationship Id="rId824" Type="http://schemas.openxmlformats.org/officeDocument/2006/relationships/image" Target="../media/image377.png"/><Relationship Id="rId214" Type="http://schemas.openxmlformats.org/officeDocument/2006/relationships/customXml" Target="../ink/ink126.xml"/><Relationship Id="rId256" Type="http://schemas.openxmlformats.org/officeDocument/2006/relationships/customXml" Target="../ink/ink147.xml"/><Relationship Id="rId298" Type="http://schemas.openxmlformats.org/officeDocument/2006/relationships/customXml" Target="../ink/ink168.xml"/><Relationship Id="rId421" Type="http://schemas.openxmlformats.org/officeDocument/2006/relationships/customXml" Target="../ink/ink244.xml"/><Relationship Id="rId463" Type="http://schemas.openxmlformats.org/officeDocument/2006/relationships/customXml" Target="../ink/ink265.xml"/><Relationship Id="rId519" Type="http://schemas.openxmlformats.org/officeDocument/2006/relationships/customXml" Target="../ink/ink293.xml"/><Relationship Id="rId670" Type="http://schemas.openxmlformats.org/officeDocument/2006/relationships/image" Target="../media/image300.png"/><Relationship Id="rId116" Type="http://schemas.openxmlformats.org/officeDocument/2006/relationships/customXml" Target="../ink/ink73.xml"/><Relationship Id="rId158" Type="http://schemas.openxmlformats.org/officeDocument/2006/relationships/customXml" Target="../ink/ink94.xml"/><Relationship Id="rId323" Type="http://schemas.openxmlformats.org/officeDocument/2006/relationships/customXml" Target="../ink/ink193.xml"/><Relationship Id="rId530" Type="http://schemas.openxmlformats.org/officeDocument/2006/relationships/image" Target="../media/image231.png"/><Relationship Id="rId726" Type="http://schemas.openxmlformats.org/officeDocument/2006/relationships/image" Target="../media/image328.png"/><Relationship Id="rId768" Type="http://schemas.openxmlformats.org/officeDocument/2006/relationships/image" Target="../media/image3491.png"/><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customXml" Target="../ink/ink216.xml"/><Relationship Id="rId572" Type="http://schemas.openxmlformats.org/officeDocument/2006/relationships/image" Target="../media/image2512.png"/><Relationship Id="rId628" Type="http://schemas.openxmlformats.org/officeDocument/2006/relationships/image" Target="../media/image279.png"/><Relationship Id="rId225" Type="http://schemas.openxmlformats.org/officeDocument/2006/relationships/image" Target="../media/image93.png"/><Relationship Id="rId267" Type="http://schemas.openxmlformats.org/officeDocument/2006/relationships/image" Target="../media/image114.png"/><Relationship Id="rId432" Type="http://schemas.openxmlformats.org/officeDocument/2006/relationships/image" Target="../media/image182.png"/><Relationship Id="rId474" Type="http://schemas.openxmlformats.org/officeDocument/2006/relationships/image" Target="../media/image203.png"/><Relationship Id="rId127" Type="http://schemas.openxmlformats.org/officeDocument/2006/relationships/image" Target="../media/image48.png"/><Relationship Id="rId681" Type="http://schemas.openxmlformats.org/officeDocument/2006/relationships/customXml" Target="../ink/ink375.xml"/><Relationship Id="rId737" Type="http://schemas.openxmlformats.org/officeDocument/2006/relationships/customXml" Target="../ink/ink403.xml"/><Relationship Id="rId779" Type="http://schemas.openxmlformats.org/officeDocument/2006/relationships/customXml" Target="../ink/ink424.xml"/><Relationship Id="rId31" Type="http://schemas.openxmlformats.org/officeDocument/2006/relationships/image" Target="../media/image15.png"/><Relationship Id="rId73" Type="http://schemas.openxmlformats.org/officeDocument/2006/relationships/image" Target="../media/image36.png"/><Relationship Id="rId169" Type="http://schemas.openxmlformats.org/officeDocument/2006/relationships/image" Target="../media/image69.png"/><Relationship Id="rId334" Type="http://schemas.openxmlformats.org/officeDocument/2006/relationships/customXml" Target="../ink/ink200.xml"/><Relationship Id="rId376" Type="http://schemas.openxmlformats.org/officeDocument/2006/relationships/image" Target="../media/image154.png"/><Relationship Id="rId541" Type="http://schemas.openxmlformats.org/officeDocument/2006/relationships/customXml" Target="../ink/ink304.xml"/><Relationship Id="rId583" Type="http://schemas.openxmlformats.org/officeDocument/2006/relationships/customXml" Target="../ink/ink326.xml"/><Relationship Id="rId639" Type="http://schemas.openxmlformats.org/officeDocument/2006/relationships/customXml" Target="../ink/ink354.xml"/><Relationship Id="rId790" Type="http://schemas.openxmlformats.org/officeDocument/2006/relationships/image" Target="../media/image360.png"/><Relationship Id="rId804" Type="http://schemas.openxmlformats.org/officeDocument/2006/relationships/image" Target="../media/image367.png"/><Relationship Id="rId4" Type="http://schemas.openxmlformats.org/officeDocument/2006/relationships/customXml" Target="../ink/ink2.xml"/><Relationship Id="rId180" Type="http://schemas.openxmlformats.org/officeDocument/2006/relationships/customXml" Target="../ink/ink106.xml"/><Relationship Id="rId236" Type="http://schemas.openxmlformats.org/officeDocument/2006/relationships/customXml" Target="../ink/ink137.xml"/><Relationship Id="rId278" Type="http://schemas.openxmlformats.org/officeDocument/2006/relationships/customXml" Target="../ink/ink158.xml"/><Relationship Id="rId401" Type="http://schemas.openxmlformats.org/officeDocument/2006/relationships/customXml" Target="../ink/ink234.xml"/><Relationship Id="rId443" Type="http://schemas.openxmlformats.org/officeDocument/2006/relationships/customXml" Target="../ink/ink255.xml"/><Relationship Id="rId650" Type="http://schemas.openxmlformats.org/officeDocument/2006/relationships/image" Target="../media/image290.png"/><Relationship Id="rId303" Type="http://schemas.openxmlformats.org/officeDocument/2006/relationships/customXml" Target="../ink/ink173.xml"/><Relationship Id="rId485" Type="http://schemas.openxmlformats.org/officeDocument/2006/relationships/customXml" Target="../ink/ink276.xml"/><Relationship Id="rId692" Type="http://schemas.openxmlformats.org/officeDocument/2006/relationships/image" Target="../media/image311.png"/><Relationship Id="rId706" Type="http://schemas.openxmlformats.org/officeDocument/2006/relationships/image" Target="../media/image318.png"/><Relationship Id="rId748" Type="http://schemas.openxmlformats.org/officeDocument/2006/relationships/image" Target="../media/image3391.png"/><Relationship Id="rId42" Type="http://schemas.openxmlformats.org/officeDocument/2006/relationships/customXml" Target="../ink/ink21.xml"/><Relationship Id="rId84" Type="http://schemas.openxmlformats.org/officeDocument/2006/relationships/customXml" Target="../ink/ink45.xml"/><Relationship Id="rId138" Type="http://schemas.openxmlformats.org/officeDocument/2006/relationships/customXml" Target="../ink/ink84.xml"/><Relationship Id="rId345" Type="http://schemas.openxmlformats.org/officeDocument/2006/relationships/customXml" Target="../ink/ink206.xml"/><Relationship Id="rId387" Type="http://schemas.openxmlformats.org/officeDocument/2006/relationships/customXml" Target="../ink/ink227.xml"/><Relationship Id="rId510" Type="http://schemas.openxmlformats.org/officeDocument/2006/relationships/image" Target="../media/image221.png"/><Relationship Id="rId552" Type="http://schemas.openxmlformats.org/officeDocument/2006/relationships/image" Target="../media/image242.png"/><Relationship Id="rId594" Type="http://schemas.openxmlformats.org/officeDocument/2006/relationships/image" Target="../media/image262.png"/><Relationship Id="rId608" Type="http://schemas.openxmlformats.org/officeDocument/2006/relationships/image" Target="../media/image269.png"/><Relationship Id="rId815" Type="http://schemas.openxmlformats.org/officeDocument/2006/relationships/customXml" Target="../ink/ink442.xml"/><Relationship Id="rId191" Type="http://schemas.openxmlformats.org/officeDocument/2006/relationships/image" Target="../media/image76.png"/><Relationship Id="rId205" Type="http://schemas.openxmlformats.org/officeDocument/2006/relationships/image" Target="../media/image83.png"/><Relationship Id="rId247" Type="http://schemas.openxmlformats.org/officeDocument/2006/relationships/image" Target="../media/image104.png"/><Relationship Id="rId412" Type="http://schemas.openxmlformats.org/officeDocument/2006/relationships/image" Target="../media/image172.png"/><Relationship Id="rId107" Type="http://schemas.openxmlformats.org/officeDocument/2006/relationships/customXml" Target="../ink/ink68.xml"/><Relationship Id="rId289" Type="http://schemas.openxmlformats.org/officeDocument/2006/relationships/image" Target="../media/image125.png"/><Relationship Id="rId454" Type="http://schemas.openxmlformats.org/officeDocument/2006/relationships/image" Target="../media/image193.png"/><Relationship Id="rId496" Type="http://schemas.openxmlformats.org/officeDocument/2006/relationships/image" Target="../media/image214.png"/><Relationship Id="rId661" Type="http://schemas.openxmlformats.org/officeDocument/2006/relationships/customXml" Target="../ink/ink365.xml"/><Relationship Id="rId717" Type="http://schemas.openxmlformats.org/officeDocument/2006/relationships/customXml" Target="../ink/ink393.xml"/><Relationship Id="rId759" Type="http://schemas.openxmlformats.org/officeDocument/2006/relationships/customXml" Target="../ink/ink414.xml"/><Relationship Id="rId11" Type="http://schemas.openxmlformats.org/officeDocument/2006/relationships/image" Target="../media/image5.png"/><Relationship Id="rId53" Type="http://schemas.openxmlformats.org/officeDocument/2006/relationships/image" Target="../media/image26.png"/><Relationship Id="rId149" Type="http://schemas.openxmlformats.org/officeDocument/2006/relationships/image" Target="../media/image59.png"/><Relationship Id="rId314" Type="http://schemas.openxmlformats.org/officeDocument/2006/relationships/customXml" Target="../ink/ink184.xml"/><Relationship Id="rId356" Type="http://schemas.openxmlformats.org/officeDocument/2006/relationships/image" Target="../media/image144.png"/><Relationship Id="rId398" Type="http://schemas.openxmlformats.org/officeDocument/2006/relationships/image" Target="../media/image165.png"/><Relationship Id="rId521" Type="http://schemas.openxmlformats.org/officeDocument/2006/relationships/customXml" Target="../ink/ink294.xml"/><Relationship Id="rId563" Type="http://schemas.openxmlformats.org/officeDocument/2006/relationships/image" Target="../media/image247.png"/><Relationship Id="rId619" Type="http://schemas.openxmlformats.org/officeDocument/2006/relationships/customXml" Target="../ink/ink344.xml"/><Relationship Id="rId770" Type="http://schemas.openxmlformats.org/officeDocument/2006/relationships/image" Target="../media/image3501.png"/><Relationship Id="rId95" Type="http://schemas.openxmlformats.org/officeDocument/2006/relationships/customXml" Target="../ink/ink56.xml"/><Relationship Id="rId160" Type="http://schemas.openxmlformats.org/officeDocument/2006/relationships/customXml" Target="../ink/ink95.xml"/><Relationship Id="rId216" Type="http://schemas.openxmlformats.org/officeDocument/2006/relationships/customXml" Target="../ink/ink127.xml"/><Relationship Id="rId423" Type="http://schemas.openxmlformats.org/officeDocument/2006/relationships/customXml" Target="../ink/ink245.xml"/><Relationship Id="rId826" Type="http://schemas.openxmlformats.org/officeDocument/2006/relationships/image" Target="../media/image378.png"/><Relationship Id="rId258" Type="http://schemas.openxmlformats.org/officeDocument/2006/relationships/customXml" Target="../ink/ink148.xml"/><Relationship Id="rId465" Type="http://schemas.openxmlformats.org/officeDocument/2006/relationships/customXml" Target="../ink/ink266.xml"/><Relationship Id="rId630" Type="http://schemas.openxmlformats.org/officeDocument/2006/relationships/image" Target="../media/image2801.png"/><Relationship Id="rId672" Type="http://schemas.openxmlformats.org/officeDocument/2006/relationships/image" Target="../media/image301.png"/><Relationship Id="rId728" Type="http://schemas.openxmlformats.org/officeDocument/2006/relationships/image" Target="../media/image329.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74.xml"/><Relationship Id="rId325" Type="http://schemas.openxmlformats.org/officeDocument/2006/relationships/customXml" Target="../ink/ink194.xml"/><Relationship Id="rId367" Type="http://schemas.openxmlformats.org/officeDocument/2006/relationships/customXml" Target="../ink/ink217.xml"/><Relationship Id="rId532" Type="http://schemas.openxmlformats.org/officeDocument/2006/relationships/image" Target="../media/image232.png"/><Relationship Id="rId574" Type="http://schemas.openxmlformats.org/officeDocument/2006/relationships/image" Target="../media/image252.png"/><Relationship Id="rId171" Type="http://schemas.openxmlformats.org/officeDocument/2006/relationships/image" Target="../media/image70.png"/><Relationship Id="rId227" Type="http://schemas.openxmlformats.org/officeDocument/2006/relationships/image" Target="../media/image94.png"/><Relationship Id="rId781" Type="http://schemas.openxmlformats.org/officeDocument/2006/relationships/customXml" Target="../ink/ink425.xml"/><Relationship Id="rId269" Type="http://schemas.openxmlformats.org/officeDocument/2006/relationships/image" Target="../media/image115.png"/><Relationship Id="rId434" Type="http://schemas.openxmlformats.org/officeDocument/2006/relationships/image" Target="../media/image183.png"/><Relationship Id="rId476" Type="http://schemas.openxmlformats.org/officeDocument/2006/relationships/image" Target="../media/image204.png"/><Relationship Id="rId641" Type="http://schemas.openxmlformats.org/officeDocument/2006/relationships/customXml" Target="../ink/ink355.xml"/><Relationship Id="rId683" Type="http://schemas.openxmlformats.org/officeDocument/2006/relationships/customXml" Target="../ink/ink376.xml"/><Relationship Id="rId739" Type="http://schemas.openxmlformats.org/officeDocument/2006/relationships/customXml" Target="../ink/ink404.xml"/><Relationship Id="rId33" Type="http://schemas.openxmlformats.org/officeDocument/2006/relationships/image" Target="../media/image16.png"/><Relationship Id="rId129" Type="http://schemas.openxmlformats.org/officeDocument/2006/relationships/image" Target="../media/image49.png"/><Relationship Id="rId280" Type="http://schemas.openxmlformats.org/officeDocument/2006/relationships/customXml" Target="../ink/ink159.xml"/><Relationship Id="rId336" Type="http://schemas.openxmlformats.org/officeDocument/2006/relationships/image" Target="../media/image134.png"/><Relationship Id="rId501" Type="http://schemas.openxmlformats.org/officeDocument/2006/relationships/customXml" Target="../ink/ink284.xml"/><Relationship Id="rId543" Type="http://schemas.openxmlformats.org/officeDocument/2006/relationships/customXml" Target="../ink/ink305.xml"/><Relationship Id="rId75" Type="http://schemas.openxmlformats.org/officeDocument/2006/relationships/image" Target="../media/image37.png"/><Relationship Id="rId140" Type="http://schemas.openxmlformats.org/officeDocument/2006/relationships/customXml" Target="../ink/ink85.xml"/><Relationship Id="rId182" Type="http://schemas.openxmlformats.org/officeDocument/2006/relationships/customXml" Target="../ink/ink108.xml"/><Relationship Id="rId378" Type="http://schemas.openxmlformats.org/officeDocument/2006/relationships/image" Target="../media/image155.png"/><Relationship Id="rId403" Type="http://schemas.openxmlformats.org/officeDocument/2006/relationships/customXml" Target="../ink/ink235.xml"/><Relationship Id="rId585" Type="http://schemas.openxmlformats.org/officeDocument/2006/relationships/customXml" Target="../ink/ink327.xml"/><Relationship Id="rId750" Type="http://schemas.openxmlformats.org/officeDocument/2006/relationships/image" Target="../media/image340.png"/><Relationship Id="rId792" Type="http://schemas.openxmlformats.org/officeDocument/2006/relationships/image" Target="../media/image361.png"/><Relationship Id="rId806" Type="http://schemas.openxmlformats.org/officeDocument/2006/relationships/image" Target="../media/image368.png"/><Relationship Id="rId6" Type="http://schemas.openxmlformats.org/officeDocument/2006/relationships/customXml" Target="../ink/ink3.xml"/><Relationship Id="rId238" Type="http://schemas.openxmlformats.org/officeDocument/2006/relationships/customXml" Target="../ink/ink138.xml"/><Relationship Id="rId445" Type="http://schemas.openxmlformats.org/officeDocument/2006/relationships/customXml" Target="../ink/ink256.xml"/><Relationship Id="rId487" Type="http://schemas.openxmlformats.org/officeDocument/2006/relationships/customXml" Target="../ink/ink277.xml"/><Relationship Id="rId610" Type="http://schemas.openxmlformats.org/officeDocument/2006/relationships/image" Target="../media/image270.png"/><Relationship Id="rId652" Type="http://schemas.openxmlformats.org/officeDocument/2006/relationships/image" Target="../media/image291.png"/><Relationship Id="rId694" Type="http://schemas.openxmlformats.org/officeDocument/2006/relationships/image" Target="../media/image312.png"/><Relationship Id="rId708" Type="http://schemas.openxmlformats.org/officeDocument/2006/relationships/image" Target="../media/image319.png"/><Relationship Id="rId291" Type="http://schemas.openxmlformats.org/officeDocument/2006/relationships/image" Target="../media/image126.png"/><Relationship Id="rId305" Type="http://schemas.openxmlformats.org/officeDocument/2006/relationships/customXml" Target="../ink/ink175.xml"/><Relationship Id="rId347" Type="http://schemas.openxmlformats.org/officeDocument/2006/relationships/customXml" Target="../ink/ink207.xml"/><Relationship Id="rId512" Type="http://schemas.openxmlformats.org/officeDocument/2006/relationships/image" Target="../media/image222.png"/><Relationship Id="rId44" Type="http://schemas.openxmlformats.org/officeDocument/2006/relationships/customXml" Target="../ink/ink22.xml"/><Relationship Id="rId86" Type="http://schemas.openxmlformats.org/officeDocument/2006/relationships/customXml" Target="../ink/ink47.xml"/><Relationship Id="rId151" Type="http://schemas.openxmlformats.org/officeDocument/2006/relationships/image" Target="../media/image60.png"/><Relationship Id="rId389" Type="http://schemas.openxmlformats.org/officeDocument/2006/relationships/customXml" Target="../ink/ink228.xml"/><Relationship Id="rId554" Type="http://schemas.openxmlformats.org/officeDocument/2006/relationships/image" Target="../media/image243.png"/><Relationship Id="rId596" Type="http://schemas.openxmlformats.org/officeDocument/2006/relationships/image" Target="../media/image263.png"/><Relationship Id="rId761" Type="http://schemas.openxmlformats.org/officeDocument/2006/relationships/customXml" Target="../ink/ink415.xml"/><Relationship Id="rId817" Type="http://schemas.openxmlformats.org/officeDocument/2006/relationships/customXml" Target="../ink/ink443.xml"/><Relationship Id="rId193" Type="http://schemas.openxmlformats.org/officeDocument/2006/relationships/image" Target="../media/image77.png"/><Relationship Id="rId207" Type="http://schemas.openxmlformats.org/officeDocument/2006/relationships/image" Target="../media/image84.png"/><Relationship Id="rId249" Type="http://schemas.openxmlformats.org/officeDocument/2006/relationships/image" Target="../media/image105.png"/><Relationship Id="rId414" Type="http://schemas.openxmlformats.org/officeDocument/2006/relationships/image" Target="../media/image173.png"/><Relationship Id="rId456" Type="http://schemas.openxmlformats.org/officeDocument/2006/relationships/image" Target="../media/image194.png"/><Relationship Id="rId498" Type="http://schemas.openxmlformats.org/officeDocument/2006/relationships/image" Target="../media/image215.png"/><Relationship Id="rId621" Type="http://schemas.openxmlformats.org/officeDocument/2006/relationships/customXml" Target="../ink/ink345.xml"/><Relationship Id="rId663" Type="http://schemas.openxmlformats.org/officeDocument/2006/relationships/customXml" Target="../ink/ink366.xml"/><Relationship Id="rId13" Type="http://schemas.openxmlformats.org/officeDocument/2006/relationships/image" Target="../media/image6.png"/><Relationship Id="rId109" Type="http://schemas.openxmlformats.org/officeDocument/2006/relationships/image" Target="../media/image39.png"/><Relationship Id="rId260" Type="http://schemas.openxmlformats.org/officeDocument/2006/relationships/customXml" Target="../ink/ink149.xml"/><Relationship Id="rId316" Type="http://schemas.openxmlformats.org/officeDocument/2006/relationships/customXml" Target="../ink/ink186.xml"/><Relationship Id="rId523" Type="http://schemas.openxmlformats.org/officeDocument/2006/relationships/customXml" Target="../ink/ink295.xml"/><Relationship Id="rId719" Type="http://schemas.openxmlformats.org/officeDocument/2006/relationships/customXml" Target="../ink/ink394.xml"/><Relationship Id="rId55" Type="http://schemas.openxmlformats.org/officeDocument/2006/relationships/image" Target="../media/image27.png"/><Relationship Id="rId97" Type="http://schemas.openxmlformats.org/officeDocument/2006/relationships/customXml" Target="../ink/ink58.xml"/><Relationship Id="rId120" Type="http://schemas.openxmlformats.org/officeDocument/2006/relationships/customXml" Target="../ink/ink75.xml"/><Relationship Id="rId358" Type="http://schemas.openxmlformats.org/officeDocument/2006/relationships/image" Target="../media/image145.png"/><Relationship Id="rId565" Type="http://schemas.openxmlformats.org/officeDocument/2006/relationships/image" Target="../media/image2481.png"/><Relationship Id="rId730" Type="http://schemas.openxmlformats.org/officeDocument/2006/relationships/image" Target="../media/image330.png"/><Relationship Id="rId772" Type="http://schemas.openxmlformats.org/officeDocument/2006/relationships/image" Target="../media/image351.png"/><Relationship Id="rId828" Type="http://schemas.openxmlformats.org/officeDocument/2006/relationships/image" Target="../media/image379.png"/><Relationship Id="rId162" Type="http://schemas.openxmlformats.org/officeDocument/2006/relationships/customXml" Target="../ink/ink96.xml"/><Relationship Id="rId218" Type="http://schemas.openxmlformats.org/officeDocument/2006/relationships/customXml" Target="../ink/ink128.xml"/><Relationship Id="rId425" Type="http://schemas.openxmlformats.org/officeDocument/2006/relationships/customXml" Target="../ink/ink246.xml"/><Relationship Id="rId467" Type="http://schemas.openxmlformats.org/officeDocument/2006/relationships/customXml" Target="../ink/ink267.xml"/><Relationship Id="rId632" Type="http://schemas.openxmlformats.org/officeDocument/2006/relationships/image" Target="../media/image281.png"/><Relationship Id="rId271" Type="http://schemas.openxmlformats.org/officeDocument/2006/relationships/image" Target="../media/image116.png"/><Relationship Id="rId674" Type="http://schemas.openxmlformats.org/officeDocument/2006/relationships/image" Target="../media/image302.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50.png"/><Relationship Id="rId327" Type="http://schemas.openxmlformats.org/officeDocument/2006/relationships/customXml" Target="../ink/ink195.xml"/><Relationship Id="rId369" Type="http://schemas.openxmlformats.org/officeDocument/2006/relationships/customXml" Target="../ink/ink218.xml"/><Relationship Id="rId534" Type="http://schemas.openxmlformats.org/officeDocument/2006/relationships/image" Target="../media/image233.png"/><Relationship Id="rId576" Type="http://schemas.openxmlformats.org/officeDocument/2006/relationships/image" Target="../media/image253.png"/><Relationship Id="rId741" Type="http://schemas.openxmlformats.org/officeDocument/2006/relationships/customXml" Target="../ink/ink405.xml"/><Relationship Id="rId783" Type="http://schemas.openxmlformats.org/officeDocument/2006/relationships/customXml" Target="../ink/ink426.xml"/><Relationship Id="rId173" Type="http://schemas.openxmlformats.org/officeDocument/2006/relationships/image" Target="../media/image71.png"/><Relationship Id="rId229" Type="http://schemas.openxmlformats.org/officeDocument/2006/relationships/image" Target="../media/image95.png"/><Relationship Id="rId380" Type="http://schemas.openxmlformats.org/officeDocument/2006/relationships/image" Target="../media/image156.png"/><Relationship Id="rId436" Type="http://schemas.openxmlformats.org/officeDocument/2006/relationships/image" Target="../media/image184.png"/><Relationship Id="rId601" Type="http://schemas.openxmlformats.org/officeDocument/2006/relationships/customXml" Target="../ink/ink335.xml"/><Relationship Id="rId643" Type="http://schemas.openxmlformats.org/officeDocument/2006/relationships/customXml" Target="../ink/ink356.xml"/><Relationship Id="rId240" Type="http://schemas.openxmlformats.org/officeDocument/2006/relationships/customXml" Target="../ink/ink139.xml"/><Relationship Id="rId478" Type="http://schemas.openxmlformats.org/officeDocument/2006/relationships/image" Target="../media/image205.png"/><Relationship Id="rId685" Type="http://schemas.openxmlformats.org/officeDocument/2006/relationships/customXml" Target="../ink/ink377.xml"/><Relationship Id="rId35" Type="http://schemas.openxmlformats.org/officeDocument/2006/relationships/image" Target="../media/image17.png"/><Relationship Id="rId77" Type="http://schemas.openxmlformats.org/officeDocument/2006/relationships/image" Target="../media/image38.png"/><Relationship Id="rId100" Type="http://schemas.openxmlformats.org/officeDocument/2006/relationships/customXml" Target="../ink/ink61.xml"/><Relationship Id="rId282" Type="http://schemas.openxmlformats.org/officeDocument/2006/relationships/customXml" Target="../ink/ink160.xml"/><Relationship Id="rId338" Type="http://schemas.openxmlformats.org/officeDocument/2006/relationships/image" Target="../media/image135.png"/><Relationship Id="rId503" Type="http://schemas.openxmlformats.org/officeDocument/2006/relationships/customXml" Target="../ink/ink285.xml"/><Relationship Id="rId545" Type="http://schemas.openxmlformats.org/officeDocument/2006/relationships/customXml" Target="../ink/ink306.xml"/><Relationship Id="rId587" Type="http://schemas.openxmlformats.org/officeDocument/2006/relationships/customXml" Target="../ink/ink328.xml"/><Relationship Id="rId710" Type="http://schemas.openxmlformats.org/officeDocument/2006/relationships/image" Target="../media/image320.png"/><Relationship Id="rId752" Type="http://schemas.openxmlformats.org/officeDocument/2006/relationships/image" Target="../media/image341.png"/><Relationship Id="rId808" Type="http://schemas.openxmlformats.org/officeDocument/2006/relationships/image" Target="../media/image369.png"/><Relationship Id="rId8" Type="http://schemas.openxmlformats.org/officeDocument/2006/relationships/customXml" Target="../ink/ink4.xml"/><Relationship Id="rId142" Type="http://schemas.openxmlformats.org/officeDocument/2006/relationships/customXml" Target="../ink/ink86.xml"/><Relationship Id="rId184" Type="http://schemas.openxmlformats.org/officeDocument/2006/relationships/customXml" Target="../ink/ink110.xml"/><Relationship Id="rId391" Type="http://schemas.openxmlformats.org/officeDocument/2006/relationships/customXml" Target="../ink/ink229.xml"/><Relationship Id="rId405" Type="http://schemas.openxmlformats.org/officeDocument/2006/relationships/customXml" Target="../ink/ink236.xml"/><Relationship Id="rId447" Type="http://schemas.openxmlformats.org/officeDocument/2006/relationships/customXml" Target="../ink/ink257.xml"/><Relationship Id="rId612" Type="http://schemas.openxmlformats.org/officeDocument/2006/relationships/image" Target="../media/image271.png"/><Relationship Id="rId794" Type="http://schemas.openxmlformats.org/officeDocument/2006/relationships/image" Target="../media/image362.png"/><Relationship Id="rId251" Type="http://schemas.openxmlformats.org/officeDocument/2006/relationships/image" Target="../media/image106.png"/><Relationship Id="rId489" Type="http://schemas.openxmlformats.org/officeDocument/2006/relationships/customXml" Target="../ink/ink278.xml"/><Relationship Id="rId654" Type="http://schemas.openxmlformats.org/officeDocument/2006/relationships/image" Target="../media/image2921.png"/><Relationship Id="rId696" Type="http://schemas.openxmlformats.org/officeDocument/2006/relationships/image" Target="../media/image313.png"/><Relationship Id="rId46" Type="http://schemas.openxmlformats.org/officeDocument/2006/relationships/customXml" Target="../ink/ink23.xml"/><Relationship Id="rId293" Type="http://schemas.openxmlformats.org/officeDocument/2006/relationships/image" Target="../media/image127.png"/><Relationship Id="rId307" Type="http://schemas.openxmlformats.org/officeDocument/2006/relationships/customXml" Target="../ink/ink177.xml"/><Relationship Id="rId349" Type="http://schemas.openxmlformats.org/officeDocument/2006/relationships/customXml" Target="../ink/ink208.xml"/><Relationship Id="rId514" Type="http://schemas.openxmlformats.org/officeDocument/2006/relationships/image" Target="../media/image223.png"/><Relationship Id="rId556" Type="http://schemas.openxmlformats.org/officeDocument/2006/relationships/image" Target="../media/image244.png"/><Relationship Id="rId721" Type="http://schemas.openxmlformats.org/officeDocument/2006/relationships/customXml" Target="../ink/ink395.xml"/><Relationship Id="rId763" Type="http://schemas.openxmlformats.org/officeDocument/2006/relationships/customXml" Target="../ink/ink416.xml"/><Relationship Id="rId88" Type="http://schemas.openxmlformats.org/officeDocument/2006/relationships/customXml" Target="../ink/ink49.xml"/><Relationship Id="rId111" Type="http://schemas.openxmlformats.org/officeDocument/2006/relationships/image" Target="../media/image40.png"/><Relationship Id="rId153" Type="http://schemas.openxmlformats.org/officeDocument/2006/relationships/image" Target="../media/image61.png"/><Relationship Id="rId195" Type="http://schemas.openxmlformats.org/officeDocument/2006/relationships/image" Target="../media/image78.png"/><Relationship Id="rId209" Type="http://schemas.openxmlformats.org/officeDocument/2006/relationships/image" Target="../media/image85.png"/><Relationship Id="rId360" Type="http://schemas.openxmlformats.org/officeDocument/2006/relationships/image" Target="../media/image146.png"/><Relationship Id="rId416" Type="http://schemas.openxmlformats.org/officeDocument/2006/relationships/image" Target="../media/image174.png"/><Relationship Id="rId598" Type="http://schemas.openxmlformats.org/officeDocument/2006/relationships/image" Target="../media/image264.png"/><Relationship Id="rId819" Type="http://schemas.openxmlformats.org/officeDocument/2006/relationships/customXml" Target="../ink/ink444.xml"/><Relationship Id="rId220" Type="http://schemas.openxmlformats.org/officeDocument/2006/relationships/customXml" Target="../ink/ink129.xml"/><Relationship Id="rId458" Type="http://schemas.openxmlformats.org/officeDocument/2006/relationships/image" Target="../media/image195.png"/><Relationship Id="rId623" Type="http://schemas.openxmlformats.org/officeDocument/2006/relationships/customXml" Target="../ink/ink346.xml"/><Relationship Id="rId665" Type="http://schemas.openxmlformats.org/officeDocument/2006/relationships/customXml" Target="../ink/ink367.xml"/><Relationship Id="rId830" Type="http://schemas.openxmlformats.org/officeDocument/2006/relationships/image" Target="../media/image380.png"/><Relationship Id="rId15" Type="http://schemas.openxmlformats.org/officeDocument/2006/relationships/image" Target="../media/image7.png"/><Relationship Id="rId57" Type="http://schemas.openxmlformats.org/officeDocument/2006/relationships/image" Target="../media/image28.png"/><Relationship Id="rId262" Type="http://schemas.openxmlformats.org/officeDocument/2006/relationships/customXml" Target="../ink/ink150.xml"/><Relationship Id="rId318" Type="http://schemas.openxmlformats.org/officeDocument/2006/relationships/customXml" Target="../ink/ink188.xml"/><Relationship Id="rId525" Type="http://schemas.openxmlformats.org/officeDocument/2006/relationships/customXml" Target="../ink/ink296.xml"/><Relationship Id="rId567" Type="http://schemas.openxmlformats.org/officeDocument/2006/relationships/image" Target="../media/image249.png"/><Relationship Id="rId732" Type="http://schemas.openxmlformats.org/officeDocument/2006/relationships/image" Target="../media/image331.png"/><Relationship Id="rId99" Type="http://schemas.openxmlformats.org/officeDocument/2006/relationships/customXml" Target="../ink/ink60.xml"/><Relationship Id="rId122" Type="http://schemas.openxmlformats.org/officeDocument/2006/relationships/customXml" Target="../ink/ink76.xml"/><Relationship Id="rId164" Type="http://schemas.openxmlformats.org/officeDocument/2006/relationships/customXml" Target="../ink/ink97.xml"/><Relationship Id="rId371" Type="http://schemas.openxmlformats.org/officeDocument/2006/relationships/customXml" Target="../ink/ink219.xml"/><Relationship Id="rId774" Type="http://schemas.openxmlformats.org/officeDocument/2006/relationships/image" Target="../media/image352.png"/><Relationship Id="rId427" Type="http://schemas.openxmlformats.org/officeDocument/2006/relationships/customXml" Target="../ink/ink247.xml"/><Relationship Id="rId469" Type="http://schemas.openxmlformats.org/officeDocument/2006/relationships/customXml" Target="../ink/ink268.xml"/><Relationship Id="rId634" Type="http://schemas.openxmlformats.org/officeDocument/2006/relationships/image" Target="../media/image282.png"/><Relationship Id="rId676" Type="http://schemas.openxmlformats.org/officeDocument/2006/relationships/image" Target="../media/image303.png"/><Relationship Id="rId26" Type="http://schemas.openxmlformats.org/officeDocument/2006/relationships/customXml" Target="../ink/ink13.xml"/><Relationship Id="rId231" Type="http://schemas.openxmlformats.org/officeDocument/2006/relationships/image" Target="../media/image96.png"/><Relationship Id="rId273" Type="http://schemas.openxmlformats.org/officeDocument/2006/relationships/image" Target="../media/image117.png"/><Relationship Id="rId329" Type="http://schemas.openxmlformats.org/officeDocument/2006/relationships/customXml" Target="../ink/ink196.xml"/><Relationship Id="rId480" Type="http://schemas.openxmlformats.org/officeDocument/2006/relationships/image" Target="../media/image206.png"/><Relationship Id="rId536" Type="http://schemas.openxmlformats.org/officeDocument/2006/relationships/image" Target="../media/image234.png"/><Relationship Id="rId701" Type="http://schemas.openxmlformats.org/officeDocument/2006/relationships/customXml" Target="../ink/ink385.xml"/><Relationship Id="rId68" Type="http://schemas.openxmlformats.org/officeDocument/2006/relationships/customXml" Target="../ink/ink34.xml"/><Relationship Id="rId133" Type="http://schemas.openxmlformats.org/officeDocument/2006/relationships/image" Target="../media/image51.png"/><Relationship Id="rId175" Type="http://schemas.openxmlformats.org/officeDocument/2006/relationships/image" Target="../media/image72.png"/><Relationship Id="rId340" Type="http://schemas.openxmlformats.org/officeDocument/2006/relationships/image" Target="../media/image136.png"/><Relationship Id="rId578" Type="http://schemas.openxmlformats.org/officeDocument/2006/relationships/image" Target="../media/image254.png"/><Relationship Id="rId743" Type="http://schemas.openxmlformats.org/officeDocument/2006/relationships/customXml" Target="../ink/ink406.xml"/><Relationship Id="rId785" Type="http://schemas.openxmlformats.org/officeDocument/2006/relationships/customXml" Target="../ink/ink427.xml"/><Relationship Id="rId200" Type="http://schemas.openxmlformats.org/officeDocument/2006/relationships/customXml" Target="../ink/ink119.xml"/><Relationship Id="rId382" Type="http://schemas.openxmlformats.org/officeDocument/2006/relationships/image" Target="../media/image157.png"/><Relationship Id="rId438" Type="http://schemas.openxmlformats.org/officeDocument/2006/relationships/image" Target="../media/image185.png"/><Relationship Id="rId603" Type="http://schemas.openxmlformats.org/officeDocument/2006/relationships/customXml" Target="../ink/ink336.xml"/><Relationship Id="rId645" Type="http://schemas.openxmlformats.org/officeDocument/2006/relationships/customXml" Target="../ink/ink357.xml"/><Relationship Id="rId687" Type="http://schemas.openxmlformats.org/officeDocument/2006/relationships/customXml" Target="../ink/ink378.xml"/><Relationship Id="rId810" Type="http://schemas.openxmlformats.org/officeDocument/2006/relationships/image" Target="../media/image370.png"/><Relationship Id="rId242" Type="http://schemas.openxmlformats.org/officeDocument/2006/relationships/customXml" Target="../ink/ink140.xml"/><Relationship Id="rId284" Type="http://schemas.openxmlformats.org/officeDocument/2006/relationships/customXml" Target="../ink/ink161.xml"/><Relationship Id="rId491" Type="http://schemas.openxmlformats.org/officeDocument/2006/relationships/customXml" Target="../ink/ink279.xml"/><Relationship Id="rId505" Type="http://schemas.openxmlformats.org/officeDocument/2006/relationships/customXml" Target="../ink/ink286.xml"/><Relationship Id="rId712" Type="http://schemas.openxmlformats.org/officeDocument/2006/relationships/image" Target="../media/image321.png"/><Relationship Id="rId37" Type="http://schemas.openxmlformats.org/officeDocument/2006/relationships/image" Target="../media/image18.png"/><Relationship Id="rId79" Type="http://schemas.openxmlformats.org/officeDocument/2006/relationships/customXml" Target="../ink/ink40.xml"/><Relationship Id="rId102" Type="http://schemas.openxmlformats.org/officeDocument/2006/relationships/customXml" Target="../ink/ink63.xml"/><Relationship Id="rId144" Type="http://schemas.openxmlformats.org/officeDocument/2006/relationships/customXml" Target="../ink/ink87.xml"/><Relationship Id="rId547" Type="http://schemas.openxmlformats.org/officeDocument/2006/relationships/customXml" Target="../ink/ink307.xml"/><Relationship Id="rId589" Type="http://schemas.openxmlformats.org/officeDocument/2006/relationships/customXml" Target="../ink/ink329.xml"/><Relationship Id="rId754" Type="http://schemas.openxmlformats.org/officeDocument/2006/relationships/image" Target="../media/image342.png"/><Relationship Id="rId796" Type="http://schemas.openxmlformats.org/officeDocument/2006/relationships/image" Target="../media/image363.png"/><Relationship Id="rId90" Type="http://schemas.openxmlformats.org/officeDocument/2006/relationships/customXml" Target="../ink/ink51.xml"/><Relationship Id="rId186" Type="http://schemas.openxmlformats.org/officeDocument/2006/relationships/customXml" Target="../ink/ink112.xml"/><Relationship Id="rId351" Type="http://schemas.openxmlformats.org/officeDocument/2006/relationships/customXml" Target="../ink/ink209.xml"/><Relationship Id="rId393" Type="http://schemas.openxmlformats.org/officeDocument/2006/relationships/customXml" Target="../ink/ink230.xml"/><Relationship Id="rId407" Type="http://schemas.openxmlformats.org/officeDocument/2006/relationships/customXml" Target="../ink/ink237.xml"/><Relationship Id="rId449" Type="http://schemas.openxmlformats.org/officeDocument/2006/relationships/customXml" Target="../ink/ink258.xml"/><Relationship Id="rId614" Type="http://schemas.openxmlformats.org/officeDocument/2006/relationships/image" Target="../media/image272.png"/><Relationship Id="rId656" Type="http://schemas.openxmlformats.org/officeDocument/2006/relationships/image" Target="../media/image2931.png"/><Relationship Id="rId821" Type="http://schemas.openxmlformats.org/officeDocument/2006/relationships/customXml" Target="../ink/ink445.xml"/><Relationship Id="rId211" Type="http://schemas.openxmlformats.org/officeDocument/2006/relationships/image" Target="../media/image86.png"/><Relationship Id="rId253" Type="http://schemas.openxmlformats.org/officeDocument/2006/relationships/image" Target="../media/image107.png"/><Relationship Id="rId295" Type="http://schemas.openxmlformats.org/officeDocument/2006/relationships/image" Target="../media/image128.png"/><Relationship Id="rId309" Type="http://schemas.openxmlformats.org/officeDocument/2006/relationships/customXml" Target="../ink/ink179.xml"/><Relationship Id="rId460" Type="http://schemas.openxmlformats.org/officeDocument/2006/relationships/image" Target="../media/image196.png"/><Relationship Id="rId516" Type="http://schemas.openxmlformats.org/officeDocument/2006/relationships/image" Target="../media/image224.png"/><Relationship Id="rId698" Type="http://schemas.openxmlformats.org/officeDocument/2006/relationships/image" Target="../media/image314.png"/><Relationship Id="rId48" Type="http://schemas.openxmlformats.org/officeDocument/2006/relationships/customXml" Target="../ink/ink24.xml"/><Relationship Id="rId113" Type="http://schemas.openxmlformats.org/officeDocument/2006/relationships/image" Target="../media/image41.png"/><Relationship Id="rId320" Type="http://schemas.openxmlformats.org/officeDocument/2006/relationships/customXml" Target="../ink/ink190.xml"/><Relationship Id="rId558" Type="http://schemas.openxmlformats.org/officeDocument/2006/relationships/customXml" Target="../ink/ink313.xml"/><Relationship Id="rId723" Type="http://schemas.openxmlformats.org/officeDocument/2006/relationships/customXml" Target="../ink/ink396.xml"/><Relationship Id="rId765" Type="http://schemas.openxmlformats.org/officeDocument/2006/relationships/customXml" Target="../ink/ink417.xml"/><Relationship Id="rId155" Type="http://schemas.openxmlformats.org/officeDocument/2006/relationships/image" Target="../media/image62.png"/><Relationship Id="rId197" Type="http://schemas.openxmlformats.org/officeDocument/2006/relationships/image" Target="../media/image79.png"/><Relationship Id="rId362" Type="http://schemas.openxmlformats.org/officeDocument/2006/relationships/image" Target="../media/image147.png"/><Relationship Id="rId418" Type="http://schemas.openxmlformats.org/officeDocument/2006/relationships/image" Target="../media/image175.png"/><Relationship Id="rId625" Type="http://schemas.openxmlformats.org/officeDocument/2006/relationships/customXml" Target="../ink/ink347.xml"/><Relationship Id="rId832" Type="http://schemas.openxmlformats.org/officeDocument/2006/relationships/image" Target="../media/image381.png"/><Relationship Id="rId222" Type="http://schemas.openxmlformats.org/officeDocument/2006/relationships/customXml" Target="../ink/ink130.xml"/><Relationship Id="rId264" Type="http://schemas.openxmlformats.org/officeDocument/2006/relationships/customXml" Target="../ink/ink151.xml"/><Relationship Id="rId471" Type="http://schemas.openxmlformats.org/officeDocument/2006/relationships/customXml" Target="../ink/ink269.xml"/><Relationship Id="rId667" Type="http://schemas.openxmlformats.org/officeDocument/2006/relationships/customXml" Target="../ink/ink368.xml"/><Relationship Id="rId17" Type="http://schemas.openxmlformats.org/officeDocument/2006/relationships/image" Target="../media/image8.png"/><Relationship Id="rId59" Type="http://schemas.openxmlformats.org/officeDocument/2006/relationships/image" Target="../media/image29.png"/><Relationship Id="rId124" Type="http://schemas.openxmlformats.org/officeDocument/2006/relationships/customXml" Target="../ink/ink77.xml"/><Relationship Id="rId527" Type="http://schemas.openxmlformats.org/officeDocument/2006/relationships/customXml" Target="../ink/ink297.xml"/><Relationship Id="rId569" Type="http://schemas.openxmlformats.org/officeDocument/2006/relationships/customXml" Target="../ink/ink319.xml"/><Relationship Id="rId734" Type="http://schemas.openxmlformats.org/officeDocument/2006/relationships/image" Target="../media/image332.png"/><Relationship Id="rId776" Type="http://schemas.openxmlformats.org/officeDocument/2006/relationships/image" Target="../media/image353.png"/><Relationship Id="rId70" Type="http://schemas.openxmlformats.org/officeDocument/2006/relationships/customXml" Target="../ink/ink35.xml"/><Relationship Id="rId166" Type="http://schemas.openxmlformats.org/officeDocument/2006/relationships/customXml" Target="../ink/ink98.xml"/><Relationship Id="rId331" Type="http://schemas.openxmlformats.org/officeDocument/2006/relationships/customXml" Target="../ink/ink197.xml"/><Relationship Id="rId373" Type="http://schemas.openxmlformats.org/officeDocument/2006/relationships/customXml" Target="../ink/ink220.xml"/><Relationship Id="rId429" Type="http://schemas.openxmlformats.org/officeDocument/2006/relationships/customXml" Target="../ink/ink248.xml"/><Relationship Id="rId580" Type="http://schemas.openxmlformats.org/officeDocument/2006/relationships/image" Target="../media/image255.png"/><Relationship Id="rId636" Type="http://schemas.openxmlformats.org/officeDocument/2006/relationships/image" Target="../media/image283.png"/><Relationship Id="rId801" Type="http://schemas.openxmlformats.org/officeDocument/2006/relationships/customXml" Target="../ink/ink435.xml"/><Relationship Id="rId1" Type="http://schemas.openxmlformats.org/officeDocument/2006/relationships/slideLayout" Target="../slideLayouts/slideLayout8.xml"/><Relationship Id="rId233" Type="http://schemas.openxmlformats.org/officeDocument/2006/relationships/image" Target="../media/image97.png"/><Relationship Id="rId440" Type="http://schemas.openxmlformats.org/officeDocument/2006/relationships/image" Target="../media/image186.png"/><Relationship Id="rId678" Type="http://schemas.openxmlformats.org/officeDocument/2006/relationships/image" Target="../media/image304.png"/><Relationship Id="rId28" Type="http://schemas.openxmlformats.org/officeDocument/2006/relationships/customXml" Target="../ink/ink14.xml"/><Relationship Id="rId275" Type="http://schemas.openxmlformats.org/officeDocument/2006/relationships/image" Target="../media/image118.png"/><Relationship Id="rId300" Type="http://schemas.openxmlformats.org/officeDocument/2006/relationships/customXml" Target="../ink/ink170.xml"/><Relationship Id="rId482" Type="http://schemas.openxmlformats.org/officeDocument/2006/relationships/image" Target="../media/image207.png"/><Relationship Id="rId538" Type="http://schemas.openxmlformats.org/officeDocument/2006/relationships/image" Target="../media/image235.png"/><Relationship Id="rId703" Type="http://schemas.openxmlformats.org/officeDocument/2006/relationships/customXml" Target="../ink/ink386.xml"/><Relationship Id="rId745" Type="http://schemas.openxmlformats.org/officeDocument/2006/relationships/customXml" Target="../ink/ink407.xml"/><Relationship Id="rId81" Type="http://schemas.openxmlformats.org/officeDocument/2006/relationships/customXml" Target="../ink/ink42.xml"/><Relationship Id="rId135" Type="http://schemas.openxmlformats.org/officeDocument/2006/relationships/image" Target="../media/image52.png"/><Relationship Id="rId177" Type="http://schemas.openxmlformats.org/officeDocument/2006/relationships/image" Target="../media/image73.png"/><Relationship Id="rId342" Type="http://schemas.openxmlformats.org/officeDocument/2006/relationships/image" Target="../media/image137.png"/><Relationship Id="rId384" Type="http://schemas.openxmlformats.org/officeDocument/2006/relationships/image" Target="../media/image158.png"/><Relationship Id="rId591" Type="http://schemas.openxmlformats.org/officeDocument/2006/relationships/customXml" Target="../ink/ink330.xml"/><Relationship Id="rId605" Type="http://schemas.openxmlformats.org/officeDocument/2006/relationships/customXml" Target="../ink/ink337.xml"/><Relationship Id="rId787" Type="http://schemas.openxmlformats.org/officeDocument/2006/relationships/customXml" Target="../ink/ink428.xml"/><Relationship Id="rId812" Type="http://schemas.openxmlformats.org/officeDocument/2006/relationships/image" Target="../media/image371.png"/><Relationship Id="rId202" Type="http://schemas.openxmlformats.org/officeDocument/2006/relationships/customXml" Target="../ink/ink120.xml"/><Relationship Id="rId244" Type="http://schemas.openxmlformats.org/officeDocument/2006/relationships/customXml" Target="../ink/ink141.xml"/><Relationship Id="rId647" Type="http://schemas.openxmlformats.org/officeDocument/2006/relationships/customXml" Target="../ink/ink358.xml"/><Relationship Id="rId689" Type="http://schemas.openxmlformats.org/officeDocument/2006/relationships/customXml" Target="../ink/ink379.xml"/><Relationship Id="rId39" Type="http://schemas.openxmlformats.org/officeDocument/2006/relationships/image" Target="../media/image19.png"/><Relationship Id="rId286" Type="http://schemas.openxmlformats.org/officeDocument/2006/relationships/customXml" Target="../ink/ink162.xml"/><Relationship Id="rId451" Type="http://schemas.openxmlformats.org/officeDocument/2006/relationships/customXml" Target="../ink/ink259.xml"/><Relationship Id="rId493" Type="http://schemas.openxmlformats.org/officeDocument/2006/relationships/customXml" Target="../ink/ink280.xml"/><Relationship Id="rId507" Type="http://schemas.openxmlformats.org/officeDocument/2006/relationships/customXml" Target="../ink/ink287.xml"/><Relationship Id="rId549" Type="http://schemas.openxmlformats.org/officeDocument/2006/relationships/customXml" Target="../ink/ink308.xml"/><Relationship Id="rId714" Type="http://schemas.openxmlformats.org/officeDocument/2006/relationships/image" Target="../media/image322.png"/><Relationship Id="rId756" Type="http://schemas.openxmlformats.org/officeDocument/2006/relationships/image" Target="../media/image343.png"/><Relationship Id="rId50" Type="http://schemas.openxmlformats.org/officeDocument/2006/relationships/customXml" Target="../ink/ink25.xml"/><Relationship Id="rId104" Type="http://schemas.openxmlformats.org/officeDocument/2006/relationships/customXml" Target="../ink/ink65.xml"/><Relationship Id="rId146" Type="http://schemas.openxmlformats.org/officeDocument/2006/relationships/customXml" Target="../ink/ink88.xml"/><Relationship Id="rId188" Type="http://schemas.openxmlformats.org/officeDocument/2006/relationships/customXml" Target="../ink/ink113.xml"/><Relationship Id="rId311" Type="http://schemas.openxmlformats.org/officeDocument/2006/relationships/customXml" Target="../ink/ink181.xml"/><Relationship Id="rId353" Type="http://schemas.openxmlformats.org/officeDocument/2006/relationships/customXml" Target="../ink/ink210.xml"/><Relationship Id="rId395" Type="http://schemas.openxmlformats.org/officeDocument/2006/relationships/customXml" Target="../ink/ink231.xml"/><Relationship Id="rId409" Type="http://schemas.openxmlformats.org/officeDocument/2006/relationships/customXml" Target="../ink/ink238.xml"/><Relationship Id="rId560" Type="http://schemas.openxmlformats.org/officeDocument/2006/relationships/customXml" Target="../ink/ink314.xml"/><Relationship Id="rId798" Type="http://schemas.openxmlformats.org/officeDocument/2006/relationships/image" Target="../media/image364.png"/><Relationship Id="rId92" Type="http://schemas.openxmlformats.org/officeDocument/2006/relationships/customXml" Target="../ink/ink53.xml"/><Relationship Id="rId213" Type="http://schemas.openxmlformats.org/officeDocument/2006/relationships/image" Target="../media/image87.png"/><Relationship Id="rId420" Type="http://schemas.openxmlformats.org/officeDocument/2006/relationships/image" Target="../media/image176.png"/><Relationship Id="rId616" Type="http://schemas.openxmlformats.org/officeDocument/2006/relationships/image" Target="../media/image273.png"/><Relationship Id="rId658" Type="http://schemas.openxmlformats.org/officeDocument/2006/relationships/image" Target="../media/image2941.png"/><Relationship Id="rId823" Type="http://schemas.openxmlformats.org/officeDocument/2006/relationships/customXml" Target="../ink/ink446.xml"/><Relationship Id="rId255" Type="http://schemas.openxmlformats.org/officeDocument/2006/relationships/image" Target="../media/image108.png"/><Relationship Id="rId297" Type="http://schemas.openxmlformats.org/officeDocument/2006/relationships/image" Target="../media/image129.png"/><Relationship Id="rId462" Type="http://schemas.openxmlformats.org/officeDocument/2006/relationships/image" Target="../media/image197.png"/><Relationship Id="rId518" Type="http://schemas.openxmlformats.org/officeDocument/2006/relationships/image" Target="../media/image225.png"/><Relationship Id="rId725" Type="http://schemas.openxmlformats.org/officeDocument/2006/relationships/customXml" Target="../ink/ink397.xml"/><Relationship Id="rId115" Type="http://schemas.openxmlformats.org/officeDocument/2006/relationships/image" Target="../media/image42.png"/><Relationship Id="rId157" Type="http://schemas.openxmlformats.org/officeDocument/2006/relationships/image" Target="../media/image63.png"/><Relationship Id="rId322" Type="http://schemas.openxmlformats.org/officeDocument/2006/relationships/customXml" Target="../ink/ink192.xml"/><Relationship Id="rId364" Type="http://schemas.openxmlformats.org/officeDocument/2006/relationships/image" Target="../media/image148.png"/><Relationship Id="rId767" Type="http://schemas.openxmlformats.org/officeDocument/2006/relationships/customXml" Target="../ink/ink418.xml"/><Relationship Id="rId61" Type="http://schemas.openxmlformats.org/officeDocument/2006/relationships/image" Target="../media/image30.png"/><Relationship Id="rId199" Type="http://schemas.openxmlformats.org/officeDocument/2006/relationships/image" Target="../media/image80.png"/><Relationship Id="rId571" Type="http://schemas.openxmlformats.org/officeDocument/2006/relationships/customXml" Target="../ink/ink320.xml"/><Relationship Id="rId627" Type="http://schemas.openxmlformats.org/officeDocument/2006/relationships/customXml" Target="../ink/ink348.xml"/><Relationship Id="rId669" Type="http://schemas.openxmlformats.org/officeDocument/2006/relationships/customXml" Target="../ink/ink369.xml"/><Relationship Id="rId834" Type="http://schemas.openxmlformats.org/officeDocument/2006/relationships/image" Target="../media/image382.png"/><Relationship Id="rId19" Type="http://schemas.openxmlformats.org/officeDocument/2006/relationships/image" Target="../media/image9.png"/><Relationship Id="rId224" Type="http://schemas.openxmlformats.org/officeDocument/2006/relationships/customXml" Target="../ink/ink131.xml"/><Relationship Id="rId266" Type="http://schemas.openxmlformats.org/officeDocument/2006/relationships/customXml" Target="../ink/ink152.xml"/><Relationship Id="rId431" Type="http://schemas.openxmlformats.org/officeDocument/2006/relationships/customXml" Target="../ink/ink249.xml"/><Relationship Id="rId473" Type="http://schemas.openxmlformats.org/officeDocument/2006/relationships/customXml" Target="../ink/ink270.xml"/><Relationship Id="rId529" Type="http://schemas.openxmlformats.org/officeDocument/2006/relationships/customXml" Target="../ink/ink298.xml"/><Relationship Id="rId680" Type="http://schemas.openxmlformats.org/officeDocument/2006/relationships/image" Target="../media/image305.png"/><Relationship Id="rId736" Type="http://schemas.openxmlformats.org/officeDocument/2006/relationships/image" Target="../media/image333.png"/><Relationship Id="rId30" Type="http://schemas.openxmlformats.org/officeDocument/2006/relationships/customXml" Target="../ink/ink15.xml"/><Relationship Id="rId126" Type="http://schemas.openxmlformats.org/officeDocument/2006/relationships/customXml" Target="../ink/ink78.xml"/><Relationship Id="rId168" Type="http://schemas.openxmlformats.org/officeDocument/2006/relationships/customXml" Target="../ink/ink99.xml"/><Relationship Id="rId333" Type="http://schemas.openxmlformats.org/officeDocument/2006/relationships/customXml" Target="../ink/ink199.xml"/><Relationship Id="rId540" Type="http://schemas.openxmlformats.org/officeDocument/2006/relationships/image" Target="../media/image236.png"/><Relationship Id="rId778" Type="http://schemas.openxmlformats.org/officeDocument/2006/relationships/image" Target="../media/image354.png"/><Relationship Id="rId72" Type="http://schemas.openxmlformats.org/officeDocument/2006/relationships/customXml" Target="../ink/ink36.xml"/><Relationship Id="rId375" Type="http://schemas.openxmlformats.org/officeDocument/2006/relationships/customXml" Target="../ink/ink221.xml"/><Relationship Id="rId582" Type="http://schemas.openxmlformats.org/officeDocument/2006/relationships/image" Target="../media/image256.png"/><Relationship Id="rId638" Type="http://schemas.openxmlformats.org/officeDocument/2006/relationships/image" Target="../media/image284.png"/><Relationship Id="rId803" Type="http://schemas.openxmlformats.org/officeDocument/2006/relationships/customXml" Target="../ink/ink436.xml"/><Relationship Id="rId3" Type="http://schemas.openxmlformats.org/officeDocument/2006/relationships/image" Target="../media/image1.png"/><Relationship Id="rId235" Type="http://schemas.openxmlformats.org/officeDocument/2006/relationships/image" Target="../media/image98.png"/><Relationship Id="rId277" Type="http://schemas.openxmlformats.org/officeDocument/2006/relationships/image" Target="../media/image119.png"/><Relationship Id="rId400" Type="http://schemas.openxmlformats.org/officeDocument/2006/relationships/image" Target="../media/image166.png"/><Relationship Id="rId442" Type="http://schemas.openxmlformats.org/officeDocument/2006/relationships/image" Target="../media/image187.png"/><Relationship Id="rId484" Type="http://schemas.openxmlformats.org/officeDocument/2006/relationships/image" Target="../media/image208.png"/><Relationship Id="rId705" Type="http://schemas.openxmlformats.org/officeDocument/2006/relationships/customXml" Target="../ink/ink387.xml"/><Relationship Id="rId137" Type="http://schemas.openxmlformats.org/officeDocument/2006/relationships/image" Target="../media/image53.png"/><Relationship Id="rId302" Type="http://schemas.openxmlformats.org/officeDocument/2006/relationships/customXml" Target="../ink/ink172.xml"/><Relationship Id="rId344" Type="http://schemas.openxmlformats.org/officeDocument/2006/relationships/image" Target="../media/image138.png"/><Relationship Id="rId691" Type="http://schemas.openxmlformats.org/officeDocument/2006/relationships/customXml" Target="../ink/ink380.xml"/><Relationship Id="rId747" Type="http://schemas.openxmlformats.org/officeDocument/2006/relationships/customXml" Target="../ink/ink408.xml"/><Relationship Id="rId789" Type="http://schemas.openxmlformats.org/officeDocument/2006/relationships/customXml" Target="../ink/ink429.xml"/><Relationship Id="rId41" Type="http://schemas.openxmlformats.org/officeDocument/2006/relationships/image" Target="../media/image20.png"/><Relationship Id="rId83" Type="http://schemas.openxmlformats.org/officeDocument/2006/relationships/customXml" Target="../ink/ink44.xml"/><Relationship Id="rId179" Type="http://schemas.openxmlformats.org/officeDocument/2006/relationships/customXml" Target="../ink/ink105.xml"/><Relationship Id="rId386" Type="http://schemas.openxmlformats.org/officeDocument/2006/relationships/image" Target="../media/image159.png"/><Relationship Id="rId551" Type="http://schemas.openxmlformats.org/officeDocument/2006/relationships/customXml" Target="../ink/ink309.xml"/><Relationship Id="rId593" Type="http://schemas.openxmlformats.org/officeDocument/2006/relationships/customXml" Target="../ink/ink331.xml"/><Relationship Id="rId607" Type="http://schemas.openxmlformats.org/officeDocument/2006/relationships/customXml" Target="../ink/ink338.xml"/><Relationship Id="rId649" Type="http://schemas.openxmlformats.org/officeDocument/2006/relationships/customXml" Target="../ink/ink359.xml"/><Relationship Id="rId814" Type="http://schemas.openxmlformats.org/officeDocument/2006/relationships/image" Target="../media/image372.png"/><Relationship Id="rId190" Type="http://schemas.openxmlformats.org/officeDocument/2006/relationships/customXml" Target="../ink/ink114.xml"/><Relationship Id="rId204" Type="http://schemas.openxmlformats.org/officeDocument/2006/relationships/customXml" Target="../ink/ink121.xml"/><Relationship Id="rId246" Type="http://schemas.openxmlformats.org/officeDocument/2006/relationships/customXml" Target="../ink/ink142.xml"/><Relationship Id="rId288" Type="http://schemas.openxmlformats.org/officeDocument/2006/relationships/customXml" Target="../ink/ink163.xml"/><Relationship Id="rId411" Type="http://schemas.openxmlformats.org/officeDocument/2006/relationships/customXml" Target="../ink/ink239.xml"/><Relationship Id="rId453" Type="http://schemas.openxmlformats.org/officeDocument/2006/relationships/customXml" Target="../ink/ink260.xml"/><Relationship Id="rId509" Type="http://schemas.openxmlformats.org/officeDocument/2006/relationships/customXml" Target="../ink/ink288.xml"/><Relationship Id="rId660" Type="http://schemas.openxmlformats.org/officeDocument/2006/relationships/image" Target="../media/image2951.png"/><Relationship Id="rId106" Type="http://schemas.openxmlformats.org/officeDocument/2006/relationships/customXml" Target="../ink/ink67.xml"/><Relationship Id="rId313" Type="http://schemas.openxmlformats.org/officeDocument/2006/relationships/customXml" Target="../ink/ink183.xml"/><Relationship Id="rId495" Type="http://schemas.openxmlformats.org/officeDocument/2006/relationships/customXml" Target="../ink/ink281.xml"/><Relationship Id="rId716" Type="http://schemas.openxmlformats.org/officeDocument/2006/relationships/image" Target="../media/image323.png"/><Relationship Id="rId758" Type="http://schemas.openxmlformats.org/officeDocument/2006/relationships/image" Target="../media/image344.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55.xml"/><Relationship Id="rId148" Type="http://schemas.openxmlformats.org/officeDocument/2006/relationships/customXml" Target="../ink/ink89.xml"/><Relationship Id="rId355" Type="http://schemas.openxmlformats.org/officeDocument/2006/relationships/customXml" Target="../ink/ink211.xml"/><Relationship Id="rId397" Type="http://schemas.openxmlformats.org/officeDocument/2006/relationships/customXml" Target="../ink/ink232.xml"/><Relationship Id="rId520" Type="http://schemas.openxmlformats.org/officeDocument/2006/relationships/image" Target="../media/image226.png"/><Relationship Id="rId562" Type="http://schemas.openxmlformats.org/officeDocument/2006/relationships/customXml" Target="../ink/ink315.xml"/><Relationship Id="rId618" Type="http://schemas.openxmlformats.org/officeDocument/2006/relationships/image" Target="../media/image274.png"/><Relationship Id="rId825" Type="http://schemas.openxmlformats.org/officeDocument/2006/relationships/customXml" Target="../ink/ink447.xml"/><Relationship Id="rId215" Type="http://schemas.openxmlformats.org/officeDocument/2006/relationships/image" Target="../media/image88.png"/><Relationship Id="rId257" Type="http://schemas.openxmlformats.org/officeDocument/2006/relationships/image" Target="../media/image109.png"/><Relationship Id="rId422" Type="http://schemas.openxmlformats.org/officeDocument/2006/relationships/image" Target="../media/image177.png"/><Relationship Id="rId464" Type="http://schemas.openxmlformats.org/officeDocument/2006/relationships/image" Target="../media/image198.png"/><Relationship Id="rId299" Type="http://schemas.openxmlformats.org/officeDocument/2006/relationships/customXml" Target="../ink/ink169.xml"/><Relationship Id="rId727" Type="http://schemas.openxmlformats.org/officeDocument/2006/relationships/customXml" Target="../ink/ink398.xml"/><Relationship Id="rId63" Type="http://schemas.openxmlformats.org/officeDocument/2006/relationships/image" Target="../media/image31.png"/><Relationship Id="rId159" Type="http://schemas.openxmlformats.org/officeDocument/2006/relationships/image" Target="../media/image64.png"/><Relationship Id="rId366" Type="http://schemas.openxmlformats.org/officeDocument/2006/relationships/image" Target="../media/image149.png"/><Relationship Id="rId573" Type="http://schemas.openxmlformats.org/officeDocument/2006/relationships/customXml" Target="../ink/ink321.xml"/><Relationship Id="rId780" Type="http://schemas.openxmlformats.org/officeDocument/2006/relationships/image" Target="../media/image355.png"/><Relationship Id="rId226" Type="http://schemas.openxmlformats.org/officeDocument/2006/relationships/customXml" Target="../ink/ink132.xml"/><Relationship Id="rId433" Type="http://schemas.openxmlformats.org/officeDocument/2006/relationships/customXml" Target="../ink/ink250.xml"/><Relationship Id="rId640" Type="http://schemas.openxmlformats.org/officeDocument/2006/relationships/image" Target="../media/image285.png"/><Relationship Id="rId738" Type="http://schemas.openxmlformats.org/officeDocument/2006/relationships/image" Target="../media/image334.png"/><Relationship Id="rId74" Type="http://schemas.openxmlformats.org/officeDocument/2006/relationships/customXml" Target="../ink/ink37.xml"/><Relationship Id="rId377" Type="http://schemas.openxmlformats.org/officeDocument/2006/relationships/customXml" Target="../ink/ink222.xml"/><Relationship Id="rId500" Type="http://schemas.openxmlformats.org/officeDocument/2006/relationships/image" Target="../media/image216.png"/><Relationship Id="rId584" Type="http://schemas.openxmlformats.org/officeDocument/2006/relationships/image" Target="../media/image2571.png"/><Relationship Id="rId805" Type="http://schemas.openxmlformats.org/officeDocument/2006/relationships/customXml" Target="../ink/ink437.xml"/><Relationship Id="rId5" Type="http://schemas.openxmlformats.org/officeDocument/2006/relationships/image" Target="../media/image2.png"/><Relationship Id="rId237" Type="http://schemas.openxmlformats.org/officeDocument/2006/relationships/image" Target="../media/image99.png"/><Relationship Id="rId791" Type="http://schemas.openxmlformats.org/officeDocument/2006/relationships/customXml" Target="../ink/ink430.xml"/><Relationship Id="rId444" Type="http://schemas.openxmlformats.org/officeDocument/2006/relationships/image" Target="../media/image188.png"/><Relationship Id="rId651" Type="http://schemas.openxmlformats.org/officeDocument/2006/relationships/customXml" Target="../ink/ink360.xml"/><Relationship Id="rId749" Type="http://schemas.openxmlformats.org/officeDocument/2006/relationships/customXml" Target="../ink/ink409.xml"/><Relationship Id="rId290" Type="http://schemas.openxmlformats.org/officeDocument/2006/relationships/customXml" Target="../ink/ink164.xml"/><Relationship Id="rId304" Type="http://schemas.openxmlformats.org/officeDocument/2006/relationships/customXml" Target="../ink/ink174.xml"/><Relationship Id="rId388" Type="http://schemas.openxmlformats.org/officeDocument/2006/relationships/image" Target="../media/image160.png"/><Relationship Id="rId511" Type="http://schemas.openxmlformats.org/officeDocument/2006/relationships/customXml" Target="../ink/ink289.xml"/><Relationship Id="rId609" Type="http://schemas.openxmlformats.org/officeDocument/2006/relationships/customXml" Target="../ink/ink339.xml"/><Relationship Id="rId85" Type="http://schemas.openxmlformats.org/officeDocument/2006/relationships/customXml" Target="../ink/ink46.xml"/><Relationship Id="rId150" Type="http://schemas.openxmlformats.org/officeDocument/2006/relationships/customXml" Target="../ink/ink90.xml"/><Relationship Id="rId595" Type="http://schemas.openxmlformats.org/officeDocument/2006/relationships/customXml" Target="../ink/ink332.xml"/><Relationship Id="rId816" Type="http://schemas.openxmlformats.org/officeDocument/2006/relationships/image" Target="../media/image373.png"/><Relationship Id="rId248" Type="http://schemas.openxmlformats.org/officeDocument/2006/relationships/customXml" Target="../ink/ink143.xml"/><Relationship Id="rId455" Type="http://schemas.openxmlformats.org/officeDocument/2006/relationships/customXml" Target="../ink/ink261.xml"/><Relationship Id="rId662" Type="http://schemas.openxmlformats.org/officeDocument/2006/relationships/image" Target="../media/image2961.png"/><Relationship Id="rId12" Type="http://schemas.openxmlformats.org/officeDocument/2006/relationships/customXml" Target="../ink/ink6.xml"/><Relationship Id="rId108" Type="http://schemas.openxmlformats.org/officeDocument/2006/relationships/customXml" Target="../ink/ink69.xml"/><Relationship Id="rId315" Type="http://schemas.openxmlformats.org/officeDocument/2006/relationships/customXml" Target="../ink/ink185.xml"/><Relationship Id="rId522" Type="http://schemas.openxmlformats.org/officeDocument/2006/relationships/image" Target="../media/image22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1.jpeg"/><Relationship Id="rId2" Type="http://schemas.openxmlformats.org/officeDocument/2006/relationships/image" Target="../media/image350.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17.xml"/><Relationship Id="rId89" Type="http://schemas.openxmlformats.org/officeDocument/2006/relationships/customXml" Target="../ink/ink620.xml"/><Relationship Id="rId97" Type="http://schemas.openxmlformats.org/officeDocument/2006/relationships/customXml" Target="../ink/ink628.xml"/><Relationship Id="rId21" Type="http://schemas.openxmlformats.org/officeDocument/2006/relationships/image" Target="../media/image10.png"/><Relationship Id="rId104" Type="http://schemas.openxmlformats.org/officeDocument/2006/relationships/customXml" Target="../ink/ink635.xml"/><Relationship Id="rId175" Type="http://schemas.openxmlformats.org/officeDocument/2006/relationships/customXml" Target="../ink/ink640.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23.xml"/><Relationship Id="rId170" Type="http://schemas.openxmlformats.org/officeDocument/2006/relationships/customXml" Target="../ink/ink636.xml"/><Relationship Id="rId213" Type="http://schemas.openxmlformats.org/officeDocument/2006/relationships/image" Target="../media/image87.png"/><Relationship Id="rId218" Type="http://schemas.openxmlformats.org/officeDocument/2006/relationships/customXml" Target="../ink/ink648.xml"/><Relationship Id="rId226" Type="http://schemas.openxmlformats.org/officeDocument/2006/relationships/customXml" Target="../ink/ink652.xml"/><Relationship Id="rId2" Type="http://schemas.openxmlformats.org/officeDocument/2006/relationships/notesSlide" Target="../notesSlides/notesSlide25.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16.xml"/><Relationship Id="rId87" Type="http://schemas.openxmlformats.org/officeDocument/2006/relationships/customXml" Target="../ink/ink619.xml"/><Relationship Id="rId11" Type="http://schemas.openxmlformats.org/officeDocument/2006/relationships/image" Target="../media/image5.png"/><Relationship Id="rId102" Type="http://schemas.openxmlformats.org/officeDocument/2006/relationships/customXml" Target="../ink/ink633.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621.xml"/><Relationship Id="rId95" Type="http://schemas.openxmlformats.org/officeDocument/2006/relationships/customXml" Target="../ink/ink626.xml"/><Relationship Id="rId173" Type="http://schemas.openxmlformats.org/officeDocument/2006/relationships/customXml" Target="../ink/ink638.xml"/><Relationship Id="rId208" Type="http://schemas.openxmlformats.org/officeDocument/2006/relationships/customXml" Target="../ink/ink643.xml"/><Relationship Id="rId216" Type="http://schemas.openxmlformats.org/officeDocument/2006/relationships/customXml" Target="../ink/ink647.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51.xml"/><Relationship Id="rId232" Type="http://schemas.openxmlformats.org/officeDocument/2006/relationships/customXml" Target="../ink/ink655.xml"/><Relationship Id="rId35" Type="http://schemas.openxmlformats.org/officeDocument/2006/relationships/customXml" Target="../ink/ink615.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31.xml"/><Relationship Id="rId27" Type="http://schemas.openxmlformats.org/officeDocument/2006/relationships/image" Target="../media/image13.png"/><Relationship Id="rId172" Type="http://schemas.openxmlformats.org/officeDocument/2006/relationships/customXml" Target="../ink/ink637.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4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53.xml"/><Relationship Id="rId93" Type="http://schemas.openxmlformats.org/officeDocument/2006/relationships/customXml" Target="../ink/ink624.xml"/><Relationship Id="rId98" Type="http://schemas.openxmlformats.org/officeDocument/2006/relationships/customXml" Target="../ink/ink629.xml"/><Relationship Id="rId171" Type="http://schemas.openxmlformats.org/officeDocument/2006/relationships/image" Target="../media/image18.png"/><Relationship Id="rId176" Type="http://schemas.openxmlformats.org/officeDocument/2006/relationships/customXml" Target="../ink/ink64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14.xml"/><Relationship Id="rId214" Type="http://schemas.openxmlformats.org/officeDocument/2006/relationships/customXml" Target="../ink/ink646.xml"/><Relationship Id="rId222" Type="http://schemas.openxmlformats.org/officeDocument/2006/relationships/customXml" Target="../ink/ink650.xml"/><Relationship Id="rId230" Type="http://schemas.openxmlformats.org/officeDocument/2006/relationships/customXml" Target="../ink/ink654.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34.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622.xml"/><Relationship Id="rId96" Type="http://schemas.openxmlformats.org/officeDocument/2006/relationships/customXml" Target="../ink/ink627.xml"/><Relationship Id="rId41" Type="http://schemas.openxmlformats.org/officeDocument/2006/relationships/image" Target="../media/image20.png"/><Relationship Id="rId174" Type="http://schemas.openxmlformats.org/officeDocument/2006/relationships/customXml" Target="../ink/ink63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45.xml"/><Relationship Id="rId220" Type="http://schemas.openxmlformats.org/officeDocument/2006/relationships/customXml" Target="../ink/ink64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18.xml"/><Relationship Id="rId86" Type="http://schemas.openxmlformats.org/officeDocument/2006/relationships/image" Target="../media/image3610.png"/><Relationship Id="rId94" Type="http://schemas.openxmlformats.org/officeDocument/2006/relationships/customXml" Target="../ink/ink625.xml"/><Relationship Id="rId99" Type="http://schemas.openxmlformats.org/officeDocument/2006/relationships/customXml" Target="../ink/ink630.xml"/><Relationship Id="rId101" Type="http://schemas.openxmlformats.org/officeDocument/2006/relationships/customXml" Target="../ink/ink632.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42.xml"/></Relationships>
</file>

<file path=ppt/slides/_rels/slide4.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455.xml"/><Relationship Id="rId68" Type="http://schemas.openxmlformats.org/officeDocument/2006/relationships/customXml" Target="../ink/ink459.xml"/><Relationship Id="rId112" Type="http://schemas.openxmlformats.org/officeDocument/2006/relationships/customXml" Target="../ink/ink474.xml"/><Relationship Id="rId133" Type="http://schemas.openxmlformats.org/officeDocument/2006/relationships/image" Target="../media/image1410.png"/><Relationship Id="rId138" Type="http://schemas.openxmlformats.org/officeDocument/2006/relationships/customXml" Target="../ink/ink487.xml"/><Relationship Id="rId154" Type="http://schemas.openxmlformats.org/officeDocument/2006/relationships/customXml" Target="../ink/ink495.xml"/><Relationship Id="rId159" Type="http://schemas.openxmlformats.org/officeDocument/2006/relationships/customXml" Target="../ink/ink499.xml"/><Relationship Id="rId21" Type="http://schemas.openxmlformats.org/officeDocument/2006/relationships/image" Target="../media/image10.png"/><Relationship Id="rId175" Type="http://schemas.openxmlformats.org/officeDocument/2006/relationships/customXml" Target="../ink/ink513.xml"/><Relationship Id="rId47" Type="http://schemas.openxmlformats.org/officeDocument/2006/relationships/image" Target="../media/image23.png"/><Relationship Id="rId170" Type="http://schemas.openxmlformats.org/officeDocument/2006/relationships/customXml" Target="../ink/ink510.xml"/><Relationship Id="rId226" Type="http://schemas.openxmlformats.org/officeDocument/2006/relationships/customXml" Target="../ink/ink528.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454.xml"/><Relationship Id="rId74" Type="http://schemas.openxmlformats.org/officeDocument/2006/relationships/customXml" Target="../ink/ink465.xml"/><Relationship Id="rId102" Type="http://schemas.openxmlformats.org/officeDocument/2006/relationships/customXml" Target="../ink/ink469.xml"/><Relationship Id="rId123" Type="http://schemas.openxmlformats.org/officeDocument/2006/relationships/image" Target="../media/image911.png"/><Relationship Id="rId128" Type="http://schemas.openxmlformats.org/officeDocument/2006/relationships/customXml" Target="../ink/ink482.xml"/><Relationship Id="rId144" Type="http://schemas.openxmlformats.org/officeDocument/2006/relationships/customXml" Target="../ink/ink490.xml"/><Relationship Id="rId149" Type="http://schemas.openxmlformats.org/officeDocument/2006/relationships/image" Target="../media/image2210.png"/><Relationship Id="rId11" Type="http://schemas.openxmlformats.org/officeDocument/2006/relationships/image" Target="../media/image5.png"/><Relationship Id="rId95" Type="http://schemas.openxmlformats.org/officeDocument/2006/relationships/image" Target="../media/image4330.png"/><Relationship Id="rId5" Type="http://schemas.openxmlformats.org/officeDocument/2006/relationships/image" Target="../media/image2.png"/><Relationship Id="rId160" Type="http://schemas.openxmlformats.org/officeDocument/2006/relationships/customXml" Target="../ink/ink500.xml"/><Relationship Id="rId165" Type="http://schemas.openxmlformats.org/officeDocument/2006/relationships/customXml" Target="../ink/ink505.xml"/><Relationship Id="rId216" Type="http://schemas.openxmlformats.org/officeDocument/2006/relationships/customXml" Target="../ink/ink523.xml"/><Relationship Id="rId211" Type="http://schemas.openxmlformats.org/officeDocument/2006/relationships/image" Target="../media/image86.png"/><Relationship Id="rId232" Type="http://schemas.openxmlformats.org/officeDocument/2006/relationships/customXml" Target="../ink/ink531.xml"/><Relationship Id="rId64" Type="http://schemas.openxmlformats.org/officeDocument/2006/relationships/image" Target="../media/image4910.png"/><Relationship Id="rId69" Type="http://schemas.openxmlformats.org/officeDocument/2006/relationships/customXml" Target="../ink/ink460.xml"/><Relationship Id="rId22" Type="http://schemas.openxmlformats.org/officeDocument/2006/relationships/image" Target="../media/image890.png"/><Relationship Id="rId113" Type="http://schemas.openxmlformats.org/officeDocument/2006/relationships/image" Target="../media/image442.png"/><Relationship Id="rId118" Type="http://schemas.openxmlformats.org/officeDocument/2006/relationships/customXml" Target="../ink/ink477.xml"/><Relationship Id="rId134" Type="http://schemas.openxmlformats.org/officeDocument/2006/relationships/customXml" Target="../ink/ink485.xml"/><Relationship Id="rId139" Type="http://schemas.openxmlformats.org/officeDocument/2006/relationships/image" Target="../media/image171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493.xml"/><Relationship Id="rId155" Type="http://schemas.openxmlformats.org/officeDocument/2006/relationships/image" Target="../media/image1.png"/><Relationship Id="rId171" Type="http://schemas.openxmlformats.org/officeDocument/2006/relationships/customXml" Target="../ink/ink511.xml"/><Relationship Id="rId176" Type="http://schemas.openxmlformats.org/officeDocument/2006/relationships/customXml" Target="../ink/ink514.xml"/><Relationship Id="rId227" Type="http://schemas.openxmlformats.org/officeDocument/2006/relationships/image" Target="../media/image94.png"/><Relationship Id="rId222" Type="http://schemas.openxmlformats.org/officeDocument/2006/relationships/customXml" Target="../ink/ink526.xml"/><Relationship Id="rId12" Type="http://schemas.openxmlformats.org/officeDocument/2006/relationships/image" Target="../media/image840.png"/><Relationship Id="rId103" Type="http://schemas.openxmlformats.org/officeDocument/2006/relationships/image" Target="../media/image437.png"/><Relationship Id="rId108" Type="http://schemas.openxmlformats.org/officeDocument/2006/relationships/customXml" Target="../ink/ink472.xml"/><Relationship Id="rId124" Type="http://schemas.openxmlformats.org/officeDocument/2006/relationships/customXml" Target="../ink/ink480.xml"/><Relationship Id="rId129" Type="http://schemas.openxmlformats.org/officeDocument/2006/relationships/image" Target="../media/image1210.png"/><Relationship Id="rId17" Type="http://schemas.openxmlformats.org/officeDocument/2006/relationships/image" Target="../media/image8.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461.xml"/><Relationship Id="rId96" Type="http://schemas.openxmlformats.org/officeDocument/2006/relationships/customXml" Target="../ink/ink466.xml"/><Relationship Id="rId111" Type="http://schemas.openxmlformats.org/officeDocument/2006/relationships/image" Target="../media/image441.png"/><Relationship Id="rId132" Type="http://schemas.openxmlformats.org/officeDocument/2006/relationships/customXml" Target="../ink/ink484.xml"/><Relationship Id="rId140" Type="http://schemas.openxmlformats.org/officeDocument/2006/relationships/customXml" Target="../ink/ink488.xml"/><Relationship Id="rId145" Type="http://schemas.openxmlformats.org/officeDocument/2006/relationships/image" Target="../media/image2010.png"/><Relationship Id="rId153" Type="http://schemas.openxmlformats.org/officeDocument/2006/relationships/image" Target="../media/image2410.png"/><Relationship Id="rId161" Type="http://schemas.openxmlformats.org/officeDocument/2006/relationships/customXml" Target="../ink/ink501.xml"/><Relationship Id="rId166" Type="http://schemas.openxmlformats.org/officeDocument/2006/relationships/customXml" Target="../ink/ink506.xml"/><Relationship Id="rId174" Type="http://schemas.openxmlformats.org/officeDocument/2006/relationships/image" Target="../media/image18.png"/><Relationship Id="rId41" Type="http://schemas.openxmlformats.org/officeDocument/2006/relationships/image" Target="../media/image20.png"/><Relationship Id="rId179" Type="http://schemas.openxmlformats.org/officeDocument/2006/relationships/customXml" Target="../ink/ink51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521.xml"/><Relationship Id="rId220" Type="http://schemas.openxmlformats.org/officeDocument/2006/relationships/customXml" Target="../ink/ink52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471.xml"/><Relationship Id="rId114" Type="http://schemas.openxmlformats.org/officeDocument/2006/relationships/customXml" Target="../ink/ink475.xml"/><Relationship Id="rId119" Type="http://schemas.openxmlformats.org/officeDocument/2006/relationships/image" Target="../media/image710.png"/><Relationship Id="rId127" Type="http://schemas.openxmlformats.org/officeDocument/2006/relationships/image" Target="../media/image11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456.xml"/><Relationship Id="rId73" Type="http://schemas.openxmlformats.org/officeDocument/2006/relationships/customXml" Target="../ink/ink464.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479.xml"/><Relationship Id="rId130" Type="http://schemas.openxmlformats.org/officeDocument/2006/relationships/customXml" Target="../ink/ink483.xml"/><Relationship Id="rId135" Type="http://schemas.openxmlformats.org/officeDocument/2006/relationships/image" Target="../media/image1510.png"/><Relationship Id="rId143" Type="http://schemas.openxmlformats.org/officeDocument/2006/relationships/image" Target="../media/image1910.png"/><Relationship Id="rId148" Type="http://schemas.openxmlformats.org/officeDocument/2006/relationships/customXml" Target="../ink/ink492.xml"/><Relationship Id="rId151" Type="http://schemas.openxmlformats.org/officeDocument/2006/relationships/image" Target="../media/image2310.png"/><Relationship Id="rId156" Type="http://schemas.openxmlformats.org/officeDocument/2006/relationships/customXml" Target="../ink/ink496.xml"/><Relationship Id="rId164" Type="http://schemas.openxmlformats.org/officeDocument/2006/relationships/customXml" Target="../ink/ink504.xml"/><Relationship Id="rId169" Type="http://schemas.openxmlformats.org/officeDocument/2006/relationships/customXml" Target="../ink/ink509.xml"/><Relationship Id="rId31" Type="http://schemas.openxmlformats.org/officeDocument/2006/relationships/image" Target="../media/image15.png"/><Relationship Id="rId177" Type="http://schemas.openxmlformats.org/officeDocument/2006/relationships/customXml" Target="../ink/ink515.xml"/><Relationship Id="rId9" Type="http://schemas.openxmlformats.org/officeDocument/2006/relationships/image" Target="../media/image4.png"/><Relationship Id="rId172" Type="http://schemas.openxmlformats.org/officeDocument/2006/relationships/image" Target="../media/image17.png"/><Relationship Id="rId180" Type="http://schemas.openxmlformats.org/officeDocument/2006/relationships/customXml" Target="../ink/ink518.xml"/><Relationship Id="rId207" Type="http://schemas.openxmlformats.org/officeDocument/2006/relationships/image" Target="../media/image84.png"/><Relationship Id="rId210" Type="http://schemas.openxmlformats.org/officeDocument/2006/relationships/customXml" Target="../ink/ink52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29.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470.xml"/><Relationship Id="rId120" Type="http://schemas.openxmlformats.org/officeDocument/2006/relationships/customXml" Target="../ink/ink478.xml"/><Relationship Id="rId125" Type="http://schemas.openxmlformats.org/officeDocument/2006/relationships/image" Target="../media/image1010.png"/><Relationship Id="rId141" Type="http://schemas.openxmlformats.org/officeDocument/2006/relationships/image" Target="../media/image1810.png"/><Relationship Id="rId146" Type="http://schemas.openxmlformats.org/officeDocument/2006/relationships/customXml" Target="../ink/ink491.xml"/><Relationship Id="rId167" Type="http://schemas.openxmlformats.org/officeDocument/2006/relationships/customXml" Target="../ink/ink507.xml"/><Relationship Id="rId71" Type="http://schemas.openxmlformats.org/officeDocument/2006/relationships/customXml" Target="../ink/ink462.xml"/><Relationship Id="rId7" Type="http://schemas.openxmlformats.org/officeDocument/2006/relationships/image" Target="../media/image3.png"/><Relationship Id="rId162" Type="http://schemas.openxmlformats.org/officeDocument/2006/relationships/customXml" Target="../ink/ink502.xml"/><Relationship Id="rId213" Type="http://schemas.openxmlformats.org/officeDocument/2006/relationships/image" Target="../media/image87.png"/><Relationship Id="rId218" Type="http://schemas.openxmlformats.org/officeDocument/2006/relationships/customXml" Target="../ink/ink524.xml"/><Relationship Id="rId2" Type="http://schemas.openxmlformats.org/officeDocument/2006/relationships/notesSlide" Target="../notesSlides/notesSlide1.xml"/><Relationship Id="rId29" Type="http://schemas.openxmlformats.org/officeDocument/2006/relationships/image" Target="../media/image14.png"/><Relationship Id="rId66" Type="http://schemas.openxmlformats.org/officeDocument/2006/relationships/customXml" Target="../ink/ink457.xml"/><Relationship Id="rId24" Type="http://schemas.openxmlformats.org/officeDocument/2006/relationships/image" Target="../media/image900.png"/><Relationship Id="rId110" Type="http://schemas.openxmlformats.org/officeDocument/2006/relationships/customXml" Target="../ink/ink473.xml"/><Relationship Id="rId115" Type="http://schemas.openxmlformats.org/officeDocument/2006/relationships/image" Target="../media/image510.png"/><Relationship Id="rId131" Type="http://schemas.openxmlformats.org/officeDocument/2006/relationships/image" Target="../media/image1310.png"/><Relationship Id="rId136" Type="http://schemas.openxmlformats.org/officeDocument/2006/relationships/customXml" Target="../ink/ink486.xml"/><Relationship Id="rId157" Type="http://schemas.openxmlformats.org/officeDocument/2006/relationships/customXml" Target="../ink/ink497.xml"/><Relationship Id="rId178" Type="http://schemas.openxmlformats.org/officeDocument/2006/relationships/customXml" Target="../ink/ink516.xml"/><Relationship Id="rId45" Type="http://schemas.openxmlformats.org/officeDocument/2006/relationships/image" Target="../media/image22.png"/><Relationship Id="rId152" Type="http://schemas.openxmlformats.org/officeDocument/2006/relationships/customXml" Target="../ink/ink494.xml"/><Relationship Id="rId173" Type="http://schemas.openxmlformats.org/officeDocument/2006/relationships/customXml" Target="../ink/ink512.xml"/><Relationship Id="rId208" Type="http://schemas.openxmlformats.org/officeDocument/2006/relationships/customXml" Target="../ink/ink519.xml"/><Relationship Id="rId229" Type="http://schemas.openxmlformats.org/officeDocument/2006/relationships/image" Target="../media/image95.png"/><Relationship Id="rId19" Type="http://schemas.openxmlformats.org/officeDocument/2006/relationships/image" Target="../media/image9.png"/><Relationship Id="rId224" Type="http://schemas.openxmlformats.org/officeDocument/2006/relationships/customXml" Target="../ink/ink527.xml"/><Relationship Id="rId35" Type="http://schemas.openxmlformats.org/officeDocument/2006/relationships/customXml" Target="../ink/ink453.xml"/><Relationship Id="rId14" Type="http://schemas.openxmlformats.org/officeDocument/2006/relationships/image" Target="../media/image850.png"/><Relationship Id="rId100" Type="http://schemas.openxmlformats.org/officeDocument/2006/relationships/customXml" Target="../ink/ink468.xml"/><Relationship Id="rId105" Type="http://schemas.openxmlformats.org/officeDocument/2006/relationships/image" Target="../media/image438.png"/><Relationship Id="rId126" Type="http://schemas.openxmlformats.org/officeDocument/2006/relationships/customXml" Target="../ink/ink481.xml"/><Relationship Id="rId147" Type="http://schemas.openxmlformats.org/officeDocument/2006/relationships/image" Target="../media/image2110.png"/><Relationship Id="rId168" Type="http://schemas.openxmlformats.org/officeDocument/2006/relationships/customXml" Target="../ink/ink508.xml"/><Relationship Id="rId72" Type="http://schemas.openxmlformats.org/officeDocument/2006/relationships/customXml" Target="../ink/ink463.xml"/><Relationship Id="rId98" Type="http://schemas.openxmlformats.org/officeDocument/2006/relationships/customXml" Target="../ink/ink467.xml"/><Relationship Id="rId121" Type="http://schemas.openxmlformats.org/officeDocument/2006/relationships/image" Target="../media/image810.png"/><Relationship Id="rId142" Type="http://schemas.openxmlformats.org/officeDocument/2006/relationships/customXml" Target="../ink/ink489.xml"/><Relationship Id="rId163" Type="http://schemas.openxmlformats.org/officeDocument/2006/relationships/customXml" Target="../ink/ink503.xml"/><Relationship Id="rId219" Type="http://schemas.openxmlformats.org/officeDocument/2006/relationships/image" Target="../media/image90.png"/><Relationship Id="rId3" Type="http://schemas.openxmlformats.org/officeDocument/2006/relationships/customXml" Target="../ink/ink452.xml"/><Relationship Id="rId214" Type="http://schemas.openxmlformats.org/officeDocument/2006/relationships/customXml" Target="../ink/ink522.xml"/><Relationship Id="rId230" Type="http://schemas.openxmlformats.org/officeDocument/2006/relationships/customXml" Target="../ink/ink530.xml"/><Relationship Id="rId67" Type="http://schemas.openxmlformats.org/officeDocument/2006/relationships/customXml" Target="../ink/ink458.xml"/><Relationship Id="rId116" Type="http://schemas.openxmlformats.org/officeDocument/2006/relationships/customXml" Target="../ink/ink476.xml"/><Relationship Id="rId137" Type="http://schemas.openxmlformats.org/officeDocument/2006/relationships/image" Target="../media/image1610.png"/><Relationship Id="rId158" Type="http://schemas.openxmlformats.org/officeDocument/2006/relationships/customXml" Target="../ink/ink498.xml"/><Relationship Id="rId25" Type="http://schemas.openxmlformats.org/officeDocument/2006/relationships/image" Target="../media/image12.png"/></Relationships>
</file>

<file path=ppt/slides/_rels/slide40.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59.xml"/><Relationship Id="rId89" Type="http://schemas.openxmlformats.org/officeDocument/2006/relationships/image" Target="../media/image1.png"/><Relationship Id="rId97" Type="http://schemas.openxmlformats.org/officeDocument/2006/relationships/customXml" Target="../ink/ink669.xml"/><Relationship Id="rId21" Type="http://schemas.openxmlformats.org/officeDocument/2006/relationships/image" Target="../media/image10.png"/><Relationship Id="rId104" Type="http://schemas.openxmlformats.org/officeDocument/2006/relationships/customXml" Target="../ink/ink676.xml"/><Relationship Id="rId175" Type="http://schemas.openxmlformats.org/officeDocument/2006/relationships/customXml" Target="../ink/ink682.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64.xml"/><Relationship Id="rId170" Type="http://schemas.openxmlformats.org/officeDocument/2006/relationships/customXml" Target="../ink/ink678.xml"/><Relationship Id="rId213" Type="http://schemas.openxmlformats.org/officeDocument/2006/relationships/image" Target="../media/image87.png"/><Relationship Id="rId218" Type="http://schemas.openxmlformats.org/officeDocument/2006/relationships/customXml" Target="../ink/ink690.xml"/><Relationship Id="rId226" Type="http://schemas.openxmlformats.org/officeDocument/2006/relationships/customXml" Target="../ink/ink694.xml"/><Relationship Id="rId2" Type="http://schemas.openxmlformats.org/officeDocument/2006/relationships/notesSlide" Target="../notesSlides/notesSlide26.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58.xml"/><Relationship Id="rId87" Type="http://schemas.openxmlformats.org/officeDocument/2006/relationships/image" Target="../media/image383.png"/><Relationship Id="rId11" Type="http://schemas.openxmlformats.org/officeDocument/2006/relationships/image" Target="../media/image5.png"/><Relationship Id="rId102" Type="http://schemas.openxmlformats.org/officeDocument/2006/relationships/customXml" Target="../ink/ink674.xml"/><Relationship Id="rId45" Type="http://schemas.openxmlformats.org/officeDocument/2006/relationships/image" Target="../media/image22.png"/><Relationship Id="rId90" Type="http://schemas.openxmlformats.org/officeDocument/2006/relationships/customXml" Target="../ink/ink662.xml"/><Relationship Id="rId5" Type="http://schemas.openxmlformats.org/officeDocument/2006/relationships/image" Target="../media/image2.png"/><Relationship Id="rId95" Type="http://schemas.openxmlformats.org/officeDocument/2006/relationships/customXml" Target="../ink/ink667.xml"/><Relationship Id="rId173" Type="http://schemas.openxmlformats.org/officeDocument/2006/relationships/customXml" Target="../ink/ink680.xml"/><Relationship Id="rId208" Type="http://schemas.openxmlformats.org/officeDocument/2006/relationships/customXml" Target="../ink/ink685.xml"/><Relationship Id="rId216" Type="http://schemas.openxmlformats.org/officeDocument/2006/relationships/customXml" Target="../ink/ink689.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93.xml"/><Relationship Id="rId232" Type="http://schemas.openxmlformats.org/officeDocument/2006/relationships/customXml" Target="../ink/ink697.xml"/><Relationship Id="rId35" Type="http://schemas.openxmlformats.org/officeDocument/2006/relationships/customXml" Target="../ink/ink657.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72.xml"/><Relationship Id="rId27" Type="http://schemas.openxmlformats.org/officeDocument/2006/relationships/image" Target="../media/image13.png"/><Relationship Id="rId105" Type="http://schemas.openxmlformats.org/officeDocument/2006/relationships/customXml" Target="../ink/ink677.xml"/><Relationship Id="rId172" Type="http://schemas.openxmlformats.org/officeDocument/2006/relationships/customXml" Target="../ink/ink679.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86.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95.xml"/><Relationship Id="rId93" Type="http://schemas.openxmlformats.org/officeDocument/2006/relationships/customXml" Target="../ink/ink665.xml"/><Relationship Id="rId98" Type="http://schemas.openxmlformats.org/officeDocument/2006/relationships/customXml" Target="../ink/ink670.xml"/><Relationship Id="rId171" Type="http://schemas.openxmlformats.org/officeDocument/2006/relationships/image" Target="../media/image18.png"/><Relationship Id="rId176" Type="http://schemas.openxmlformats.org/officeDocument/2006/relationships/customXml" Target="../ink/ink683.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56.xml"/><Relationship Id="rId214" Type="http://schemas.openxmlformats.org/officeDocument/2006/relationships/customXml" Target="../ink/ink688.xml"/><Relationship Id="rId222" Type="http://schemas.openxmlformats.org/officeDocument/2006/relationships/customXml" Target="../ink/ink692.xml"/><Relationship Id="rId230" Type="http://schemas.openxmlformats.org/officeDocument/2006/relationships/customXml" Target="../ink/ink696.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75.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661.xml"/><Relationship Id="rId91" Type="http://schemas.openxmlformats.org/officeDocument/2006/relationships/customXml" Target="../ink/ink663.xml"/><Relationship Id="rId96" Type="http://schemas.openxmlformats.org/officeDocument/2006/relationships/customXml" Target="../ink/ink668.xml"/><Relationship Id="rId41" Type="http://schemas.openxmlformats.org/officeDocument/2006/relationships/image" Target="../media/image20.png"/><Relationship Id="rId174" Type="http://schemas.openxmlformats.org/officeDocument/2006/relationships/customXml" Target="../ink/ink681.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87.xml"/><Relationship Id="rId220" Type="http://schemas.openxmlformats.org/officeDocument/2006/relationships/customXml" Target="../ink/ink691.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60.xml"/><Relationship Id="rId86" Type="http://schemas.openxmlformats.org/officeDocument/2006/relationships/image" Target="../media/image3610.png"/><Relationship Id="rId94" Type="http://schemas.openxmlformats.org/officeDocument/2006/relationships/customXml" Target="../ink/ink666.xml"/><Relationship Id="rId99" Type="http://schemas.openxmlformats.org/officeDocument/2006/relationships/customXml" Target="../ink/ink671.xml"/><Relationship Id="rId101" Type="http://schemas.openxmlformats.org/officeDocument/2006/relationships/customXml" Target="../ink/ink673.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8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01.xml"/><Relationship Id="rId89" Type="http://schemas.openxmlformats.org/officeDocument/2006/relationships/customXml" Target="../ink/ink704.xml"/><Relationship Id="rId97" Type="http://schemas.openxmlformats.org/officeDocument/2006/relationships/customXml" Target="../ink/ink712.xml"/><Relationship Id="rId21" Type="http://schemas.openxmlformats.org/officeDocument/2006/relationships/image" Target="../media/image10.png"/><Relationship Id="rId104" Type="http://schemas.openxmlformats.org/officeDocument/2006/relationships/customXml" Target="../ink/ink719.xml"/><Relationship Id="rId175" Type="http://schemas.openxmlformats.org/officeDocument/2006/relationships/customXml" Target="../ink/ink724.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07.xml"/><Relationship Id="rId170" Type="http://schemas.openxmlformats.org/officeDocument/2006/relationships/customXml" Target="../ink/ink720.xml"/><Relationship Id="rId213" Type="http://schemas.openxmlformats.org/officeDocument/2006/relationships/image" Target="../media/image87.png"/><Relationship Id="rId218" Type="http://schemas.openxmlformats.org/officeDocument/2006/relationships/customXml" Target="../ink/ink732.xml"/><Relationship Id="rId226" Type="http://schemas.openxmlformats.org/officeDocument/2006/relationships/customXml" Target="../ink/ink736.xml"/><Relationship Id="rId2" Type="http://schemas.openxmlformats.org/officeDocument/2006/relationships/notesSlide" Target="../notesSlides/notesSlide28.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00.xml"/><Relationship Id="rId87" Type="http://schemas.openxmlformats.org/officeDocument/2006/relationships/customXml" Target="../ink/ink703.xml"/><Relationship Id="rId11" Type="http://schemas.openxmlformats.org/officeDocument/2006/relationships/image" Target="../media/image5.png"/><Relationship Id="rId102" Type="http://schemas.openxmlformats.org/officeDocument/2006/relationships/customXml" Target="../ink/ink717.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705.xml"/><Relationship Id="rId95" Type="http://schemas.openxmlformats.org/officeDocument/2006/relationships/customXml" Target="../ink/ink710.xml"/><Relationship Id="rId173" Type="http://schemas.openxmlformats.org/officeDocument/2006/relationships/customXml" Target="../ink/ink722.xml"/><Relationship Id="rId208" Type="http://schemas.openxmlformats.org/officeDocument/2006/relationships/customXml" Target="../ink/ink727.xml"/><Relationship Id="rId216" Type="http://schemas.openxmlformats.org/officeDocument/2006/relationships/customXml" Target="../ink/ink731.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35.xml"/><Relationship Id="rId232" Type="http://schemas.openxmlformats.org/officeDocument/2006/relationships/customXml" Target="../ink/ink739.xml"/><Relationship Id="rId35" Type="http://schemas.openxmlformats.org/officeDocument/2006/relationships/customXml" Target="../ink/ink699.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15.xml"/><Relationship Id="rId27" Type="http://schemas.openxmlformats.org/officeDocument/2006/relationships/image" Target="../media/image13.png"/><Relationship Id="rId172" Type="http://schemas.openxmlformats.org/officeDocument/2006/relationships/customXml" Target="../ink/ink72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2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37.xml"/><Relationship Id="rId93" Type="http://schemas.openxmlformats.org/officeDocument/2006/relationships/customXml" Target="../ink/ink708.xml"/><Relationship Id="rId98" Type="http://schemas.openxmlformats.org/officeDocument/2006/relationships/customXml" Target="../ink/ink713.xml"/><Relationship Id="rId171" Type="http://schemas.openxmlformats.org/officeDocument/2006/relationships/image" Target="../media/image18.png"/><Relationship Id="rId176" Type="http://schemas.openxmlformats.org/officeDocument/2006/relationships/customXml" Target="../ink/ink72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98.xml"/><Relationship Id="rId214" Type="http://schemas.openxmlformats.org/officeDocument/2006/relationships/customXml" Target="../ink/ink730.xml"/><Relationship Id="rId222" Type="http://schemas.openxmlformats.org/officeDocument/2006/relationships/customXml" Target="../ink/ink734.xml"/><Relationship Id="rId230" Type="http://schemas.openxmlformats.org/officeDocument/2006/relationships/customXml" Target="../ink/ink738.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18.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706.xml"/><Relationship Id="rId96" Type="http://schemas.openxmlformats.org/officeDocument/2006/relationships/customXml" Target="../ink/ink711.xml"/><Relationship Id="rId41" Type="http://schemas.openxmlformats.org/officeDocument/2006/relationships/image" Target="../media/image20.png"/><Relationship Id="rId174" Type="http://schemas.openxmlformats.org/officeDocument/2006/relationships/customXml" Target="../ink/ink72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29.xml"/><Relationship Id="rId220" Type="http://schemas.openxmlformats.org/officeDocument/2006/relationships/customXml" Target="../ink/ink73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02.xml"/><Relationship Id="rId86" Type="http://schemas.openxmlformats.org/officeDocument/2006/relationships/image" Target="../media/image3610.png"/><Relationship Id="rId94" Type="http://schemas.openxmlformats.org/officeDocument/2006/relationships/customXml" Target="../ink/ink709.xml"/><Relationship Id="rId99" Type="http://schemas.openxmlformats.org/officeDocument/2006/relationships/customXml" Target="../ink/ink714.xml"/><Relationship Id="rId101" Type="http://schemas.openxmlformats.org/officeDocument/2006/relationships/customXml" Target="../ink/ink716.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26.xml"/></Relationships>
</file>

<file path=ppt/slides/_rels/slide43.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43.xml"/><Relationship Id="rId89" Type="http://schemas.openxmlformats.org/officeDocument/2006/relationships/image" Target="../media/image1.png"/><Relationship Id="rId97" Type="http://schemas.openxmlformats.org/officeDocument/2006/relationships/customXml" Target="../ink/ink753.xml"/><Relationship Id="rId21" Type="http://schemas.openxmlformats.org/officeDocument/2006/relationships/image" Target="../media/image10.png"/><Relationship Id="rId104" Type="http://schemas.openxmlformats.org/officeDocument/2006/relationships/customXml" Target="../ink/ink760.xml"/><Relationship Id="rId175" Type="http://schemas.openxmlformats.org/officeDocument/2006/relationships/customXml" Target="../ink/ink766.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48.xml"/><Relationship Id="rId170" Type="http://schemas.openxmlformats.org/officeDocument/2006/relationships/customXml" Target="../ink/ink762.xml"/><Relationship Id="rId213" Type="http://schemas.openxmlformats.org/officeDocument/2006/relationships/image" Target="../media/image87.png"/><Relationship Id="rId218" Type="http://schemas.openxmlformats.org/officeDocument/2006/relationships/customXml" Target="../ink/ink774.xml"/><Relationship Id="rId226" Type="http://schemas.openxmlformats.org/officeDocument/2006/relationships/customXml" Target="../ink/ink778.xml"/><Relationship Id="rId2" Type="http://schemas.openxmlformats.org/officeDocument/2006/relationships/notesSlide" Target="../notesSlides/notesSlide2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42.xml"/><Relationship Id="rId87" Type="http://schemas.openxmlformats.org/officeDocument/2006/relationships/image" Target="../media/image384.png"/><Relationship Id="rId11" Type="http://schemas.openxmlformats.org/officeDocument/2006/relationships/image" Target="../media/image5.png"/><Relationship Id="rId102" Type="http://schemas.openxmlformats.org/officeDocument/2006/relationships/customXml" Target="../ink/ink758.xml"/><Relationship Id="rId45" Type="http://schemas.openxmlformats.org/officeDocument/2006/relationships/image" Target="../media/image22.png"/><Relationship Id="rId90" Type="http://schemas.openxmlformats.org/officeDocument/2006/relationships/customXml" Target="../ink/ink746.xml"/><Relationship Id="rId5" Type="http://schemas.openxmlformats.org/officeDocument/2006/relationships/image" Target="../media/image2.png"/><Relationship Id="rId95" Type="http://schemas.openxmlformats.org/officeDocument/2006/relationships/customXml" Target="../ink/ink751.xml"/><Relationship Id="rId173" Type="http://schemas.openxmlformats.org/officeDocument/2006/relationships/customXml" Target="../ink/ink764.xml"/><Relationship Id="rId208" Type="http://schemas.openxmlformats.org/officeDocument/2006/relationships/customXml" Target="../ink/ink769.xml"/><Relationship Id="rId216" Type="http://schemas.openxmlformats.org/officeDocument/2006/relationships/customXml" Target="../ink/ink773.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77.xml"/><Relationship Id="rId232" Type="http://schemas.openxmlformats.org/officeDocument/2006/relationships/customXml" Target="../ink/ink781.xml"/><Relationship Id="rId35" Type="http://schemas.openxmlformats.org/officeDocument/2006/relationships/customXml" Target="../ink/ink741.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56.xml"/><Relationship Id="rId27" Type="http://schemas.openxmlformats.org/officeDocument/2006/relationships/image" Target="../media/image13.png"/><Relationship Id="rId105" Type="http://schemas.openxmlformats.org/officeDocument/2006/relationships/customXml" Target="../ink/ink761.xml"/><Relationship Id="rId172" Type="http://schemas.openxmlformats.org/officeDocument/2006/relationships/customXml" Target="../ink/ink763.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7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79.xml"/><Relationship Id="rId93" Type="http://schemas.openxmlformats.org/officeDocument/2006/relationships/customXml" Target="../ink/ink749.xml"/><Relationship Id="rId98" Type="http://schemas.openxmlformats.org/officeDocument/2006/relationships/customXml" Target="../ink/ink754.xml"/><Relationship Id="rId171" Type="http://schemas.openxmlformats.org/officeDocument/2006/relationships/image" Target="../media/image18.png"/><Relationship Id="rId176" Type="http://schemas.openxmlformats.org/officeDocument/2006/relationships/customXml" Target="../ink/ink767.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740.xml"/><Relationship Id="rId214" Type="http://schemas.openxmlformats.org/officeDocument/2006/relationships/customXml" Target="../ink/ink772.xml"/><Relationship Id="rId222" Type="http://schemas.openxmlformats.org/officeDocument/2006/relationships/customXml" Target="../ink/ink776.xml"/><Relationship Id="rId230" Type="http://schemas.openxmlformats.org/officeDocument/2006/relationships/customXml" Target="../ink/ink780.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59.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745.xml"/><Relationship Id="rId91" Type="http://schemas.openxmlformats.org/officeDocument/2006/relationships/customXml" Target="../ink/ink747.xml"/><Relationship Id="rId96" Type="http://schemas.openxmlformats.org/officeDocument/2006/relationships/customXml" Target="../ink/ink752.xml"/><Relationship Id="rId41" Type="http://schemas.openxmlformats.org/officeDocument/2006/relationships/image" Target="../media/image20.png"/><Relationship Id="rId174" Type="http://schemas.openxmlformats.org/officeDocument/2006/relationships/customXml" Target="../ink/ink765.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71.xml"/><Relationship Id="rId220" Type="http://schemas.openxmlformats.org/officeDocument/2006/relationships/customXml" Target="../ink/ink77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44.xml"/><Relationship Id="rId86" Type="http://schemas.openxmlformats.org/officeDocument/2006/relationships/image" Target="../media/image3610.png"/><Relationship Id="rId94" Type="http://schemas.openxmlformats.org/officeDocument/2006/relationships/customXml" Target="../ink/ink750.xml"/><Relationship Id="rId99" Type="http://schemas.openxmlformats.org/officeDocument/2006/relationships/customXml" Target="../ink/ink755.xml"/><Relationship Id="rId101" Type="http://schemas.openxmlformats.org/officeDocument/2006/relationships/customXml" Target="../ink/ink757.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6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7.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8.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391.png"/><Relationship Id="rId7" Type="http://schemas.openxmlformats.org/officeDocument/2006/relationships/image" Target="../media/image39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94.png"/><Relationship Id="rId5" Type="http://schemas.openxmlformats.org/officeDocument/2006/relationships/image" Target="../media/image393.png"/><Relationship Id="rId10" Type="http://schemas.openxmlformats.org/officeDocument/2006/relationships/image" Target="../media/image398.png"/><Relationship Id="rId4" Type="http://schemas.openxmlformats.org/officeDocument/2006/relationships/image" Target="../media/image392.png"/><Relationship Id="rId9" Type="http://schemas.openxmlformats.org/officeDocument/2006/relationships/image" Target="../media/image39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17" Type="http://schemas.openxmlformats.org/officeDocument/2006/relationships/customXml" Target="../ink/ink839.xml"/><Relationship Id="rId21" Type="http://schemas.openxmlformats.org/officeDocument/2006/relationships/customXml" Target="../ink/ink791.xml"/><Relationship Id="rId42" Type="http://schemas.openxmlformats.org/officeDocument/2006/relationships/image" Target="../media/image811.png"/><Relationship Id="rId63" Type="http://schemas.openxmlformats.org/officeDocument/2006/relationships/customXml" Target="../ink/ink812.xml"/><Relationship Id="rId84" Type="http://schemas.openxmlformats.org/officeDocument/2006/relationships/image" Target="../media/image1020.png"/><Relationship Id="rId138" Type="http://schemas.openxmlformats.org/officeDocument/2006/relationships/image" Target="../media/image1290.png"/><Relationship Id="rId159" Type="http://schemas.openxmlformats.org/officeDocument/2006/relationships/customXml" Target="../ink/ink860.xml"/><Relationship Id="rId170" Type="http://schemas.openxmlformats.org/officeDocument/2006/relationships/customXml" Target="../ink/ink866.xml"/><Relationship Id="rId191" Type="http://schemas.openxmlformats.org/officeDocument/2006/relationships/image" Target="../media/image3.png"/><Relationship Id="rId205" Type="http://schemas.openxmlformats.org/officeDocument/2006/relationships/image" Target="../media/image10.png"/><Relationship Id="rId226" Type="http://schemas.openxmlformats.org/officeDocument/2006/relationships/customXml" Target="../ink/ink893.xml"/><Relationship Id="rId107" Type="http://schemas.openxmlformats.org/officeDocument/2006/relationships/customXml" Target="../ink/ink834.xml"/><Relationship Id="rId11" Type="http://schemas.openxmlformats.org/officeDocument/2006/relationships/customXml" Target="../ink/ink786.xml"/><Relationship Id="rId32" Type="http://schemas.openxmlformats.org/officeDocument/2006/relationships/image" Target="../media/image760.png"/><Relationship Id="rId53" Type="http://schemas.openxmlformats.org/officeDocument/2006/relationships/customXml" Target="../ink/ink807.xml"/><Relationship Id="rId74" Type="http://schemas.openxmlformats.org/officeDocument/2006/relationships/image" Target="../media/image970.png"/><Relationship Id="rId128" Type="http://schemas.openxmlformats.org/officeDocument/2006/relationships/image" Target="../media/image1240.png"/><Relationship Id="rId149" Type="http://schemas.openxmlformats.org/officeDocument/2006/relationships/customXml" Target="../ink/ink855.xml"/><Relationship Id="rId5" Type="http://schemas.openxmlformats.org/officeDocument/2006/relationships/customXml" Target="../ink/ink783.xml"/><Relationship Id="rId95" Type="http://schemas.openxmlformats.org/officeDocument/2006/relationships/customXml" Target="../ink/ink828.xml"/><Relationship Id="rId160" Type="http://schemas.openxmlformats.org/officeDocument/2006/relationships/image" Target="../media/image1400.png"/><Relationship Id="rId181" Type="http://schemas.openxmlformats.org/officeDocument/2006/relationships/customXml" Target="../ink/ink870.xml"/><Relationship Id="rId216" Type="http://schemas.openxmlformats.org/officeDocument/2006/relationships/customXml" Target="../ink/ink888.xml"/><Relationship Id="rId22" Type="http://schemas.openxmlformats.org/officeDocument/2006/relationships/image" Target="../media/image711.png"/><Relationship Id="rId27" Type="http://schemas.openxmlformats.org/officeDocument/2006/relationships/customXml" Target="../ink/ink794.xml"/><Relationship Id="rId43" Type="http://schemas.openxmlformats.org/officeDocument/2006/relationships/customXml" Target="../ink/ink802.xml"/><Relationship Id="rId48" Type="http://schemas.openxmlformats.org/officeDocument/2006/relationships/image" Target="../media/image841.png"/><Relationship Id="rId64" Type="http://schemas.openxmlformats.org/officeDocument/2006/relationships/image" Target="../media/image921.png"/><Relationship Id="rId69" Type="http://schemas.openxmlformats.org/officeDocument/2006/relationships/customXml" Target="../ink/ink815.xml"/><Relationship Id="rId113" Type="http://schemas.openxmlformats.org/officeDocument/2006/relationships/customXml" Target="../ink/ink837.xml"/><Relationship Id="rId118" Type="http://schemas.openxmlformats.org/officeDocument/2006/relationships/image" Target="../media/image1190.png"/><Relationship Id="rId134" Type="http://schemas.openxmlformats.org/officeDocument/2006/relationships/image" Target="../media/image1270.png"/><Relationship Id="rId139" Type="http://schemas.openxmlformats.org/officeDocument/2006/relationships/customXml" Target="../ink/ink850.xml"/><Relationship Id="rId80" Type="http://schemas.openxmlformats.org/officeDocument/2006/relationships/image" Target="../media/image1000.png"/><Relationship Id="rId85" Type="http://schemas.openxmlformats.org/officeDocument/2006/relationships/customXml" Target="../ink/ink823.xml"/><Relationship Id="rId150" Type="http://schemas.openxmlformats.org/officeDocument/2006/relationships/image" Target="../media/image1350.png"/><Relationship Id="rId155" Type="http://schemas.openxmlformats.org/officeDocument/2006/relationships/customXml" Target="../ink/ink858.xml"/><Relationship Id="rId171" Type="http://schemas.openxmlformats.org/officeDocument/2006/relationships/image" Target="../media/image1450.png"/><Relationship Id="rId176" Type="http://schemas.openxmlformats.org/officeDocument/2006/relationships/image" Target="../media/image399.png"/><Relationship Id="rId192" Type="http://schemas.openxmlformats.org/officeDocument/2006/relationships/customXml" Target="../ink/ink876.xml"/><Relationship Id="rId197" Type="http://schemas.openxmlformats.org/officeDocument/2006/relationships/image" Target="../media/image6.png"/><Relationship Id="rId206" Type="http://schemas.openxmlformats.org/officeDocument/2006/relationships/customXml" Target="../ink/ink883.xml"/><Relationship Id="rId227" Type="http://schemas.openxmlformats.org/officeDocument/2006/relationships/image" Target="../media/image21.png"/><Relationship Id="rId201" Type="http://schemas.openxmlformats.org/officeDocument/2006/relationships/image" Target="../media/image8.png"/><Relationship Id="rId222" Type="http://schemas.openxmlformats.org/officeDocument/2006/relationships/customXml" Target="../ink/ink891.xml"/><Relationship Id="rId12" Type="http://schemas.openxmlformats.org/officeDocument/2006/relationships/image" Target="../media/image660.png"/><Relationship Id="rId17" Type="http://schemas.openxmlformats.org/officeDocument/2006/relationships/customXml" Target="../ink/ink789.xml"/><Relationship Id="rId33" Type="http://schemas.openxmlformats.org/officeDocument/2006/relationships/customXml" Target="../ink/ink797.xml"/><Relationship Id="rId38" Type="http://schemas.openxmlformats.org/officeDocument/2006/relationships/image" Target="../media/image790.png"/><Relationship Id="rId59" Type="http://schemas.openxmlformats.org/officeDocument/2006/relationships/customXml" Target="../ink/ink810.xml"/><Relationship Id="rId103" Type="http://schemas.openxmlformats.org/officeDocument/2006/relationships/customXml" Target="../ink/ink832.xml"/><Relationship Id="rId108" Type="http://schemas.openxmlformats.org/officeDocument/2006/relationships/image" Target="../media/image1140.png"/><Relationship Id="rId124" Type="http://schemas.openxmlformats.org/officeDocument/2006/relationships/image" Target="../media/image1220.png"/><Relationship Id="rId129" Type="http://schemas.openxmlformats.org/officeDocument/2006/relationships/customXml" Target="../ink/ink845.xml"/><Relationship Id="rId54" Type="http://schemas.openxmlformats.org/officeDocument/2006/relationships/image" Target="../media/image871.png"/><Relationship Id="rId70" Type="http://schemas.openxmlformats.org/officeDocument/2006/relationships/image" Target="../media/image950.png"/><Relationship Id="rId75" Type="http://schemas.openxmlformats.org/officeDocument/2006/relationships/customXml" Target="../ink/ink818.xml"/><Relationship Id="rId91" Type="http://schemas.openxmlformats.org/officeDocument/2006/relationships/customXml" Target="../ink/ink826.xml"/><Relationship Id="rId96" Type="http://schemas.openxmlformats.org/officeDocument/2006/relationships/image" Target="../media/image1080.png"/><Relationship Id="rId140" Type="http://schemas.openxmlformats.org/officeDocument/2006/relationships/image" Target="../media/image1300.png"/><Relationship Id="rId145" Type="http://schemas.openxmlformats.org/officeDocument/2006/relationships/customXml" Target="../ink/ink853.xml"/><Relationship Id="rId161" Type="http://schemas.openxmlformats.org/officeDocument/2006/relationships/customXml" Target="../ink/ink861.xml"/><Relationship Id="rId166" Type="http://schemas.openxmlformats.org/officeDocument/2006/relationships/customXml" Target="../ink/ink864.xml"/><Relationship Id="rId182" Type="http://schemas.openxmlformats.org/officeDocument/2006/relationships/image" Target="../media/image1520.png"/><Relationship Id="rId187" Type="http://schemas.openxmlformats.org/officeDocument/2006/relationships/customXml" Target="../ink/ink873.xml"/><Relationship Id="rId217"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30.png"/><Relationship Id="rId212" Type="http://schemas.openxmlformats.org/officeDocument/2006/relationships/customXml" Target="../ink/ink886.xml"/><Relationship Id="rId23" Type="http://schemas.openxmlformats.org/officeDocument/2006/relationships/customXml" Target="../ink/ink792.xml"/><Relationship Id="rId28" Type="http://schemas.openxmlformats.org/officeDocument/2006/relationships/image" Target="../media/image740.png"/><Relationship Id="rId49" Type="http://schemas.openxmlformats.org/officeDocument/2006/relationships/customXml" Target="../ink/ink805.xml"/><Relationship Id="rId114" Type="http://schemas.openxmlformats.org/officeDocument/2006/relationships/image" Target="../media/image1170.png"/><Relationship Id="rId119" Type="http://schemas.openxmlformats.org/officeDocument/2006/relationships/customXml" Target="../ink/ink840.xml"/><Relationship Id="rId44" Type="http://schemas.openxmlformats.org/officeDocument/2006/relationships/image" Target="../media/image820.png"/><Relationship Id="rId60" Type="http://schemas.openxmlformats.org/officeDocument/2006/relationships/image" Target="../media/image901.png"/><Relationship Id="rId65" Type="http://schemas.openxmlformats.org/officeDocument/2006/relationships/customXml" Target="../ink/ink813.xml"/><Relationship Id="rId81" Type="http://schemas.openxmlformats.org/officeDocument/2006/relationships/customXml" Target="../ink/ink821.xml"/><Relationship Id="rId86" Type="http://schemas.openxmlformats.org/officeDocument/2006/relationships/image" Target="../media/image1030.png"/><Relationship Id="rId130" Type="http://schemas.openxmlformats.org/officeDocument/2006/relationships/image" Target="../media/image1250.png"/><Relationship Id="rId135" Type="http://schemas.openxmlformats.org/officeDocument/2006/relationships/customXml" Target="../ink/ink848.xml"/><Relationship Id="rId151" Type="http://schemas.openxmlformats.org/officeDocument/2006/relationships/customXml" Target="../ink/ink856.xml"/><Relationship Id="rId156" Type="http://schemas.openxmlformats.org/officeDocument/2006/relationships/image" Target="../media/image1380.png"/><Relationship Id="rId177" Type="http://schemas.openxmlformats.org/officeDocument/2006/relationships/image" Target="../media/image400.png"/><Relationship Id="rId198" Type="http://schemas.openxmlformats.org/officeDocument/2006/relationships/customXml" Target="../ink/ink879.xml"/><Relationship Id="rId172" Type="http://schemas.openxmlformats.org/officeDocument/2006/relationships/customXml" Target="../ink/ink867.xml"/><Relationship Id="rId193" Type="http://schemas.openxmlformats.org/officeDocument/2006/relationships/image" Target="../media/image4.png"/><Relationship Id="rId202" Type="http://schemas.openxmlformats.org/officeDocument/2006/relationships/customXml" Target="../ink/ink881.xml"/><Relationship Id="rId207" Type="http://schemas.openxmlformats.org/officeDocument/2006/relationships/image" Target="../media/image11.png"/><Relationship Id="rId223" Type="http://schemas.openxmlformats.org/officeDocument/2006/relationships/image" Target="../media/image19.png"/><Relationship Id="rId228" Type="http://schemas.openxmlformats.org/officeDocument/2006/relationships/customXml" Target="../ink/ink894.xml"/><Relationship Id="rId13" Type="http://schemas.openxmlformats.org/officeDocument/2006/relationships/customXml" Target="../ink/ink787.xml"/><Relationship Id="rId18" Type="http://schemas.openxmlformats.org/officeDocument/2006/relationships/image" Target="../media/image690.png"/><Relationship Id="rId39" Type="http://schemas.openxmlformats.org/officeDocument/2006/relationships/customXml" Target="../ink/ink800.xml"/><Relationship Id="rId109" Type="http://schemas.openxmlformats.org/officeDocument/2006/relationships/customXml" Target="../ink/ink835.xml"/><Relationship Id="rId34" Type="http://schemas.openxmlformats.org/officeDocument/2006/relationships/image" Target="../media/image770.png"/><Relationship Id="rId50" Type="http://schemas.openxmlformats.org/officeDocument/2006/relationships/image" Target="../media/image851.png"/><Relationship Id="rId55" Type="http://schemas.openxmlformats.org/officeDocument/2006/relationships/customXml" Target="../ink/ink808.xml"/><Relationship Id="rId76" Type="http://schemas.openxmlformats.org/officeDocument/2006/relationships/image" Target="../media/image980.png"/><Relationship Id="rId97" Type="http://schemas.openxmlformats.org/officeDocument/2006/relationships/customXml" Target="../ink/ink829.xml"/><Relationship Id="rId104" Type="http://schemas.openxmlformats.org/officeDocument/2006/relationships/image" Target="../media/image1120.png"/><Relationship Id="rId120" Type="http://schemas.openxmlformats.org/officeDocument/2006/relationships/image" Target="../media/image1200.png"/><Relationship Id="rId125" Type="http://schemas.openxmlformats.org/officeDocument/2006/relationships/customXml" Target="../ink/ink843.xml"/><Relationship Id="rId141" Type="http://schemas.openxmlformats.org/officeDocument/2006/relationships/customXml" Target="../ink/ink851.xml"/><Relationship Id="rId146" Type="http://schemas.openxmlformats.org/officeDocument/2006/relationships/image" Target="../media/image1330.png"/><Relationship Id="rId167" Type="http://schemas.openxmlformats.org/officeDocument/2006/relationships/image" Target="../media/image1430.png"/><Relationship Id="rId188" Type="http://schemas.openxmlformats.org/officeDocument/2006/relationships/customXml" Target="../ink/ink874.xml"/><Relationship Id="rId7" Type="http://schemas.openxmlformats.org/officeDocument/2006/relationships/customXml" Target="../ink/ink784.xml"/><Relationship Id="rId71" Type="http://schemas.openxmlformats.org/officeDocument/2006/relationships/customXml" Target="../ink/ink816.xml"/><Relationship Id="rId92" Type="http://schemas.openxmlformats.org/officeDocument/2006/relationships/image" Target="../media/image1060.png"/><Relationship Id="rId162" Type="http://schemas.openxmlformats.org/officeDocument/2006/relationships/customXml" Target="../ink/ink862.xml"/><Relationship Id="rId183" Type="http://schemas.openxmlformats.org/officeDocument/2006/relationships/customXml" Target="../ink/ink871.xml"/><Relationship Id="rId213" Type="http://schemas.openxmlformats.org/officeDocument/2006/relationships/image" Target="../media/image14.png"/><Relationship Id="rId218" Type="http://schemas.openxmlformats.org/officeDocument/2006/relationships/customXml" Target="../ink/ink889.xml"/><Relationship Id="rId2" Type="http://schemas.openxmlformats.org/officeDocument/2006/relationships/customXml" Target="../ink/ink782.xml"/><Relationship Id="rId29" Type="http://schemas.openxmlformats.org/officeDocument/2006/relationships/customXml" Target="../ink/ink795.xml"/><Relationship Id="rId24" Type="http://schemas.openxmlformats.org/officeDocument/2006/relationships/image" Target="../media/image720.png"/><Relationship Id="rId40" Type="http://schemas.openxmlformats.org/officeDocument/2006/relationships/image" Target="../media/image800.png"/><Relationship Id="rId45" Type="http://schemas.openxmlformats.org/officeDocument/2006/relationships/customXml" Target="../ink/ink803.xml"/><Relationship Id="rId66" Type="http://schemas.openxmlformats.org/officeDocument/2006/relationships/image" Target="../media/image930.png"/><Relationship Id="rId87" Type="http://schemas.openxmlformats.org/officeDocument/2006/relationships/customXml" Target="../ink/ink824.xml"/><Relationship Id="rId110" Type="http://schemas.openxmlformats.org/officeDocument/2006/relationships/image" Target="../media/image1150.png"/><Relationship Id="rId115" Type="http://schemas.openxmlformats.org/officeDocument/2006/relationships/customXml" Target="../ink/ink838.xml"/><Relationship Id="rId131" Type="http://schemas.openxmlformats.org/officeDocument/2006/relationships/customXml" Target="../ink/ink846.xml"/><Relationship Id="rId136" Type="http://schemas.openxmlformats.org/officeDocument/2006/relationships/image" Target="../media/image1280.png"/><Relationship Id="rId157" Type="http://schemas.openxmlformats.org/officeDocument/2006/relationships/customXml" Target="../ink/ink859.xml"/><Relationship Id="rId178" Type="http://schemas.openxmlformats.org/officeDocument/2006/relationships/image" Target="../media/image401.png"/><Relationship Id="rId61" Type="http://schemas.openxmlformats.org/officeDocument/2006/relationships/customXml" Target="../ink/ink811.xml"/><Relationship Id="rId82" Type="http://schemas.openxmlformats.org/officeDocument/2006/relationships/image" Target="../media/image1011.png"/><Relationship Id="rId152" Type="http://schemas.openxmlformats.org/officeDocument/2006/relationships/image" Target="../media/image1360.png"/><Relationship Id="rId173" Type="http://schemas.openxmlformats.org/officeDocument/2006/relationships/image" Target="../media/image1460.png"/><Relationship Id="rId194" Type="http://schemas.openxmlformats.org/officeDocument/2006/relationships/customXml" Target="../ink/ink877.xml"/><Relationship Id="rId199" Type="http://schemas.openxmlformats.org/officeDocument/2006/relationships/image" Target="../media/image7.png"/><Relationship Id="rId203" Type="http://schemas.openxmlformats.org/officeDocument/2006/relationships/image" Target="../media/image9.png"/><Relationship Id="rId208" Type="http://schemas.openxmlformats.org/officeDocument/2006/relationships/customXml" Target="../ink/ink884.xml"/><Relationship Id="rId229" Type="http://schemas.openxmlformats.org/officeDocument/2006/relationships/image" Target="../media/image22.png"/><Relationship Id="rId19" Type="http://schemas.openxmlformats.org/officeDocument/2006/relationships/customXml" Target="../ink/ink790.xml"/><Relationship Id="rId224" Type="http://schemas.openxmlformats.org/officeDocument/2006/relationships/customXml" Target="../ink/ink892.xml"/><Relationship Id="rId14" Type="http://schemas.openxmlformats.org/officeDocument/2006/relationships/image" Target="../media/image670.png"/><Relationship Id="rId30" Type="http://schemas.openxmlformats.org/officeDocument/2006/relationships/image" Target="../media/image750.png"/><Relationship Id="rId35" Type="http://schemas.openxmlformats.org/officeDocument/2006/relationships/customXml" Target="../ink/ink798.xml"/><Relationship Id="rId56" Type="http://schemas.openxmlformats.org/officeDocument/2006/relationships/image" Target="../media/image881.png"/><Relationship Id="rId77" Type="http://schemas.openxmlformats.org/officeDocument/2006/relationships/customXml" Target="../ink/ink819.xml"/><Relationship Id="rId100" Type="http://schemas.openxmlformats.org/officeDocument/2006/relationships/image" Target="../media/image1100.png"/><Relationship Id="rId105" Type="http://schemas.openxmlformats.org/officeDocument/2006/relationships/customXml" Target="../ink/ink833.xml"/><Relationship Id="rId126" Type="http://schemas.openxmlformats.org/officeDocument/2006/relationships/image" Target="../media/image1230.png"/><Relationship Id="rId147" Type="http://schemas.openxmlformats.org/officeDocument/2006/relationships/customXml" Target="../ink/ink854.xml"/><Relationship Id="rId168" Type="http://schemas.openxmlformats.org/officeDocument/2006/relationships/customXml" Target="../ink/ink865.xml"/><Relationship Id="rId8" Type="http://schemas.openxmlformats.org/officeDocument/2006/relationships/image" Target="../media/image640.png"/><Relationship Id="rId51" Type="http://schemas.openxmlformats.org/officeDocument/2006/relationships/customXml" Target="../ink/ink806.xml"/><Relationship Id="rId72" Type="http://schemas.openxmlformats.org/officeDocument/2006/relationships/image" Target="../media/image960.png"/><Relationship Id="rId93" Type="http://schemas.openxmlformats.org/officeDocument/2006/relationships/customXml" Target="../ink/ink827.xml"/><Relationship Id="rId98" Type="http://schemas.openxmlformats.org/officeDocument/2006/relationships/image" Target="../media/image1090.png"/><Relationship Id="rId121" Type="http://schemas.openxmlformats.org/officeDocument/2006/relationships/customXml" Target="../ink/ink841.xml"/><Relationship Id="rId142" Type="http://schemas.openxmlformats.org/officeDocument/2006/relationships/image" Target="../media/image1311.png"/><Relationship Id="rId163" Type="http://schemas.openxmlformats.org/officeDocument/2006/relationships/image" Target="../media/image1411.png"/><Relationship Id="rId184" Type="http://schemas.openxmlformats.org/officeDocument/2006/relationships/image" Target="../media/image1530.png"/><Relationship Id="rId189" Type="http://schemas.openxmlformats.org/officeDocument/2006/relationships/image" Target="../media/image2.png"/><Relationship Id="rId219" Type="http://schemas.openxmlformats.org/officeDocument/2006/relationships/image" Target="../media/image17.png"/><Relationship Id="rId3" Type="http://schemas.openxmlformats.org/officeDocument/2006/relationships/image" Target="../media/image1.png"/><Relationship Id="rId214" Type="http://schemas.openxmlformats.org/officeDocument/2006/relationships/customXml" Target="../ink/ink887.xml"/><Relationship Id="rId230" Type="http://schemas.openxmlformats.org/officeDocument/2006/relationships/customXml" Target="../ink/ink895.xml"/><Relationship Id="rId25" Type="http://schemas.openxmlformats.org/officeDocument/2006/relationships/customXml" Target="../ink/ink793.xml"/><Relationship Id="rId46" Type="http://schemas.openxmlformats.org/officeDocument/2006/relationships/image" Target="../media/image830.png"/><Relationship Id="rId67" Type="http://schemas.openxmlformats.org/officeDocument/2006/relationships/customXml" Target="../ink/ink814.xml"/><Relationship Id="rId116" Type="http://schemas.openxmlformats.org/officeDocument/2006/relationships/image" Target="../media/image1180.png"/><Relationship Id="rId137" Type="http://schemas.openxmlformats.org/officeDocument/2006/relationships/customXml" Target="../ink/ink849.xml"/><Relationship Id="rId158" Type="http://schemas.openxmlformats.org/officeDocument/2006/relationships/image" Target="../media/image1390.png"/><Relationship Id="rId20" Type="http://schemas.openxmlformats.org/officeDocument/2006/relationships/image" Target="../media/image700.png"/><Relationship Id="rId41" Type="http://schemas.openxmlformats.org/officeDocument/2006/relationships/customXml" Target="../ink/ink801.xml"/><Relationship Id="rId62" Type="http://schemas.openxmlformats.org/officeDocument/2006/relationships/image" Target="../media/image912.png"/><Relationship Id="rId83" Type="http://schemas.openxmlformats.org/officeDocument/2006/relationships/customXml" Target="../ink/ink822.xml"/><Relationship Id="rId88" Type="http://schemas.openxmlformats.org/officeDocument/2006/relationships/image" Target="../media/image1040.png"/><Relationship Id="rId111" Type="http://schemas.openxmlformats.org/officeDocument/2006/relationships/customXml" Target="../ink/ink836.xml"/><Relationship Id="rId132" Type="http://schemas.openxmlformats.org/officeDocument/2006/relationships/image" Target="../media/image1260.png"/><Relationship Id="rId153" Type="http://schemas.openxmlformats.org/officeDocument/2006/relationships/customXml" Target="../ink/ink857.xml"/><Relationship Id="rId174" Type="http://schemas.openxmlformats.org/officeDocument/2006/relationships/customXml" Target="../ink/ink868.xml"/><Relationship Id="rId179" Type="http://schemas.openxmlformats.org/officeDocument/2006/relationships/customXml" Target="../ink/ink869.xml"/><Relationship Id="rId195" Type="http://schemas.openxmlformats.org/officeDocument/2006/relationships/image" Target="../media/image5.png"/><Relationship Id="rId209" Type="http://schemas.openxmlformats.org/officeDocument/2006/relationships/image" Target="../media/image12.png"/><Relationship Id="rId190" Type="http://schemas.openxmlformats.org/officeDocument/2006/relationships/customXml" Target="../ink/ink875.xml"/><Relationship Id="rId204" Type="http://schemas.openxmlformats.org/officeDocument/2006/relationships/customXml" Target="../ink/ink882.xml"/><Relationship Id="rId220" Type="http://schemas.openxmlformats.org/officeDocument/2006/relationships/customXml" Target="../ink/ink890.xml"/><Relationship Id="rId225" Type="http://schemas.openxmlformats.org/officeDocument/2006/relationships/image" Target="../media/image20.png"/><Relationship Id="rId15" Type="http://schemas.openxmlformats.org/officeDocument/2006/relationships/customXml" Target="../ink/ink788.xml"/><Relationship Id="rId36" Type="http://schemas.openxmlformats.org/officeDocument/2006/relationships/image" Target="../media/image780.png"/><Relationship Id="rId57" Type="http://schemas.openxmlformats.org/officeDocument/2006/relationships/customXml" Target="../ink/ink809.xml"/><Relationship Id="rId106" Type="http://schemas.openxmlformats.org/officeDocument/2006/relationships/image" Target="../media/image1130.png"/><Relationship Id="rId127" Type="http://schemas.openxmlformats.org/officeDocument/2006/relationships/customXml" Target="../ink/ink844.xml"/><Relationship Id="rId10" Type="http://schemas.openxmlformats.org/officeDocument/2006/relationships/image" Target="../media/image650.png"/><Relationship Id="rId31" Type="http://schemas.openxmlformats.org/officeDocument/2006/relationships/customXml" Target="../ink/ink796.xml"/><Relationship Id="rId52" Type="http://schemas.openxmlformats.org/officeDocument/2006/relationships/image" Target="../media/image861.png"/><Relationship Id="rId73" Type="http://schemas.openxmlformats.org/officeDocument/2006/relationships/customXml" Target="../ink/ink817.xml"/><Relationship Id="rId78" Type="http://schemas.openxmlformats.org/officeDocument/2006/relationships/image" Target="../media/image990.png"/><Relationship Id="rId94" Type="http://schemas.openxmlformats.org/officeDocument/2006/relationships/image" Target="../media/image1070.png"/><Relationship Id="rId99" Type="http://schemas.openxmlformats.org/officeDocument/2006/relationships/customXml" Target="../ink/ink830.xml"/><Relationship Id="rId101" Type="http://schemas.openxmlformats.org/officeDocument/2006/relationships/customXml" Target="../ink/ink831.xml"/><Relationship Id="rId122" Type="http://schemas.openxmlformats.org/officeDocument/2006/relationships/image" Target="../media/image1211.png"/><Relationship Id="rId143" Type="http://schemas.openxmlformats.org/officeDocument/2006/relationships/customXml" Target="../ink/ink852.xml"/><Relationship Id="rId148" Type="http://schemas.openxmlformats.org/officeDocument/2006/relationships/image" Target="../media/image1340.png"/><Relationship Id="rId164" Type="http://schemas.openxmlformats.org/officeDocument/2006/relationships/customXml" Target="../ink/ink863.xml"/><Relationship Id="rId169" Type="http://schemas.openxmlformats.org/officeDocument/2006/relationships/image" Target="../media/image1440.png"/><Relationship Id="rId185" Type="http://schemas.openxmlformats.org/officeDocument/2006/relationships/customXml" Target="../ink/ink872.xml"/><Relationship Id="rId4" Type="http://schemas.openxmlformats.org/officeDocument/2006/relationships/image" Target="../media/image620.png"/><Relationship Id="rId9" Type="http://schemas.openxmlformats.org/officeDocument/2006/relationships/customXml" Target="../ink/ink785.xml"/><Relationship Id="rId180" Type="http://schemas.openxmlformats.org/officeDocument/2006/relationships/image" Target="../media/image1511.png"/><Relationship Id="rId210" Type="http://schemas.openxmlformats.org/officeDocument/2006/relationships/customXml" Target="../ink/ink885.xml"/><Relationship Id="rId215" Type="http://schemas.openxmlformats.org/officeDocument/2006/relationships/image" Target="../media/image15.png"/><Relationship Id="rId26" Type="http://schemas.openxmlformats.org/officeDocument/2006/relationships/image" Target="../media/image730.png"/><Relationship Id="rId231" Type="http://schemas.openxmlformats.org/officeDocument/2006/relationships/image" Target="../media/image23.png"/><Relationship Id="rId47" Type="http://schemas.openxmlformats.org/officeDocument/2006/relationships/customXml" Target="../ink/ink804.xml"/><Relationship Id="rId68" Type="http://schemas.openxmlformats.org/officeDocument/2006/relationships/image" Target="../media/image940.png"/><Relationship Id="rId89" Type="http://schemas.openxmlformats.org/officeDocument/2006/relationships/customXml" Target="../ink/ink825.xml"/><Relationship Id="rId112" Type="http://schemas.openxmlformats.org/officeDocument/2006/relationships/image" Target="../media/image1160.png"/><Relationship Id="rId133" Type="http://schemas.openxmlformats.org/officeDocument/2006/relationships/customXml" Target="../ink/ink847.xml"/><Relationship Id="rId154" Type="http://schemas.openxmlformats.org/officeDocument/2006/relationships/image" Target="../media/image1370.png"/><Relationship Id="rId175" Type="http://schemas.openxmlformats.org/officeDocument/2006/relationships/image" Target="../media/image1470.png"/><Relationship Id="rId196" Type="http://schemas.openxmlformats.org/officeDocument/2006/relationships/customXml" Target="../ink/ink878.xml"/><Relationship Id="rId200" Type="http://schemas.openxmlformats.org/officeDocument/2006/relationships/customXml" Target="../ink/ink880.xml"/><Relationship Id="rId16" Type="http://schemas.openxmlformats.org/officeDocument/2006/relationships/image" Target="../media/image680.png"/><Relationship Id="rId221" Type="http://schemas.openxmlformats.org/officeDocument/2006/relationships/image" Target="../media/image18.png"/><Relationship Id="rId37" Type="http://schemas.openxmlformats.org/officeDocument/2006/relationships/customXml" Target="../ink/ink799.xml"/><Relationship Id="rId58" Type="http://schemas.openxmlformats.org/officeDocument/2006/relationships/image" Target="../media/image891.png"/><Relationship Id="rId79" Type="http://schemas.openxmlformats.org/officeDocument/2006/relationships/customXml" Target="../ink/ink820.xml"/><Relationship Id="rId102" Type="http://schemas.openxmlformats.org/officeDocument/2006/relationships/image" Target="../media/image1111.png"/><Relationship Id="rId123" Type="http://schemas.openxmlformats.org/officeDocument/2006/relationships/customXml" Target="../ink/ink842.xml"/><Relationship Id="rId144" Type="http://schemas.openxmlformats.org/officeDocument/2006/relationships/image" Target="../media/image1320.png"/><Relationship Id="rId90" Type="http://schemas.openxmlformats.org/officeDocument/2006/relationships/image" Target="../media/image1050.png"/><Relationship Id="rId165" Type="http://schemas.openxmlformats.org/officeDocument/2006/relationships/image" Target="../media/image1420.png"/><Relationship Id="rId186" Type="http://schemas.openxmlformats.org/officeDocument/2006/relationships/image" Target="../media/image1540.png"/><Relationship Id="rId211" Type="http://schemas.openxmlformats.org/officeDocument/2006/relationships/image" Target="../media/image13.png"/></Relationships>
</file>

<file path=ppt/slides/_rels/slide52.xml.rels><?xml version="1.0" encoding="UTF-8" standalone="yes"?>
<Relationships xmlns="http://schemas.openxmlformats.org/package/2006/relationships"><Relationship Id="rId117" Type="http://schemas.openxmlformats.org/officeDocument/2006/relationships/image" Target="../media/image990.png"/><Relationship Id="rId21" Type="http://schemas.openxmlformats.org/officeDocument/2006/relationships/customXml" Target="../ink/ink905.xml"/><Relationship Id="rId42" Type="http://schemas.openxmlformats.org/officeDocument/2006/relationships/image" Target="../media/image980.png"/><Relationship Id="rId63" Type="http://schemas.openxmlformats.org/officeDocument/2006/relationships/customXml" Target="../ink/ink926.xml"/><Relationship Id="rId84" Type="http://schemas.openxmlformats.org/officeDocument/2006/relationships/image" Target="../media/image1350.png"/><Relationship Id="rId138" Type="http://schemas.openxmlformats.org/officeDocument/2006/relationships/customXml" Target="../ink/ink964.xml"/><Relationship Id="rId159" Type="http://schemas.openxmlformats.org/officeDocument/2006/relationships/image" Target="../media/image1200.png"/><Relationship Id="rId170" Type="http://schemas.openxmlformats.org/officeDocument/2006/relationships/image" Target="../media/image401.png"/><Relationship Id="rId191" Type="http://schemas.openxmlformats.org/officeDocument/2006/relationships/image" Target="../media/image7.png"/><Relationship Id="rId205" Type="http://schemas.openxmlformats.org/officeDocument/2006/relationships/image" Target="../media/image14.png"/><Relationship Id="rId107" Type="http://schemas.openxmlformats.org/officeDocument/2006/relationships/image" Target="../media/image740.png"/><Relationship Id="rId11" Type="http://schemas.openxmlformats.org/officeDocument/2006/relationships/customXml" Target="../ink/ink900.xml"/><Relationship Id="rId32" Type="http://schemas.openxmlformats.org/officeDocument/2006/relationships/image" Target="../media/image930.png"/><Relationship Id="rId53" Type="http://schemas.openxmlformats.org/officeDocument/2006/relationships/customXml" Target="../ink/ink921.xml"/><Relationship Id="rId74" Type="http://schemas.openxmlformats.org/officeDocument/2006/relationships/image" Target="../media/image1300.png"/><Relationship Id="rId128" Type="http://schemas.openxmlformats.org/officeDocument/2006/relationships/customXml" Target="../ink/ink959.xml"/><Relationship Id="rId149" Type="http://schemas.openxmlformats.org/officeDocument/2006/relationships/image" Target="../media/image1150.png"/><Relationship Id="rId5" Type="http://schemas.openxmlformats.org/officeDocument/2006/relationships/customXml" Target="../ink/ink897.xml"/><Relationship Id="rId95" Type="http://schemas.openxmlformats.org/officeDocument/2006/relationships/customXml" Target="../ink/ink942.xml"/><Relationship Id="rId160" Type="http://schemas.openxmlformats.org/officeDocument/2006/relationships/customXml" Target="../ink/ink975.xml"/><Relationship Id="rId181" Type="http://schemas.openxmlformats.org/officeDocument/2006/relationships/image" Target="../media/image2.png"/><Relationship Id="rId216" Type="http://schemas.openxmlformats.org/officeDocument/2006/relationships/customXml" Target="../ink/ink1002.xml"/><Relationship Id="rId211" Type="http://schemas.openxmlformats.org/officeDocument/2006/relationships/image" Target="../media/image17.png"/><Relationship Id="rId22" Type="http://schemas.openxmlformats.org/officeDocument/2006/relationships/image" Target="../media/image881.png"/><Relationship Id="rId27" Type="http://schemas.openxmlformats.org/officeDocument/2006/relationships/customXml" Target="../ink/ink908.xml"/><Relationship Id="rId43" Type="http://schemas.openxmlformats.org/officeDocument/2006/relationships/customXml" Target="../ink/ink916.xml"/><Relationship Id="rId48" Type="http://schemas.openxmlformats.org/officeDocument/2006/relationships/image" Target="../media/image640.png"/><Relationship Id="rId64" Type="http://schemas.openxmlformats.org/officeDocument/2006/relationships/image" Target="../media/image1250.png"/><Relationship Id="rId69" Type="http://schemas.openxmlformats.org/officeDocument/2006/relationships/customXml" Target="../ink/ink929.xml"/><Relationship Id="rId113" Type="http://schemas.openxmlformats.org/officeDocument/2006/relationships/image" Target="../media/image770.png"/><Relationship Id="rId118" Type="http://schemas.openxmlformats.org/officeDocument/2006/relationships/customXml" Target="../ink/ink954.xml"/><Relationship Id="rId134" Type="http://schemas.openxmlformats.org/officeDocument/2006/relationships/customXml" Target="../ink/ink962.xml"/><Relationship Id="rId139" Type="http://schemas.openxmlformats.org/officeDocument/2006/relationships/image" Target="../media/image1100.png"/><Relationship Id="rId80" Type="http://schemas.openxmlformats.org/officeDocument/2006/relationships/image" Target="../media/image1330.png"/><Relationship Id="rId85" Type="http://schemas.openxmlformats.org/officeDocument/2006/relationships/customXml" Target="../ink/ink937.xml"/><Relationship Id="rId150" Type="http://schemas.openxmlformats.org/officeDocument/2006/relationships/customXml" Target="../ink/ink970.xml"/><Relationship Id="rId155" Type="http://schemas.openxmlformats.org/officeDocument/2006/relationships/image" Target="../media/image1180.png"/><Relationship Id="rId171" Type="http://schemas.openxmlformats.org/officeDocument/2006/relationships/customXml" Target="../ink/ink979.xml"/><Relationship Id="rId176" Type="http://schemas.openxmlformats.org/officeDocument/2006/relationships/image" Target="../media/image1530.png"/><Relationship Id="rId192" Type="http://schemas.openxmlformats.org/officeDocument/2006/relationships/customXml" Target="../ink/ink990.xml"/><Relationship Id="rId197" Type="http://schemas.openxmlformats.org/officeDocument/2006/relationships/image" Target="../media/image10.png"/><Relationship Id="rId206" Type="http://schemas.openxmlformats.org/officeDocument/2006/relationships/customXml" Target="../ink/ink997.xml"/><Relationship Id="rId201" Type="http://schemas.openxmlformats.org/officeDocument/2006/relationships/image" Target="../media/image12.png"/><Relationship Id="rId222" Type="http://schemas.openxmlformats.org/officeDocument/2006/relationships/customXml" Target="../ink/ink1005.xml"/><Relationship Id="rId12" Type="http://schemas.openxmlformats.org/officeDocument/2006/relationships/image" Target="../media/image830.png"/><Relationship Id="rId17" Type="http://schemas.openxmlformats.org/officeDocument/2006/relationships/customXml" Target="../ink/ink903.xml"/><Relationship Id="rId33" Type="http://schemas.openxmlformats.org/officeDocument/2006/relationships/customXml" Target="../ink/ink911.xml"/><Relationship Id="rId38" Type="http://schemas.openxmlformats.org/officeDocument/2006/relationships/image" Target="../media/image960.png"/><Relationship Id="rId59" Type="http://schemas.openxmlformats.org/officeDocument/2006/relationships/customXml" Target="../ink/ink924.xml"/><Relationship Id="rId103" Type="http://schemas.openxmlformats.org/officeDocument/2006/relationships/image" Target="../media/image720.png"/><Relationship Id="rId108" Type="http://schemas.openxmlformats.org/officeDocument/2006/relationships/customXml" Target="../ink/ink949.xml"/><Relationship Id="rId124" Type="http://schemas.openxmlformats.org/officeDocument/2006/relationships/customXml" Target="../ink/ink957.xml"/><Relationship Id="rId129" Type="http://schemas.openxmlformats.org/officeDocument/2006/relationships/image" Target="../media/image1050.png"/><Relationship Id="rId54" Type="http://schemas.openxmlformats.org/officeDocument/2006/relationships/image" Target="../media/image670.png"/><Relationship Id="rId70" Type="http://schemas.openxmlformats.org/officeDocument/2006/relationships/image" Target="../media/image1280.png"/><Relationship Id="rId75" Type="http://schemas.openxmlformats.org/officeDocument/2006/relationships/customXml" Target="../ink/ink932.xml"/><Relationship Id="rId91" Type="http://schemas.openxmlformats.org/officeDocument/2006/relationships/customXml" Target="../ink/ink940.xml"/><Relationship Id="rId96" Type="http://schemas.openxmlformats.org/officeDocument/2006/relationships/customXml" Target="../ink/ink943.xml"/><Relationship Id="rId140" Type="http://schemas.openxmlformats.org/officeDocument/2006/relationships/customXml" Target="../ink/ink965.xml"/><Relationship Id="rId145" Type="http://schemas.openxmlformats.org/officeDocument/2006/relationships/image" Target="../media/image1130.png"/><Relationship Id="rId161" Type="http://schemas.openxmlformats.org/officeDocument/2006/relationships/image" Target="../media/image1440.png"/><Relationship Id="rId166" Type="http://schemas.openxmlformats.org/officeDocument/2006/relationships/customXml" Target="../ink/ink978.xml"/><Relationship Id="rId182" Type="http://schemas.openxmlformats.org/officeDocument/2006/relationships/customXml" Target="../ink/ink985.xml"/><Relationship Id="rId187" Type="http://schemas.openxmlformats.org/officeDocument/2006/relationships/image" Target="../media/image5.png"/><Relationship Id="rId217"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800.png"/><Relationship Id="rId212" Type="http://schemas.openxmlformats.org/officeDocument/2006/relationships/customXml" Target="../ink/ink1000.xml"/><Relationship Id="rId23" Type="http://schemas.openxmlformats.org/officeDocument/2006/relationships/customXml" Target="../ink/ink906.xml"/><Relationship Id="rId28" Type="http://schemas.openxmlformats.org/officeDocument/2006/relationships/image" Target="../media/image912.png"/><Relationship Id="rId49" Type="http://schemas.openxmlformats.org/officeDocument/2006/relationships/customXml" Target="../ink/ink919.xml"/><Relationship Id="rId114" Type="http://schemas.openxmlformats.org/officeDocument/2006/relationships/customXml" Target="../ink/ink952.xml"/><Relationship Id="rId119" Type="http://schemas.openxmlformats.org/officeDocument/2006/relationships/image" Target="../media/image1000.png"/><Relationship Id="rId44" Type="http://schemas.openxmlformats.org/officeDocument/2006/relationships/image" Target="../media/image620.png"/><Relationship Id="rId60" Type="http://schemas.openxmlformats.org/officeDocument/2006/relationships/image" Target="../media/image1230.png"/><Relationship Id="rId65" Type="http://schemas.openxmlformats.org/officeDocument/2006/relationships/customXml" Target="../ink/ink927.xml"/><Relationship Id="rId81" Type="http://schemas.openxmlformats.org/officeDocument/2006/relationships/customXml" Target="../ink/ink935.xml"/><Relationship Id="rId86" Type="http://schemas.openxmlformats.org/officeDocument/2006/relationships/image" Target="../media/image1360.png"/><Relationship Id="rId130" Type="http://schemas.openxmlformats.org/officeDocument/2006/relationships/customXml" Target="../ink/ink960.xml"/><Relationship Id="rId135" Type="http://schemas.openxmlformats.org/officeDocument/2006/relationships/image" Target="../media/image1080.png"/><Relationship Id="rId151" Type="http://schemas.openxmlformats.org/officeDocument/2006/relationships/image" Target="../media/image1160.png"/><Relationship Id="rId156" Type="http://schemas.openxmlformats.org/officeDocument/2006/relationships/customXml" Target="../ink/ink973.xml"/><Relationship Id="rId177" Type="http://schemas.openxmlformats.org/officeDocument/2006/relationships/customXml" Target="../ink/ink982.xml"/><Relationship Id="rId198" Type="http://schemas.openxmlformats.org/officeDocument/2006/relationships/customXml" Target="../ink/ink993.xml"/><Relationship Id="rId172" Type="http://schemas.openxmlformats.org/officeDocument/2006/relationships/image" Target="../media/image1511.png"/><Relationship Id="rId193" Type="http://schemas.openxmlformats.org/officeDocument/2006/relationships/image" Target="../media/image8.png"/><Relationship Id="rId202" Type="http://schemas.openxmlformats.org/officeDocument/2006/relationships/customXml" Target="../ink/ink995.xml"/><Relationship Id="rId207" Type="http://schemas.openxmlformats.org/officeDocument/2006/relationships/image" Target="../media/image15.png"/><Relationship Id="rId223" Type="http://schemas.openxmlformats.org/officeDocument/2006/relationships/image" Target="../media/image23.png"/><Relationship Id="rId13" Type="http://schemas.openxmlformats.org/officeDocument/2006/relationships/customXml" Target="../ink/ink901.xml"/><Relationship Id="rId18" Type="http://schemas.openxmlformats.org/officeDocument/2006/relationships/image" Target="../media/image861.png"/><Relationship Id="rId39" Type="http://schemas.openxmlformats.org/officeDocument/2006/relationships/customXml" Target="../ink/ink914.xml"/><Relationship Id="rId109" Type="http://schemas.openxmlformats.org/officeDocument/2006/relationships/image" Target="../media/image750.png"/><Relationship Id="rId34" Type="http://schemas.openxmlformats.org/officeDocument/2006/relationships/image" Target="../media/image940.png"/><Relationship Id="rId50" Type="http://schemas.openxmlformats.org/officeDocument/2006/relationships/image" Target="../media/image650.png"/><Relationship Id="rId55" Type="http://schemas.openxmlformats.org/officeDocument/2006/relationships/customXml" Target="../ink/ink922.xml"/><Relationship Id="rId76" Type="http://schemas.openxmlformats.org/officeDocument/2006/relationships/image" Target="../media/image1311.png"/><Relationship Id="rId97" Type="http://schemas.openxmlformats.org/officeDocument/2006/relationships/image" Target="../media/image1411.png"/><Relationship Id="rId104" Type="http://schemas.openxmlformats.org/officeDocument/2006/relationships/customXml" Target="../ink/ink947.xml"/><Relationship Id="rId120" Type="http://schemas.openxmlformats.org/officeDocument/2006/relationships/customXml" Target="../ink/ink955.xml"/><Relationship Id="rId125" Type="http://schemas.openxmlformats.org/officeDocument/2006/relationships/image" Target="../media/image1030.png"/><Relationship Id="rId141" Type="http://schemas.openxmlformats.org/officeDocument/2006/relationships/image" Target="../media/image1111.png"/><Relationship Id="rId146" Type="http://schemas.openxmlformats.org/officeDocument/2006/relationships/customXml" Target="../ink/ink968.xml"/><Relationship Id="rId167" Type="http://schemas.openxmlformats.org/officeDocument/2006/relationships/image" Target="../media/image1470.png"/><Relationship Id="rId188" Type="http://schemas.openxmlformats.org/officeDocument/2006/relationships/customXml" Target="../ink/ink988.xml"/><Relationship Id="rId7" Type="http://schemas.openxmlformats.org/officeDocument/2006/relationships/customXml" Target="../ink/ink898.xml"/><Relationship Id="rId71" Type="http://schemas.openxmlformats.org/officeDocument/2006/relationships/customXml" Target="../ink/ink930.xml"/><Relationship Id="rId92" Type="http://schemas.openxmlformats.org/officeDocument/2006/relationships/image" Target="../media/image1390.png"/><Relationship Id="rId162" Type="http://schemas.openxmlformats.org/officeDocument/2006/relationships/customXml" Target="../ink/ink976.xml"/><Relationship Id="rId183" Type="http://schemas.openxmlformats.org/officeDocument/2006/relationships/image" Target="../media/image3.png"/><Relationship Id="rId213" Type="http://schemas.openxmlformats.org/officeDocument/2006/relationships/image" Target="../media/image18.png"/><Relationship Id="rId218" Type="http://schemas.openxmlformats.org/officeDocument/2006/relationships/customXml" Target="../ink/ink1003.xml"/><Relationship Id="rId2" Type="http://schemas.openxmlformats.org/officeDocument/2006/relationships/customXml" Target="../ink/ink896.xml"/><Relationship Id="rId29" Type="http://schemas.openxmlformats.org/officeDocument/2006/relationships/customXml" Target="../ink/ink909.xml"/><Relationship Id="rId24" Type="http://schemas.openxmlformats.org/officeDocument/2006/relationships/image" Target="../media/image891.png"/><Relationship Id="rId40" Type="http://schemas.openxmlformats.org/officeDocument/2006/relationships/image" Target="../media/image970.png"/><Relationship Id="rId45" Type="http://schemas.openxmlformats.org/officeDocument/2006/relationships/customXml" Target="../ink/ink917.xml"/><Relationship Id="rId66" Type="http://schemas.openxmlformats.org/officeDocument/2006/relationships/image" Target="../media/image1260.png"/><Relationship Id="rId87" Type="http://schemas.openxmlformats.org/officeDocument/2006/relationships/customXml" Target="../ink/ink938.xml"/><Relationship Id="rId110" Type="http://schemas.openxmlformats.org/officeDocument/2006/relationships/customXml" Target="../ink/ink950.xml"/><Relationship Id="rId115" Type="http://schemas.openxmlformats.org/officeDocument/2006/relationships/image" Target="../media/image780.png"/><Relationship Id="rId131" Type="http://schemas.openxmlformats.org/officeDocument/2006/relationships/image" Target="../media/image1060.png"/><Relationship Id="rId136" Type="http://schemas.openxmlformats.org/officeDocument/2006/relationships/customXml" Target="../ink/ink963.xml"/><Relationship Id="rId157" Type="http://schemas.openxmlformats.org/officeDocument/2006/relationships/image" Target="../media/image1190.png"/><Relationship Id="rId178" Type="http://schemas.openxmlformats.org/officeDocument/2006/relationships/image" Target="../media/image1540.png"/><Relationship Id="rId61" Type="http://schemas.openxmlformats.org/officeDocument/2006/relationships/customXml" Target="../ink/ink925.xml"/><Relationship Id="rId82" Type="http://schemas.openxmlformats.org/officeDocument/2006/relationships/image" Target="../media/image1340.png"/><Relationship Id="rId152" Type="http://schemas.openxmlformats.org/officeDocument/2006/relationships/customXml" Target="../ink/ink971.xml"/><Relationship Id="rId173" Type="http://schemas.openxmlformats.org/officeDocument/2006/relationships/customXml" Target="../ink/ink980.xml"/><Relationship Id="rId194" Type="http://schemas.openxmlformats.org/officeDocument/2006/relationships/customXml" Target="../ink/ink991.xml"/><Relationship Id="rId199" Type="http://schemas.openxmlformats.org/officeDocument/2006/relationships/image" Target="../media/image11.png"/><Relationship Id="rId203" Type="http://schemas.openxmlformats.org/officeDocument/2006/relationships/image" Target="../media/image13.png"/><Relationship Id="rId208" Type="http://schemas.openxmlformats.org/officeDocument/2006/relationships/customXml" Target="../ink/ink998.xml"/><Relationship Id="rId19" Type="http://schemas.openxmlformats.org/officeDocument/2006/relationships/customXml" Target="../ink/ink904.xml"/><Relationship Id="rId14" Type="http://schemas.openxmlformats.org/officeDocument/2006/relationships/image" Target="../media/image841.png"/><Relationship Id="rId30" Type="http://schemas.openxmlformats.org/officeDocument/2006/relationships/image" Target="../media/image921.png"/><Relationship Id="rId35" Type="http://schemas.openxmlformats.org/officeDocument/2006/relationships/customXml" Target="../ink/ink912.xml"/><Relationship Id="rId56" Type="http://schemas.openxmlformats.org/officeDocument/2006/relationships/image" Target="../media/image1211.png"/><Relationship Id="rId77" Type="http://schemas.openxmlformats.org/officeDocument/2006/relationships/customXml" Target="../ink/ink933.xml"/><Relationship Id="rId100" Type="http://schemas.openxmlformats.org/officeDocument/2006/relationships/customXml" Target="../ink/ink945.xml"/><Relationship Id="rId105" Type="http://schemas.openxmlformats.org/officeDocument/2006/relationships/image" Target="../media/image730.png"/><Relationship Id="rId126" Type="http://schemas.openxmlformats.org/officeDocument/2006/relationships/customXml" Target="../ink/ink958.xml"/><Relationship Id="rId147" Type="http://schemas.openxmlformats.org/officeDocument/2006/relationships/image" Target="../media/image1140.png"/><Relationship Id="rId168" Type="http://schemas.openxmlformats.org/officeDocument/2006/relationships/image" Target="../media/image399.png"/><Relationship Id="rId8" Type="http://schemas.openxmlformats.org/officeDocument/2006/relationships/image" Target="../media/image811.png"/><Relationship Id="rId51" Type="http://schemas.openxmlformats.org/officeDocument/2006/relationships/customXml" Target="../ink/ink920.xml"/><Relationship Id="rId72" Type="http://schemas.openxmlformats.org/officeDocument/2006/relationships/image" Target="../media/image1290.png"/><Relationship Id="rId93" Type="http://schemas.openxmlformats.org/officeDocument/2006/relationships/customXml" Target="../ink/ink941.xml"/><Relationship Id="rId98" Type="http://schemas.openxmlformats.org/officeDocument/2006/relationships/customXml" Target="../ink/ink944.xml"/><Relationship Id="rId121" Type="http://schemas.openxmlformats.org/officeDocument/2006/relationships/image" Target="../media/image1011.png"/><Relationship Id="rId142" Type="http://schemas.openxmlformats.org/officeDocument/2006/relationships/customXml" Target="../ink/ink966.xml"/><Relationship Id="rId163" Type="http://schemas.openxmlformats.org/officeDocument/2006/relationships/image" Target="../media/image1450.png"/><Relationship Id="rId184" Type="http://schemas.openxmlformats.org/officeDocument/2006/relationships/customXml" Target="../ink/ink986.xml"/><Relationship Id="rId189" Type="http://schemas.openxmlformats.org/officeDocument/2006/relationships/image" Target="../media/image6.png"/><Relationship Id="rId219" Type="http://schemas.openxmlformats.org/officeDocument/2006/relationships/image" Target="../media/image21.png"/><Relationship Id="rId3" Type="http://schemas.openxmlformats.org/officeDocument/2006/relationships/image" Target="../media/image1.png"/><Relationship Id="rId214" Type="http://schemas.openxmlformats.org/officeDocument/2006/relationships/customXml" Target="../ink/ink1001.xml"/><Relationship Id="rId25" Type="http://schemas.openxmlformats.org/officeDocument/2006/relationships/customXml" Target="../ink/ink907.xml"/><Relationship Id="rId46" Type="http://schemas.openxmlformats.org/officeDocument/2006/relationships/image" Target="../media/image630.png"/><Relationship Id="rId67" Type="http://schemas.openxmlformats.org/officeDocument/2006/relationships/customXml" Target="../ink/ink928.xml"/><Relationship Id="rId116" Type="http://schemas.openxmlformats.org/officeDocument/2006/relationships/customXml" Target="../ink/ink953.xml"/><Relationship Id="rId137" Type="http://schemas.openxmlformats.org/officeDocument/2006/relationships/image" Target="../media/image1090.png"/><Relationship Id="rId158" Type="http://schemas.openxmlformats.org/officeDocument/2006/relationships/customXml" Target="../ink/ink974.xml"/><Relationship Id="rId20" Type="http://schemas.openxmlformats.org/officeDocument/2006/relationships/image" Target="../media/image871.png"/><Relationship Id="rId41" Type="http://schemas.openxmlformats.org/officeDocument/2006/relationships/customXml" Target="../ink/ink915.xml"/><Relationship Id="rId62" Type="http://schemas.openxmlformats.org/officeDocument/2006/relationships/image" Target="../media/image1240.png"/><Relationship Id="rId83" Type="http://schemas.openxmlformats.org/officeDocument/2006/relationships/customXml" Target="../ink/ink936.xml"/><Relationship Id="rId88" Type="http://schemas.openxmlformats.org/officeDocument/2006/relationships/image" Target="../media/image1370.png"/><Relationship Id="rId111" Type="http://schemas.openxmlformats.org/officeDocument/2006/relationships/image" Target="../media/image760.png"/><Relationship Id="rId132" Type="http://schemas.openxmlformats.org/officeDocument/2006/relationships/customXml" Target="../ink/ink961.xml"/><Relationship Id="rId153" Type="http://schemas.openxmlformats.org/officeDocument/2006/relationships/image" Target="../media/image1170.png"/><Relationship Id="rId174" Type="http://schemas.openxmlformats.org/officeDocument/2006/relationships/image" Target="../media/image1520.png"/><Relationship Id="rId179" Type="http://schemas.openxmlformats.org/officeDocument/2006/relationships/customXml" Target="../ink/ink983.xml"/><Relationship Id="rId195" Type="http://schemas.openxmlformats.org/officeDocument/2006/relationships/image" Target="../media/image9.png"/><Relationship Id="rId209" Type="http://schemas.openxmlformats.org/officeDocument/2006/relationships/image" Target="../media/image16.png"/><Relationship Id="rId190" Type="http://schemas.openxmlformats.org/officeDocument/2006/relationships/customXml" Target="../ink/ink989.xml"/><Relationship Id="rId204" Type="http://schemas.openxmlformats.org/officeDocument/2006/relationships/customXml" Target="../ink/ink996.xml"/><Relationship Id="rId220" Type="http://schemas.openxmlformats.org/officeDocument/2006/relationships/customXml" Target="../ink/ink1004.xml"/><Relationship Id="rId15" Type="http://schemas.openxmlformats.org/officeDocument/2006/relationships/customXml" Target="../ink/ink902.xml"/><Relationship Id="rId36" Type="http://schemas.openxmlformats.org/officeDocument/2006/relationships/image" Target="../media/image950.png"/><Relationship Id="rId57" Type="http://schemas.openxmlformats.org/officeDocument/2006/relationships/customXml" Target="../ink/ink923.xml"/><Relationship Id="rId106" Type="http://schemas.openxmlformats.org/officeDocument/2006/relationships/customXml" Target="../ink/ink948.xml"/><Relationship Id="rId127" Type="http://schemas.openxmlformats.org/officeDocument/2006/relationships/image" Target="../media/image1040.png"/><Relationship Id="rId10" Type="http://schemas.openxmlformats.org/officeDocument/2006/relationships/image" Target="../media/image820.png"/><Relationship Id="rId31" Type="http://schemas.openxmlformats.org/officeDocument/2006/relationships/customXml" Target="../ink/ink910.xml"/><Relationship Id="rId52" Type="http://schemas.openxmlformats.org/officeDocument/2006/relationships/image" Target="../media/image660.png"/><Relationship Id="rId73" Type="http://schemas.openxmlformats.org/officeDocument/2006/relationships/customXml" Target="../ink/ink931.xml"/><Relationship Id="rId78" Type="http://schemas.openxmlformats.org/officeDocument/2006/relationships/image" Target="../media/image1320.png"/><Relationship Id="rId94" Type="http://schemas.openxmlformats.org/officeDocument/2006/relationships/image" Target="../media/image1400.png"/><Relationship Id="rId99" Type="http://schemas.openxmlformats.org/officeDocument/2006/relationships/image" Target="../media/image1420.png"/><Relationship Id="rId101" Type="http://schemas.openxmlformats.org/officeDocument/2006/relationships/image" Target="../media/image1430.png"/><Relationship Id="rId122" Type="http://schemas.openxmlformats.org/officeDocument/2006/relationships/customXml" Target="../ink/ink956.xml"/><Relationship Id="rId143" Type="http://schemas.openxmlformats.org/officeDocument/2006/relationships/image" Target="../media/image1120.png"/><Relationship Id="rId148" Type="http://schemas.openxmlformats.org/officeDocument/2006/relationships/customXml" Target="../ink/ink969.xml"/><Relationship Id="rId164" Type="http://schemas.openxmlformats.org/officeDocument/2006/relationships/customXml" Target="../ink/ink977.xml"/><Relationship Id="rId169" Type="http://schemas.openxmlformats.org/officeDocument/2006/relationships/image" Target="../media/image400.png"/><Relationship Id="rId185" Type="http://schemas.openxmlformats.org/officeDocument/2006/relationships/image" Target="../media/image4.png"/><Relationship Id="rId4" Type="http://schemas.openxmlformats.org/officeDocument/2006/relationships/image" Target="../media/image790.png"/><Relationship Id="rId9" Type="http://schemas.openxmlformats.org/officeDocument/2006/relationships/customXml" Target="../ink/ink899.xml"/><Relationship Id="rId180" Type="http://schemas.openxmlformats.org/officeDocument/2006/relationships/customXml" Target="../ink/ink984.xml"/><Relationship Id="rId210" Type="http://schemas.openxmlformats.org/officeDocument/2006/relationships/customXml" Target="../ink/ink999.xml"/><Relationship Id="rId215" Type="http://schemas.openxmlformats.org/officeDocument/2006/relationships/image" Target="../media/image19.png"/><Relationship Id="rId26" Type="http://schemas.openxmlformats.org/officeDocument/2006/relationships/image" Target="../media/image901.png"/><Relationship Id="rId47" Type="http://schemas.openxmlformats.org/officeDocument/2006/relationships/customXml" Target="../ink/ink918.xml"/><Relationship Id="rId68" Type="http://schemas.openxmlformats.org/officeDocument/2006/relationships/image" Target="../media/image1270.png"/><Relationship Id="rId89" Type="http://schemas.openxmlformats.org/officeDocument/2006/relationships/customXml" Target="../ink/ink939.xml"/><Relationship Id="rId112" Type="http://schemas.openxmlformats.org/officeDocument/2006/relationships/customXml" Target="../ink/ink951.xml"/><Relationship Id="rId133" Type="http://schemas.openxmlformats.org/officeDocument/2006/relationships/image" Target="../media/image1070.png"/><Relationship Id="rId154" Type="http://schemas.openxmlformats.org/officeDocument/2006/relationships/customXml" Target="../ink/ink972.xml"/><Relationship Id="rId175" Type="http://schemas.openxmlformats.org/officeDocument/2006/relationships/customXml" Target="../ink/ink981.xml"/><Relationship Id="rId196" Type="http://schemas.openxmlformats.org/officeDocument/2006/relationships/customXml" Target="../ink/ink992.xml"/><Relationship Id="rId200" Type="http://schemas.openxmlformats.org/officeDocument/2006/relationships/customXml" Target="../ink/ink994.xml"/><Relationship Id="rId16" Type="http://schemas.openxmlformats.org/officeDocument/2006/relationships/image" Target="../media/image851.png"/><Relationship Id="rId221" Type="http://schemas.openxmlformats.org/officeDocument/2006/relationships/image" Target="../media/image22.png"/><Relationship Id="rId37" Type="http://schemas.openxmlformats.org/officeDocument/2006/relationships/customXml" Target="../ink/ink913.xml"/><Relationship Id="rId58" Type="http://schemas.openxmlformats.org/officeDocument/2006/relationships/image" Target="../media/image1220.png"/><Relationship Id="rId79" Type="http://schemas.openxmlformats.org/officeDocument/2006/relationships/customXml" Target="../ink/ink934.xml"/><Relationship Id="rId102" Type="http://schemas.openxmlformats.org/officeDocument/2006/relationships/customXml" Target="../ink/ink946.xml"/><Relationship Id="rId123" Type="http://schemas.openxmlformats.org/officeDocument/2006/relationships/image" Target="../media/image1020.png"/><Relationship Id="rId144" Type="http://schemas.openxmlformats.org/officeDocument/2006/relationships/customXml" Target="../ink/ink967.xml"/><Relationship Id="rId90" Type="http://schemas.openxmlformats.org/officeDocument/2006/relationships/image" Target="../media/image1380.png"/><Relationship Id="rId165" Type="http://schemas.openxmlformats.org/officeDocument/2006/relationships/image" Target="../media/image1460.png"/><Relationship Id="rId186" Type="http://schemas.openxmlformats.org/officeDocument/2006/relationships/customXml" Target="../ink/ink987.xml"/></Relationships>
</file>

<file path=ppt/slides/_rels/slide53.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1009.xml"/><Relationship Id="rId68" Type="http://schemas.openxmlformats.org/officeDocument/2006/relationships/customXml" Target="../ink/ink1013.xml"/><Relationship Id="rId112" Type="http://schemas.openxmlformats.org/officeDocument/2006/relationships/customXml" Target="../ink/ink1028.xml"/><Relationship Id="rId21" Type="http://schemas.openxmlformats.org/officeDocument/2006/relationships/image" Target="../media/image10.png"/><Relationship Id="rId133" Type="http://schemas.openxmlformats.org/officeDocument/2006/relationships/customXml" Target="../ink/ink1045.xml"/><Relationship Id="rId175" Type="http://schemas.openxmlformats.org/officeDocument/2006/relationships/customXml" Target="../ink/ink1053.xml"/><Relationship Id="rId47" Type="http://schemas.openxmlformats.org/officeDocument/2006/relationships/image" Target="../media/image23.png"/><Relationship Id="rId170" Type="http://schemas.openxmlformats.org/officeDocument/2006/relationships/customXml" Target="../ink/ink1049.xml"/><Relationship Id="rId226" Type="http://schemas.openxmlformats.org/officeDocument/2006/relationships/customXml" Target="../ink/ink1065.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1008.xml"/><Relationship Id="rId74" Type="http://schemas.openxmlformats.org/officeDocument/2006/relationships/customXml" Target="../ink/ink1019.xml"/><Relationship Id="rId102" Type="http://schemas.openxmlformats.org/officeDocument/2006/relationships/customXml" Target="../ink/ink1023.xml"/><Relationship Id="rId123" Type="http://schemas.openxmlformats.org/officeDocument/2006/relationships/customXml" Target="../ink/ink1035.xml"/><Relationship Id="rId11" Type="http://schemas.openxmlformats.org/officeDocument/2006/relationships/image" Target="../media/image5.png"/><Relationship Id="rId128" Type="http://schemas.openxmlformats.org/officeDocument/2006/relationships/customXml" Target="../ink/ink1040.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1060.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1064.xml"/><Relationship Id="rId232" Type="http://schemas.openxmlformats.org/officeDocument/2006/relationships/customXml" Target="../ink/ink1068.xml"/><Relationship Id="rId35" Type="http://schemas.openxmlformats.org/officeDocument/2006/relationships/customXml" Target="../ink/ink1007.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1014.xml"/><Relationship Id="rId22" Type="http://schemas.openxmlformats.org/officeDocument/2006/relationships/image" Target="../media/image890.png"/><Relationship Id="rId100" Type="http://schemas.openxmlformats.org/officeDocument/2006/relationships/customXml" Target="../ink/ink1022.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1031.xml"/><Relationship Id="rId126" Type="http://schemas.openxmlformats.org/officeDocument/2006/relationships/customXml" Target="../ink/ink1038.xml"/><Relationship Id="rId27" Type="http://schemas.openxmlformats.org/officeDocument/2006/relationships/image" Target="../media/image13.png"/><Relationship Id="rId134" Type="http://schemas.openxmlformats.org/officeDocument/2006/relationships/customXml" Target="../ink/ink1046.xml"/><Relationship Id="rId43" Type="http://schemas.openxmlformats.org/officeDocument/2006/relationships/image" Target="../media/image21.png"/><Relationship Id="rId72" Type="http://schemas.openxmlformats.org/officeDocument/2006/relationships/customXml" Target="../ink/ink1017.xml"/><Relationship Id="rId98" Type="http://schemas.openxmlformats.org/officeDocument/2006/relationships/customXml" Target="../ink/ink1021.xml"/><Relationship Id="rId121" Type="http://schemas.openxmlformats.org/officeDocument/2006/relationships/customXml" Target="../ink/ink1033.xml"/><Relationship Id="rId171" Type="http://schemas.openxmlformats.org/officeDocument/2006/relationships/image" Target="../media/image18.png"/><Relationship Id="rId176" Type="http://schemas.openxmlformats.org/officeDocument/2006/relationships/customXml" Target="../ink/ink1054.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059.xml"/><Relationship Id="rId222" Type="http://schemas.openxmlformats.org/officeDocument/2006/relationships/customXml" Target="../ink/ink1063.xml"/><Relationship Id="rId230" Type="http://schemas.openxmlformats.org/officeDocument/2006/relationships/customXml" Target="../ink/ink1067.xml"/><Relationship Id="rId12" Type="http://schemas.openxmlformats.org/officeDocument/2006/relationships/image" Target="../media/image840.png"/><Relationship Id="rId67" Type="http://schemas.openxmlformats.org/officeDocument/2006/relationships/customXml" Target="../ink/ink1012.xml"/><Relationship Id="rId103" Type="http://schemas.openxmlformats.org/officeDocument/2006/relationships/image" Target="../media/image437.png"/><Relationship Id="rId108" Type="http://schemas.openxmlformats.org/officeDocument/2006/relationships/customXml" Target="../ink/ink1026.xml"/><Relationship Id="rId116" Type="http://schemas.openxmlformats.org/officeDocument/2006/relationships/customXml" Target="../ink/ink1030.xml"/><Relationship Id="rId124" Type="http://schemas.openxmlformats.org/officeDocument/2006/relationships/customXml" Target="../ink/ink1036.xml"/><Relationship Id="rId17" Type="http://schemas.openxmlformats.org/officeDocument/2006/relationships/image" Target="../media/image8.png"/><Relationship Id="rId129" Type="http://schemas.openxmlformats.org/officeDocument/2006/relationships/customXml" Target="../ink/ink1041.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1015.xml"/><Relationship Id="rId96" Type="http://schemas.openxmlformats.org/officeDocument/2006/relationships/customXml" Target="../ink/ink1020.xml"/><Relationship Id="rId111" Type="http://schemas.openxmlformats.org/officeDocument/2006/relationships/image" Target="../media/image441.png"/><Relationship Id="rId132" Type="http://schemas.openxmlformats.org/officeDocument/2006/relationships/customXml" Target="../ink/ink1044.xml"/><Relationship Id="rId41" Type="http://schemas.openxmlformats.org/officeDocument/2006/relationships/image" Target="../media/image20.png"/><Relationship Id="rId174" Type="http://schemas.openxmlformats.org/officeDocument/2006/relationships/customXml" Target="../ink/ink1052.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1058.xml"/><Relationship Id="rId220" Type="http://schemas.openxmlformats.org/officeDocument/2006/relationships/customXml" Target="../ink/ink1062.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1025.xml"/><Relationship Id="rId114" Type="http://schemas.openxmlformats.org/officeDocument/2006/relationships/customXml" Target="../ink/ink1029.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1039.xml"/><Relationship Id="rId23" Type="http://schemas.openxmlformats.org/officeDocument/2006/relationships/image" Target="../media/image11.png"/><Relationship Id="rId65" Type="http://schemas.openxmlformats.org/officeDocument/2006/relationships/customXml" Target="../ink/ink1010.xml"/><Relationship Id="rId73" Type="http://schemas.openxmlformats.org/officeDocument/2006/relationships/customXml" Target="../ink/ink1018.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1034.xml"/><Relationship Id="rId130" Type="http://schemas.openxmlformats.org/officeDocument/2006/relationships/customXml" Target="../ink/ink1042.xml"/><Relationship Id="rId31" Type="http://schemas.openxmlformats.org/officeDocument/2006/relationships/image" Target="../media/image15.png"/><Relationship Id="rId135" Type="http://schemas.openxmlformats.org/officeDocument/2006/relationships/customXml" Target="../ink/ink1047.xml"/><Relationship Id="rId169" Type="http://schemas.openxmlformats.org/officeDocument/2006/relationships/image" Target="../media/image17.png"/><Relationship Id="rId177" Type="http://schemas.openxmlformats.org/officeDocument/2006/relationships/customXml" Target="../ink/ink1055.xml"/><Relationship Id="rId9" Type="http://schemas.openxmlformats.org/officeDocument/2006/relationships/image" Target="../media/image4.png"/><Relationship Id="rId172" Type="http://schemas.openxmlformats.org/officeDocument/2006/relationships/customXml" Target="../ink/ink1050.xml"/><Relationship Id="rId207" Type="http://schemas.openxmlformats.org/officeDocument/2006/relationships/image" Target="../media/image84.png"/><Relationship Id="rId210" Type="http://schemas.openxmlformats.org/officeDocument/2006/relationships/customXml" Target="../ink/ink1057.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066.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1024.xml"/><Relationship Id="rId120" Type="http://schemas.openxmlformats.org/officeDocument/2006/relationships/customXml" Target="../ink/ink1032.xml"/><Relationship Id="rId125" Type="http://schemas.openxmlformats.org/officeDocument/2006/relationships/customXml" Target="../ink/ink1037.xml"/><Relationship Id="rId71" Type="http://schemas.openxmlformats.org/officeDocument/2006/relationships/customXml" Target="../ink/ink1016.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1061.xml"/><Relationship Id="rId2" Type="http://schemas.openxmlformats.org/officeDocument/2006/relationships/customXml" Target="../ink/ink1006.xml"/><Relationship Id="rId29" Type="http://schemas.openxmlformats.org/officeDocument/2006/relationships/image" Target="../media/image14.png"/><Relationship Id="rId66" Type="http://schemas.openxmlformats.org/officeDocument/2006/relationships/customXml" Target="../ink/ink1011.xml"/><Relationship Id="rId24" Type="http://schemas.openxmlformats.org/officeDocument/2006/relationships/image" Target="../media/image900.png"/><Relationship Id="rId110" Type="http://schemas.openxmlformats.org/officeDocument/2006/relationships/customXml" Target="../ink/ink1027.xml"/><Relationship Id="rId115" Type="http://schemas.openxmlformats.org/officeDocument/2006/relationships/image" Target="../media/image510.png"/><Relationship Id="rId131" Type="http://schemas.openxmlformats.org/officeDocument/2006/relationships/customXml" Target="../ink/ink1043.xml"/><Relationship Id="rId136" Type="http://schemas.openxmlformats.org/officeDocument/2006/relationships/customXml" Target="../ink/ink1048.xml"/><Relationship Id="rId45" Type="http://schemas.openxmlformats.org/officeDocument/2006/relationships/image" Target="../media/image22.png"/><Relationship Id="rId173" Type="http://schemas.openxmlformats.org/officeDocument/2006/relationships/customXml" Target="../ink/ink1051.xml"/><Relationship Id="rId208" Type="http://schemas.openxmlformats.org/officeDocument/2006/relationships/customXml" Target="../ink/ink1056.xml"/><Relationship Id="rId229" Type="http://schemas.openxmlformats.org/officeDocument/2006/relationships/image" Target="../media/image95.png"/></Relationships>
</file>

<file path=ppt/slides/_rels/slide5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072.xml"/><Relationship Id="rId68" Type="http://schemas.openxmlformats.org/officeDocument/2006/relationships/customXml" Target="../ink/ink1075.xml"/><Relationship Id="rId21" Type="http://schemas.openxmlformats.org/officeDocument/2006/relationships/image" Target="../media/image10.png"/><Relationship Id="rId76" Type="http://schemas.openxmlformats.org/officeDocument/2006/relationships/customXml" Target="../ink/ink1083.xml"/><Relationship Id="rId175" Type="http://schemas.openxmlformats.org/officeDocument/2006/relationships/customXml" Target="../ink/ink1094.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078.xml"/><Relationship Id="rId170" Type="http://schemas.openxmlformats.org/officeDocument/2006/relationships/customXml" Target="../ink/ink1090.xml"/><Relationship Id="rId213" Type="http://schemas.openxmlformats.org/officeDocument/2006/relationships/image" Target="../media/image87.png"/><Relationship Id="rId218" Type="http://schemas.openxmlformats.org/officeDocument/2006/relationships/customXml" Target="../ink/ink1102.xml"/><Relationship Id="rId226" Type="http://schemas.openxmlformats.org/officeDocument/2006/relationships/customXml" Target="../ink/ink1106.xml"/><Relationship Id="rId2" Type="http://schemas.openxmlformats.org/officeDocument/2006/relationships/customXml" Target="../ink/ink106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071.xml"/><Relationship Id="rId66" Type="http://schemas.openxmlformats.org/officeDocument/2006/relationships/customXml" Target="../ink/ink1073.xml"/><Relationship Id="rId11" Type="http://schemas.openxmlformats.org/officeDocument/2006/relationships/image" Target="../media/image5.png"/><Relationship Id="rId74" Type="http://schemas.openxmlformats.org/officeDocument/2006/relationships/customXml" Target="../ink/ink1081.xml"/><Relationship Id="rId79" Type="http://schemas.openxmlformats.org/officeDocument/2006/relationships/customXml" Target="../ink/ink1086.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1089.xml"/><Relationship Id="rId173" Type="http://schemas.openxmlformats.org/officeDocument/2006/relationships/customXml" Target="../ink/ink1092.xml"/><Relationship Id="rId208" Type="http://schemas.openxmlformats.org/officeDocument/2006/relationships/customXml" Target="../ink/ink1097.xml"/><Relationship Id="rId216" Type="http://schemas.openxmlformats.org/officeDocument/2006/relationships/customXml" Target="../ink/ink1101.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1080.xml"/><Relationship Id="rId19" Type="http://schemas.openxmlformats.org/officeDocument/2006/relationships/image" Target="../media/image9.png"/><Relationship Id="rId78" Type="http://schemas.openxmlformats.org/officeDocument/2006/relationships/customXml" Target="../ink/ink1085.xml"/><Relationship Id="rId31" Type="http://schemas.openxmlformats.org/officeDocument/2006/relationships/image" Target="../media/image15.png"/><Relationship Id="rId81" Type="http://schemas.openxmlformats.org/officeDocument/2006/relationships/customXml" Target="../ink/ink1088.xml"/><Relationship Id="rId169" Type="http://schemas.openxmlformats.org/officeDocument/2006/relationships/image" Target="../media/image17.png"/><Relationship Id="rId177" Type="http://schemas.openxmlformats.org/officeDocument/2006/relationships/customXml" Target="../ink/ink1096.xml"/><Relationship Id="rId211" Type="http://schemas.openxmlformats.org/officeDocument/2006/relationships/image" Target="../media/image86.png"/><Relationship Id="rId224" Type="http://schemas.openxmlformats.org/officeDocument/2006/relationships/customXml" Target="../ink/ink1105.xml"/><Relationship Id="rId232" Type="http://schemas.openxmlformats.org/officeDocument/2006/relationships/customXml" Target="../ink/ink1109.xml"/><Relationship Id="rId35" Type="http://schemas.openxmlformats.org/officeDocument/2006/relationships/customXml" Target="../ink/ink1070.xml"/><Relationship Id="rId64" Type="http://schemas.openxmlformats.org/officeDocument/2006/relationships/image" Target="../media/image4910.png"/><Relationship Id="rId69" Type="http://schemas.openxmlformats.org/officeDocument/2006/relationships/customXml" Target="../ink/ink1076.xml"/><Relationship Id="rId9" Type="http://schemas.openxmlformats.org/officeDocument/2006/relationships/image" Target="../media/image4.png"/><Relationship Id="rId77" Type="http://schemas.openxmlformats.org/officeDocument/2006/relationships/customXml" Target="../ink/ink1084.xml"/><Relationship Id="rId27" Type="http://schemas.openxmlformats.org/officeDocument/2006/relationships/image" Target="../media/image13.png"/><Relationship Id="rId172" Type="http://schemas.openxmlformats.org/officeDocument/2006/relationships/customXml" Target="../ink/ink109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09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07.xml"/><Relationship Id="rId72" Type="http://schemas.openxmlformats.org/officeDocument/2006/relationships/customXml" Target="../ink/ink1079.xml"/><Relationship Id="rId80" Type="http://schemas.openxmlformats.org/officeDocument/2006/relationships/customXml" Target="../ink/ink1087.xml"/><Relationship Id="rId171" Type="http://schemas.openxmlformats.org/officeDocument/2006/relationships/image" Target="../media/image18.png"/><Relationship Id="rId176" Type="http://schemas.openxmlformats.org/officeDocument/2006/relationships/customXml" Target="../ink/ink109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00.xml"/><Relationship Id="rId222" Type="http://schemas.openxmlformats.org/officeDocument/2006/relationships/customXml" Target="../ink/ink1104.xml"/><Relationship Id="rId230" Type="http://schemas.openxmlformats.org/officeDocument/2006/relationships/customXml" Target="../ink/ink1108.xml"/><Relationship Id="rId67" Type="http://schemas.openxmlformats.org/officeDocument/2006/relationships/customXml" Target="../ink/ink1074.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077.xml"/><Relationship Id="rId75" Type="http://schemas.openxmlformats.org/officeDocument/2006/relationships/customXml" Target="../ink/ink1082.xml"/><Relationship Id="rId41" Type="http://schemas.openxmlformats.org/officeDocument/2006/relationships/image" Target="../media/image20.png"/><Relationship Id="rId174" Type="http://schemas.openxmlformats.org/officeDocument/2006/relationships/customXml" Target="../ink/ink109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099.xml"/><Relationship Id="rId220" Type="http://schemas.openxmlformats.org/officeDocument/2006/relationships/customXml" Target="../ink/ink110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51.png"/><Relationship Id="rId7" Type="http://schemas.openxmlformats.org/officeDocument/2006/relationships/image" Target="../media/image280.png"/><Relationship Id="rId2" Type="http://schemas.openxmlformats.org/officeDocument/2006/relationships/image" Target="../media/image248.png"/><Relationship Id="rId1" Type="http://schemas.openxmlformats.org/officeDocument/2006/relationships/slideLayout" Target="../slideLayouts/slideLayout8.xml"/><Relationship Id="rId6" Type="http://schemas.openxmlformats.org/officeDocument/2006/relationships/image" Target="../media/image277.png"/><Relationship Id="rId11" Type="http://schemas.openxmlformats.org/officeDocument/2006/relationships/image" Target="../media/image294.png"/><Relationship Id="rId5" Type="http://schemas.openxmlformats.org/officeDocument/2006/relationships/image" Target="../media/image258.png"/><Relationship Id="rId10" Type="http://schemas.openxmlformats.org/officeDocument/2006/relationships/image" Target="../media/image293.png"/><Relationship Id="rId4" Type="http://schemas.openxmlformats.org/officeDocument/2006/relationships/image" Target="../media/image257.png"/><Relationship Id="rId9" Type="http://schemas.openxmlformats.org/officeDocument/2006/relationships/image" Target="../media/image292.png"/></Relationships>
</file>

<file path=ppt/slides/_rels/slide60.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35.xml"/><Relationship Id="rId68" Type="http://schemas.openxmlformats.org/officeDocument/2006/relationships/customXml" Target="../ink/ink538.xml"/><Relationship Id="rId21" Type="http://schemas.openxmlformats.org/officeDocument/2006/relationships/image" Target="../media/image10.png"/><Relationship Id="rId76" Type="http://schemas.openxmlformats.org/officeDocument/2006/relationships/customXml" Target="../ink/ink546.xml"/><Relationship Id="rId175" Type="http://schemas.openxmlformats.org/officeDocument/2006/relationships/customXml" Target="../ink/ink557.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41.xml"/><Relationship Id="rId170" Type="http://schemas.openxmlformats.org/officeDocument/2006/relationships/customXml" Target="../ink/ink553.xml"/><Relationship Id="rId213" Type="http://schemas.openxmlformats.org/officeDocument/2006/relationships/image" Target="../media/image87.png"/><Relationship Id="rId218" Type="http://schemas.openxmlformats.org/officeDocument/2006/relationships/customXml" Target="../ink/ink565.xml"/><Relationship Id="rId226" Type="http://schemas.openxmlformats.org/officeDocument/2006/relationships/customXml" Target="../ink/ink569.xml"/><Relationship Id="rId2" Type="http://schemas.openxmlformats.org/officeDocument/2006/relationships/customXml" Target="../ink/ink532.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34.xml"/><Relationship Id="rId66" Type="http://schemas.openxmlformats.org/officeDocument/2006/relationships/customXml" Target="../ink/ink536.xml"/><Relationship Id="rId11" Type="http://schemas.openxmlformats.org/officeDocument/2006/relationships/image" Target="../media/image5.png"/><Relationship Id="rId74" Type="http://schemas.openxmlformats.org/officeDocument/2006/relationships/customXml" Target="../ink/ink544.xml"/><Relationship Id="rId79" Type="http://schemas.openxmlformats.org/officeDocument/2006/relationships/customXml" Target="../ink/ink549.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52.xml"/><Relationship Id="rId173" Type="http://schemas.openxmlformats.org/officeDocument/2006/relationships/customXml" Target="../ink/ink555.xml"/><Relationship Id="rId208" Type="http://schemas.openxmlformats.org/officeDocument/2006/relationships/customXml" Target="../ink/ink560.xml"/><Relationship Id="rId216" Type="http://schemas.openxmlformats.org/officeDocument/2006/relationships/customXml" Target="../ink/ink564.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43.xml"/><Relationship Id="rId19" Type="http://schemas.openxmlformats.org/officeDocument/2006/relationships/image" Target="../media/image9.png"/><Relationship Id="rId78" Type="http://schemas.openxmlformats.org/officeDocument/2006/relationships/customXml" Target="../ink/ink548.xml"/><Relationship Id="rId31" Type="http://schemas.openxmlformats.org/officeDocument/2006/relationships/image" Target="../media/image15.png"/><Relationship Id="rId81" Type="http://schemas.openxmlformats.org/officeDocument/2006/relationships/customXml" Target="../ink/ink551.xml"/><Relationship Id="rId169" Type="http://schemas.openxmlformats.org/officeDocument/2006/relationships/image" Target="../media/image17.png"/><Relationship Id="rId177" Type="http://schemas.openxmlformats.org/officeDocument/2006/relationships/customXml" Target="../ink/ink559.xml"/><Relationship Id="rId211" Type="http://schemas.openxmlformats.org/officeDocument/2006/relationships/image" Target="../media/image86.png"/><Relationship Id="rId224" Type="http://schemas.openxmlformats.org/officeDocument/2006/relationships/customXml" Target="../ink/ink568.xml"/><Relationship Id="rId232" Type="http://schemas.openxmlformats.org/officeDocument/2006/relationships/customXml" Target="../ink/ink572.xml"/><Relationship Id="rId35" Type="http://schemas.openxmlformats.org/officeDocument/2006/relationships/customXml" Target="../ink/ink533.xml"/><Relationship Id="rId64" Type="http://schemas.openxmlformats.org/officeDocument/2006/relationships/image" Target="../media/image4910.png"/><Relationship Id="rId69" Type="http://schemas.openxmlformats.org/officeDocument/2006/relationships/customXml" Target="../ink/ink539.xml"/><Relationship Id="rId9" Type="http://schemas.openxmlformats.org/officeDocument/2006/relationships/image" Target="../media/image4.png"/><Relationship Id="rId77" Type="http://schemas.openxmlformats.org/officeDocument/2006/relationships/customXml" Target="../ink/ink547.xml"/><Relationship Id="rId27" Type="http://schemas.openxmlformats.org/officeDocument/2006/relationships/image" Target="../media/image13.png"/><Relationship Id="rId172" Type="http://schemas.openxmlformats.org/officeDocument/2006/relationships/customXml" Target="../ink/ink554.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561.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70.xml"/><Relationship Id="rId72" Type="http://schemas.openxmlformats.org/officeDocument/2006/relationships/customXml" Target="../ink/ink542.xml"/><Relationship Id="rId80" Type="http://schemas.openxmlformats.org/officeDocument/2006/relationships/customXml" Target="../ink/ink550.xml"/><Relationship Id="rId171" Type="http://schemas.openxmlformats.org/officeDocument/2006/relationships/image" Target="../media/image18.png"/><Relationship Id="rId176" Type="http://schemas.openxmlformats.org/officeDocument/2006/relationships/customXml" Target="../ink/ink558.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563.xml"/><Relationship Id="rId222" Type="http://schemas.openxmlformats.org/officeDocument/2006/relationships/customXml" Target="../ink/ink567.xml"/><Relationship Id="rId230" Type="http://schemas.openxmlformats.org/officeDocument/2006/relationships/customXml" Target="../ink/ink571.xml"/><Relationship Id="rId67" Type="http://schemas.openxmlformats.org/officeDocument/2006/relationships/customXml" Target="../ink/ink537.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40.xml"/><Relationship Id="rId75" Type="http://schemas.openxmlformats.org/officeDocument/2006/relationships/customXml" Target="../ink/ink545.xml"/><Relationship Id="rId41" Type="http://schemas.openxmlformats.org/officeDocument/2006/relationships/image" Target="../media/image20.png"/><Relationship Id="rId174" Type="http://schemas.openxmlformats.org/officeDocument/2006/relationships/customXml" Target="../ink/ink556.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562.xml"/><Relationship Id="rId220" Type="http://schemas.openxmlformats.org/officeDocument/2006/relationships/customXml" Target="../ink/ink566.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17" Type="http://schemas.openxmlformats.org/officeDocument/2006/relationships/image" Target="../media/image1770.png"/><Relationship Id="rId63" Type="http://schemas.openxmlformats.org/officeDocument/2006/relationships/customXml" Target="../ink/ink1113.xml"/><Relationship Id="rId138" Type="http://schemas.openxmlformats.org/officeDocument/2006/relationships/customXml" Target="../ink/ink1140.xml"/><Relationship Id="rId159" Type="http://schemas.openxmlformats.org/officeDocument/2006/relationships/image" Target="../media/image1980.png"/><Relationship Id="rId21" Type="http://schemas.openxmlformats.org/officeDocument/2006/relationships/image" Target="../media/image10.png"/><Relationship Id="rId170" Type="http://schemas.openxmlformats.org/officeDocument/2006/relationships/customXml" Target="../ink/ink1156.xml"/><Relationship Id="rId191" Type="http://schemas.openxmlformats.org/officeDocument/2006/relationships/image" Target="../media/image2140.png"/><Relationship Id="rId205" Type="http://schemas.openxmlformats.org/officeDocument/2006/relationships/image" Target="../media/image2211.png"/><Relationship Id="rId226" Type="http://schemas.openxmlformats.org/officeDocument/2006/relationships/customXml" Target="../ink/ink1185.xml"/><Relationship Id="rId247" Type="http://schemas.openxmlformats.org/officeDocument/2006/relationships/customXml" Target="../ink/ink1204.xml"/><Relationship Id="rId107" Type="http://schemas.openxmlformats.org/officeDocument/2006/relationships/image" Target="../media/image1720.png"/><Relationship Id="rId268" Type="http://schemas.openxmlformats.org/officeDocument/2006/relationships/image" Target="../media/image93.png"/><Relationship Id="rId128" Type="http://schemas.openxmlformats.org/officeDocument/2006/relationships/customXml" Target="../ink/ink1135.xml"/><Relationship Id="rId149" Type="http://schemas.openxmlformats.org/officeDocument/2006/relationships/image" Target="../media/image1930.png"/><Relationship Id="rId11" Type="http://schemas.openxmlformats.org/officeDocument/2006/relationships/image" Target="../media/image5.png"/><Relationship Id="rId90" Type="http://schemas.openxmlformats.org/officeDocument/2006/relationships/customXml" Target="../ink/ink1116.xml"/><Relationship Id="rId95" Type="http://schemas.openxmlformats.org/officeDocument/2006/relationships/image" Target="../media/image1660.png"/><Relationship Id="rId160" Type="http://schemas.openxmlformats.org/officeDocument/2006/relationships/customXml" Target="../ink/ink1151.xml"/><Relationship Id="rId165" Type="http://schemas.openxmlformats.org/officeDocument/2006/relationships/image" Target="../media/image2011.png"/><Relationship Id="rId181" Type="http://schemas.openxmlformats.org/officeDocument/2006/relationships/image" Target="../media/image2090.png"/><Relationship Id="rId186" Type="http://schemas.openxmlformats.org/officeDocument/2006/relationships/customXml" Target="../ink/ink1164.xml"/><Relationship Id="rId216" Type="http://schemas.openxmlformats.org/officeDocument/2006/relationships/customXml" Target="../ink/ink1179.xml"/><Relationship Id="rId5" Type="http://schemas.openxmlformats.org/officeDocument/2006/relationships/image" Target="../media/image2.png"/><Relationship Id="rId237" Type="http://schemas.openxmlformats.org/officeDocument/2006/relationships/customXml" Target="../ink/ink1196.xml"/><Relationship Id="rId211" Type="http://schemas.openxmlformats.org/officeDocument/2006/relationships/image" Target="../media/image2230.png"/><Relationship Id="rId232" Type="http://schemas.openxmlformats.org/officeDocument/2006/relationships/customXml" Target="../ink/ink1191.xml"/><Relationship Id="rId253" Type="http://schemas.openxmlformats.org/officeDocument/2006/relationships/customXml" Target="../ink/ink1208.xml"/><Relationship Id="rId258" Type="http://schemas.openxmlformats.org/officeDocument/2006/relationships/image" Target="../media/image88.png"/><Relationship Id="rId274" Type="http://schemas.openxmlformats.org/officeDocument/2006/relationships/image" Target="../media/image96.png"/><Relationship Id="rId64" Type="http://schemas.openxmlformats.org/officeDocument/2006/relationships/image" Target="../media/image4910.png"/><Relationship Id="rId113" Type="http://schemas.openxmlformats.org/officeDocument/2006/relationships/image" Target="../media/image1750.png"/><Relationship Id="rId118" Type="http://schemas.openxmlformats.org/officeDocument/2006/relationships/customXml" Target="../ink/ink1130.xml"/><Relationship Id="rId134" Type="http://schemas.openxmlformats.org/officeDocument/2006/relationships/customXml" Target="../ink/ink1138.xml"/><Relationship Id="rId139" Type="http://schemas.openxmlformats.org/officeDocument/2006/relationships/image" Target="../media/image188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1146.xml"/><Relationship Id="rId155" Type="http://schemas.openxmlformats.org/officeDocument/2006/relationships/image" Target="../media/image1960.png"/><Relationship Id="rId171" Type="http://schemas.openxmlformats.org/officeDocument/2006/relationships/image" Target="../media/image2040.png"/><Relationship Id="rId176" Type="http://schemas.openxmlformats.org/officeDocument/2006/relationships/customXml" Target="../ink/ink1159.xml"/><Relationship Id="rId192" Type="http://schemas.openxmlformats.org/officeDocument/2006/relationships/customXml" Target="../ink/ink1167.xml"/><Relationship Id="rId197" Type="http://schemas.openxmlformats.org/officeDocument/2006/relationships/image" Target="../media/image2170.png"/><Relationship Id="rId206" Type="http://schemas.openxmlformats.org/officeDocument/2006/relationships/customXml" Target="../ink/ink1174.xml"/><Relationship Id="rId227" Type="http://schemas.openxmlformats.org/officeDocument/2006/relationships/customXml" Target="../ink/ink1186.xml"/><Relationship Id="rId201" Type="http://schemas.openxmlformats.org/officeDocument/2006/relationships/image" Target="../media/image2190.png"/><Relationship Id="rId222" Type="http://schemas.openxmlformats.org/officeDocument/2006/relationships/customXml" Target="../ink/ink1182.xml"/><Relationship Id="rId243" Type="http://schemas.openxmlformats.org/officeDocument/2006/relationships/image" Target="../media/image18.png"/><Relationship Id="rId248" Type="http://schemas.openxmlformats.org/officeDocument/2006/relationships/customXml" Target="../ink/ink1205.xml"/><Relationship Id="rId264" Type="http://schemas.openxmlformats.org/officeDocument/2006/relationships/image" Target="../media/image91.png"/><Relationship Id="rId269" Type="http://schemas.openxmlformats.org/officeDocument/2006/relationships/customXml" Target="../ink/ink1216.xml"/><Relationship Id="rId103" Type="http://schemas.openxmlformats.org/officeDocument/2006/relationships/image" Target="../media/image1700.png"/><Relationship Id="rId108" Type="http://schemas.openxmlformats.org/officeDocument/2006/relationships/customXml" Target="../ink/ink1125.xml"/><Relationship Id="rId124" Type="http://schemas.openxmlformats.org/officeDocument/2006/relationships/customXml" Target="../ink/ink1133.xml"/><Relationship Id="rId129" Type="http://schemas.openxmlformats.org/officeDocument/2006/relationships/image" Target="../media/image1830.png"/><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image" Target="../media/image1640.png"/><Relationship Id="rId96" Type="http://schemas.openxmlformats.org/officeDocument/2006/relationships/customXml" Target="../ink/ink1119.xml"/><Relationship Id="rId140" Type="http://schemas.openxmlformats.org/officeDocument/2006/relationships/customXml" Target="../ink/ink1141.xml"/><Relationship Id="rId145" Type="http://schemas.openxmlformats.org/officeDocument/2006/relationships/image" Target="../media/image1911.png"/><Relationship Id="rId161" Type="http://schemas.openxmlformats.org/officeDocument/2006/relationships/image" Target="../media/image1990.png"/><Relationship Id="rId166" Type="http://schemas.openxmlformats.org/officeDocument/2006/relationships/customXml" Target="../ink/ink1154.xml"/><Relationship Id="rId182" Type="http://schemas.openxmlformats.org/officeDocument/2006/relationships/customXml" Target="../ink/ink1162.xml"/><Relationship Id="rId187" Type="http://schemas.openxmlformats.org/officeDocument/2006/relationships/image" Target="../media/image2120.png"/><Relationship Id="rId217" Type="http://schemas.openxmlformats.org/officeDocument/2006/relationships/image" Target="../media/image2260.png"/><Relationship Id="rId1" Type="http://schemas.openxmlformats.org/officeDocument/2006/relationships/slideLayout" Target="../slideLayouts/slideLayout6.xml"/><Relationship Id="rId212" Type="http://schemas.openxmlformats.org/officeDocument/2006/relationships/customXml" Target="../ink/ink1177.xml"/><Relationship Id="rId233" Type="http://schemas.openxmlformats.org/officeDocument/2006/relationships/customXml" Target="../ink/ink1192.xml"/><Relationship Id="rId238" Type="http://schemas.openxmlformats.org/officeDocument/2006/relationships/customXml" Target="../ink/ink1197.xml"/><Relationship Id="rId254" Type="http://schemas.openxmlformats.org/officeDocument/2006/relationships/image" Target="../media/image86.png"/><Relationship Id="rId259" Type="http://schemas.openxmlformats.org/officeDocument/2006/relationships/customXml" Target="../ink/ink1211.xml"/><Relationship Id="rId114" Type="http://schemas.openxmlformats.org/officeDocument/2006/relationships/customXml" Target="../ink/ink1128.xml"/><Relationship Id="rId119" Type="http://schemas.openxmlformats.org/officeDocument/2006/relationships/image" Target="../media/image1780.png"/><Relationship Id="rId23" Type="http://schemas.openxmlformats.org/officeDocument/2006/relationships/image" Target="../media/image11.png"/><Relationship Id="rId270" Type="http://schemas.openxmlformats.org/officeDocument/2006/relationships/image" Target="../media/image94.png"/><Relationship Id="rId275" Type="http://schemas.openxmlformats.org/officeDocument/2006/relationships/customXml" Target="../ink/ink1219.xml"/><Relationship Id="rId65" Type="http://schemas.openxmlformats.org/officeDocument/2006/relationships/image" Target="../media/image295.png"/><Relationship Id="rId130" Type="http://schemas.openxmlformats.org/officeDocument/2006/relationships/customXml" Target="../ink/ink1136.xml"/><Relationship Id="rId135" Type="http://schemas.openxmlformats.org/officeDocument/2006/relationships/image" Target="../media/image1860.png"/><Relationship Id="rId151" Type="http://schemas.openxmlformats.org/officeDocument/2006/relationships/image" Target="../media/image1940.png"/><Relationship Id="rId156" Type="http://schemas.openxmlformats.org/officeDocument/2006/relationships/customXml" Target="../ink/ink1149.xml"/><Relationship Id="rId177" Type="http://schemas.openxmlformats.org/officeDocument/2006/relationships/image" Target="../media/image2070.png"/><Relationship Id="rId198" Type="http://schemas.openxmlformats.org/officeDocument/2006/relationships/customXml" Target="../ink/ink1170.xml"/><Relationship Id="rId172" Type="http://schemas.openxmlformats.org/officeDocument/2006/relationships/customXml" Target="../ink/ink1157.xml"/><Relationship Id="rId193" Type="http://schemas.openxmlformats.org/officeDocument/2006/relationships/image" Target="../media/image2150.png"/><Relationship Id="rId202" Type="http://schemas.openxmlformats.org/officeDocument/2006/relationships/customXml" Target="../ink/ink1172.xml"/><Relationship Id="rId207" Type="http://schemas.openxmlformats.org/officeDocument/2006/relationships/image" Target="../media/image2220.png"/><Relationship Id="rId223" Type="http://schemas.openxmlformats.org/officeDocument/2006/relationships/image" Target="../media/image2280.png"/><Relationship Id="rId228" Type="http://schemas.openxmlformats.org/officeDocument/2006/relationships/customXml" Target="../ink/ink1187.xml"/><Relationship Id="rId244" Type="http://schemas.openxmlformats.org/officeDocument/2006/relationships/customXml" Target="../ink/ink1201.xml"/><Relationship Id="rId249" Type="http://schemas.openxmlformats.org/officeDocument/2006/relationships/customXml" Target="../ink/ink1206.xml"/><Relationship Id="rId109" Type="http://schemas.openxmlformats.org/officeDocument/2006/relationships/image" Target="../media/image1730.png"/><Relationship Id="rId13" Type="http://schemas.openxmlformats.org/officeDocument/2006/relationships/image" Target="../media/image6.png"/><Relationship Id="rId39" Type="http://schemas.openxmlformats.org/officeDocument/2006/relationships/image" Target="../media/image19.png"/><Relationship Id="rId260" Type="http://schemas.openxmlformats.org/officeDocument/2006/relationships/image" Target="../media/image89.png"/><Relationship Id="rId265" Type="http://schemas.openxmlformats.org/officeDocument/2006/relationships/customXml" Target="../ink/ink1214.xml"/><Relationship Id="rId34" Type="http://schemas.openxmlformats.org/officeDocument/2006/relationships/image" Target="../media/image3410.png"/><Relationship Id="rId97" Type="http://schemas.openxmlformats.org/officeDocument/2006/relationships/image" Target="../media/image1670.png"/><Relationship Id="rId104" Type="http://schemas.openxmlformats.org/officeDocument/2006/relationships/customXml" Target="../ink/ink1123.xml"/><Relationship Id="rId120" Type="http://schemas.openxmlformats.org/officeDocument/2006/relationships/customXml" Target="../ink/ink1131.xml"/><Relationship Id="rId125" Type="http://schemas.openxmlformats.org/officeDocument/2006/relationships/image" Target="../media/image1811.png"/><Relationship Id="rId141" Type="http://schemas.openxmlformats.org/officeDocument/2006/relationships/image" Target="../media/image1890.png"/><Relationship Id="rId146" Type="http://schemas.openxmlformats.org/officeDocument/2006/relationships/customXml" Target="../ink/ink1144.xml"/><Relationship Id="rId167" Type="http://schemas.openxmlformats.org/officeDocument/2006/relationships/image" Target="../media/image2020.png"/><Relationship Id="rId188" Type="http://schemas.openxmlformats.org/officeDocument/2006/relationships/customXml" Target="../ink/ink1165.xml"/><Relationship Id="rId92" Type="http://schemas.openxmlformats.org/officeDocument/2006/relationships/customXml" Target="../ink/ink1117.xml"/><Relationship Id="rId162" Type="http://schemas.openxmlformats.org/officeDocument/2006/relationships/customXml" Target="../ink/ink1152.xml"/><Relationship Id="rId183" Type="http://schemas.openxmlformats.org/officeDocument/2006/relationships/image" Target="../media/image2100.png"/><Relationship Id="rId213" Type="http://schemas.openxmlformats.org/officeDocument/2006/relationships/image" Target="../media/image2240.png"/><Relationship Id="rId218" Type="http://schemas.openxmlformats.org/officeDocument/2006/relationships/customXml" Target="../ink/ink1180.xml"/><Relationship Id="rId7" Type="http://schemas.openxmlformats.org/officeDocument/2006/relationships/image" Target="../media/image3.png"/><Relationship Id="rId234" Type="http://schemas.openxmlformats.org/officeDocument/2006/relationships/customXml" Target="../ink/ink1193.xml"/><Relationship Id="rId239" Type="http://schemas.openxmlformats.org/officeDocument/2006/relationships/customXml" Target="../ink/ink1198.xml"/><Relationship Id="rId2" Type="http://schemas.openxmlformats.org/officeDocument/2006/relationships/customXml" Target="../ink/ink1110.xml"/><Relationship Id="rId29" Type="http://schemas.openxmlformats.org/officeDocument/2006/relationships/image" Target="../media/image14.png"/><Relationship Id="rId250" Type="http://schemas.openxmlformats.org/officeDocument/2006/relationships/image" Target="../media/image84.png"/><Relationship Id="rId255" Type="http://schemas.openxmlformats.org/officeDocument/2006/relationships/customXml" Target="../ink/ink1209.xml"/><Relationship Id="rId271" Type="http://schemas.openxmlformats.org/officeDocument/2006/relationships/customXml" Target="../ink/ink1217.xml"/><Relationship Id="rId276" Type="http://schemas.openxmlformats.org/officeDocument/2006/relationships/image" Target="../media/image97.png"/><Relationship Id="rId66" Type="http://schemas.openxmlformats.org/officeDocument/2006/relationships/customXml" Target="../ink/ink1114.xml"/><Relationship Id="rId87" Type="http://schemas.openxmlformats.org/officeDocument/2006/relationships/image" Target="../media/image1620.png"/><Relationship Id="rId110" Type="http://schemas.openxmlformats.org/officeDocument/2006/relationships/customXml" Target="../ink/ink1126.xml"/><Relationship Id="rId115" Type="http://schemas.openxmlformats.org/officeDocument/2006/relationships/image" Target="../media/image1760.png"/><Relationship Id="rId131" Type="http://schemas.openxmlformats.org/officeDocument/2006/relationships/image" Target="../media/image1840.png"/><Relationship Id="rId136" Type="http://schemas.openxmlformats.org/officeDocument/2006/relationships/customXml" Target="../ink/ink1139.xml"/><Relationship Id="rId157" Type="http://schemas.openxmlformats.org/officeDocument/2006/relationships/image" Target="../media/image1970.png"/><Relationship Id="rId178" Type="http://schemas.openxmlformats.org/officeDocument/2006/relationships/customXml" Target="../ink/ink1160.xml"/><Relationship Id="rId45" Type="http://schemas.openxmlformats.org/officeDocument/2006/relationships/image" Target="../media/image22.png"/><Relationship Id="rId152" Type="http://schemas.openxmlformats.org/officeDocument/2006/relationships/customXml" Target="../ink/ink1147.xml"/><Relationship Id="rId173" Type="http://schemas.openxmlformats.org/officeDocument/2006/relationships/image" Target="../media/image2050.png"/><Relationship Id="rId194" Type="http://schemas.openxmlformats.org/officeDocument/2006/relationships/customXml" Target="../ink/ink1168.xml"/><Relationship Id="rId199" Type="http://schemas.openxmlformats.org/officeDocument/2006/relationships/image" Target="../media/image2180.png"/><Relationship Id="rId203" Type="http://schemas.openxmlformats.org/officeDocument/2006/relationships/image" Target="../media/image2200.png"/><Relationship Id="rId208" Type="http://schemas.openxmlformats.org/officeDocument/2006/relationships/customXml" Target="../ink/ink1175.xml"/><Relationship Id="rId229" Type="http://schemas.openxmlformats.org/officeDocument/2006/relationships/customXml" Target="../ink/ink1188.xml"/><Relationship Id="rId224" Type="http://schemas.openxmlformats.org/officeDocument/2006/relationships/customXml" Target="../ink/ink1183.xml"/><Relationship Id="rId19" Type="http://schemas.openxmlformats.org/officeDocument/2006/relationships/image" Target="../media/image9.png"/><Relationship Id="rId240" Type="http://schemas.openxmlformats.org/officeDocument/2006/relationships/customXml" Target="../ink/ink1199.xml"/><Relationship Id="rId245" Type="http://schemas.openxmlformats.org/officeDocument/2006/relationships/customXml" Target="../ink/ink1202.xml"/><Relationship Id="rId261" Type="http://schemas.openxmlformats.org/officeDocument/2006/relationships/customXml" Target="../ink/ink1212.xml"/><Relationship Id="rId266" Type="http://schemas.openxmlformats.org/officeDocument/2006/relationships/image" Target="../media/image92.png"/><Relationship Id="rId35" Type="http://schemas.openxmlformats.org/officeDocument/2006/relationships/customXml" Target="../ink/ink1111.xml"/><Relationship Id="rId100" Type="http://schemas.openxmlformats.org/officeDocument/2006/relationships/customXml" Target="../ink/ink1121.xml"/><Relationship Id="rId105" Type="http://schemas.openxmlformats.org/officeDocument/2006/relationships/image" Target="../media/image1711.png"/><Relationship Id="rId126" Type="http://schemas.openxmlformats.org/officeDocument/2006/relationships/customXml" Target="../ink/ink1134.xml"/><Relationship Id="rId147" Type="http://schemas.openxmlformats.org/officeDocument/2006/relationships/image" Target="../media/image1920.png"/><Relationship Id="rId168" Type="http://schemas.openxmlformats.org/officeDocument/2006/relationships/customXml" Target="../ink/ink1155.xml"/><Relationship Id="rId93" Type="http://schemas.openxmlformats.org/officeDocument/2006/relationships/image" Target="../media/image1650.png"/><Relationship Id="rId98" Type="http://schemas.openxmlformats.org/officeDocument/2006/relationships/customXml" Target="../ink/ink1120.xml"/><Relationship Id="rId121" Type="http://schemas.openxmlformats.org/officeDocument/2006/relationships/image" Target="../media/image1790.png"/><Relationship Id="rId142" Type="http://schemas.openxmlformats.org/officeDocument/2006/relationships/customXml" Target="../ink/ink1142.xml"/><Relationship Id="rId163" Type="http://schemas.openxmlformats.org/officeDocument/2006/relationships/image" Target="../media/image2000.png"/><Relationship Id="rId184" Type="http://schemas.openxmlformats.org/officeDocument/2006/relationships/customXml" Target="../ink/ink1163.xml"/><Relationship Id="rId189" Type="http://schemas.openxmlformats.org/officeDocument/2006/relationships/image" Target="../media/image2130.png"/><Relationship Id="rId219" Type="http://schemas.openxmlformats.org/officeDocument/2006/relationships/image" Target="../media/image1000.png"/><Relationship Id="rId214" Type="http://schemas.openxmlformats.org/officeDocument/2006/relationships/customXml" Target="../ink/ink1178.xml"/><Relationship Id="rId3" Type="http://schemas.openxmlformats.org/officeDocument/2006/relationships/image" Target="../media/image1.png"/><Relationship Id="rId230" Type="http://schemas.openxmlformats.org/officeDocument/2006/relationships/customXml" Target="../ink/ink1189.xml"/><Relationship Id="rId235" Type="http://schemas.openxmlformats.org/officeDocument/2006/relationships/customXml" Target="../ink/ink1194.xml"/><Relationship Id="rId251" Type="http://schemas.openxmlformats.org/officeDocument/2006/relationships/customXml" Target="../ink/ink1207.xml"/><Relationship Id="rId256" Type="http://schemas.openxmlformats.org/officeDocument/2006/relationships/image" Target="../media/image87.png"/><Relationship Id="rId116" Type="http://schemas.openxmlformats.org/officeDocument/2006/relationships/customXml" Target="../ink/ink1129.xml"/><Relationship Id="rId137" Type="http://schemas.openxmlformats.org/officeDocument/2006/relationships/image" Target="../media/image1870.png"/><Relationship Id="rId158" Type="http://schemas.openxmlformats.org/officeDocument/2006/relationships/customXml" Target="../ink/ink1150.xml"/><Relationship Id="rId25" Type="http://schemas.openxmlformats.org/officeDocument/2006/relationships/image" Target="../media/image12.png"/><Relationship Id="rId272" Type="http://schemas.openxmlformats.org/officeDocument/2006/relationships/image" Target="../media/image95.png"/><Relationship Id="rId62" Type="http://schemas.openxmlformats.org/officeDocument/2006/relationships/image" Target="../media/image4810.png"/><Relationship Id="rId88" Type="http://schemas.openxmlformats.org/officeDocument/2006/relationships/customXml" Target="../ink/ink1115.xml"/><Relationship Id="rId111" Type="http://schemas.openxmlformats.org/officeDocument/2006/relationships/image" Target="../media/image1740.png"/><Relationship Id="rId132" Type="http://schemas.openxmlformats.org/officeDocument/2006/relationships/customXml" Target="../ink/ink1137.xml"/><Relationship Id="rId153" Type="http://schemas.openxmlformats.org/officeDocument/2006/relationships/image" Target="../media/image1950.png"/><Relationship Id="rId174" Type="http://schemas.openxmlformats.org/officeDocument/2006/relationships/customXml" Target="../ink/ink1158.xml"/><Relationship Id="rId179" Type="http://schemas.openxmlformats.org/officeDocument/2006/relationships/image" Target="../media/image2080.png"/><Relationship Id="rId195" Type="http://schemas.openxmlformats.org/officeDocument/2006/relationships/image" Target="../media/image2160.png"/><Relationship Id="rId209" Type="http://schemas.openxmlformats.org/officeDocument/2006/relationships/image" Target="../media/image1020.png"/><Relationship Id="rId41" Type="http://schemas.openxmlformats.org/officeDocument/2006/relationships/image" Target="../media/image20.png"/><Relationship Id="rId190" Type="http://schemas.openxmlformats.org/officeDocument/2006/relationships/customXml" Target="../ink/ink1166.xml"/><Relationship Id="rId204" Type="http://schemas.openxmlformats.org/officeDocument/2006/relationships/customXml" Target="../ink/ink1173.xml"/><Relationship Id="rId220" Type="http://schemas.openxmlformats.org/officeDocument/2006/relationships/customXml" Target="../ink/ink1181.xml"/><Relationship Id="rId225" Type="http://schemas.openxmlformats.org/officeDocument/2006/relationships/customXml" Target="../ink/ink1184.xml"/><Relationship Id="rId241" Type="http://schemas.openxmlformats.org/officeDocument/2006/relationships/image" Target="../media/image17.png"/><Relationship Id="rId246" Type="http://schemas.openxmlformats.org/officeDocument/2006/relationships/customXml" Target="../ink/ink1203.xml"/><Relationship Id="rId267" Type="http://schemas.openxmlformats.org/officeDocument/2006/relationships/customXml" Target="../ink/ink1215.xml"/><Relationship Id="rId36" Type="http://schemas.openxmlformats.org/officeDocument/2006/relationships/image" Target="../media/image3510.png"/><Relationship Id="rId106" Type="http://schemas.openxmlformats.org/officeDocument/2006/relationships/customXml" Target="../ink/ink1124.xml"/><Relationship Id="rId127" Type="http://schemas.openxmlformats.org/officeDocument/2006/relationships/image" Target="../media/image1820.png"/><Relationship Id="rId15" Type="http://schemas.openxmlformats.org/officeDocument/2006/relationships/image" Target="../media/image7.png"/><Relationship Id="rId262" Type="http://schemas.openxmlformats.org/officeDocument/2006/relationships/image" Target="../media/image90.png"/><Relationship Id="rId94" Type="http://schemas.openxmlformats.org/officeDocument/2006/relationships/customXml" Target="../ink/ink1118.xml"/><Relationship Id="rId99" Type="http://schemas.openxmlformats.org/officeDocument/2006/relationships/image" Target="../media/image1680.png"/><Relationship Id="rId101" Type="http://schemas.openxmlformats.org/officeDocument/2006/relationships/image" Target="../media/image1690.png"/><Relationship Id="rId122" Type="http://schemas.openxmlformats.org/officeDocument/2006/relationships/customXml" Target="../ink/ink1132.xml"/><Relationship Id="rId143" Type="http://schemas.openxmlformats.org/officeDocument/2006/relationships/image" Target="../media/image1900.png"/><Relationship Id="rId148" Type="http://schemas.openxmlformats.org/officeDocument/2006/relationships/customXml" Target="../ink/ink1145.xml"/><Relationship Id="rId164" Type="http://schemas.openxmlformats.org/officeDocument/2006/relationships/customXml" Target="../ink/ink1153.xml"/><Relationship Id="rId169" Type="http://schemas.openxmlformats.org/officeDocument/2006/relationships/image" Target="../media/image2030.png"/><Relationship Id="rId185" Type="http://schemas.openxmlformats.org/officeDocument/2006/relationships/image" Target="../media/image2111.png"/><Relationship Id="rId31" Type="http://schemas.openxmlformats.org/officeDocument/2006/relationships/image" Target="../media/image15.png"/><Relationship Id="rId180" Type="http://schemas.openxmlformats.org/officeDocument/2006/relationships/customXml" Target="../ink/ink1161.xml"/><Relationship Id="rId210" Type="http://schemas.openxmlformats.org/officeDocument/2006/relationships/customXml" Target="../ink/ink1176.xml"/><Relationship Id="rId215" Type="http://schemas.openxmlformats.org/officeDocument/2006/relationships/image" Target="../media/image2250.png"/><Relationship Id="rId9" Type="http://schemas.openxmlformats.org/officeDocument/2006/relationships/image" Target="../media/image4.png"/><Relationship Id="rId236" Type="http://schemas.openxmlformats.org/officeDocument/2006/relationships/customXml" Target="../ink/ink1195.xml"/><Relationship Id="rId257" Type="http://schemas.openxmlformats.org/officeDocument/2006/relationships/customXml" Target="../ink/ink1210.xml"/><Relationship Id="rId231" Type="http://schemas.openxmlformats.org/officeDocument/2006/relationships/customXml" Target="../ink/ink1190.xml"/><Relationship Id="rId252" Type="http://schemas.openxmlformats.org/officeDocument/2006/relationships/image" Target="../media/image85.png"/><Relationship Id="rId273" Type="http://schemas.openxmlformats.org/officeDocument/2006/relationships/customXml" Target="../ink/ink1218.xml"/><Relationship Id="rId89" Type="http://schemas.openxmlformats.org/officeDocument/2006/relationships/image" Target="../media/image1630.png"/><Relationship Id="rId112" Type="http://schemas.openxmlformats.org/officeDocument/2006/relationships/customXml" Target="../ink/ink1127.xml"/><Relationship Id="rId133" Type="http://schemas.openxmlformats.org/officeDocument/2006/relationships/image" Target="../media/image1850.png"/><Relationship Id="rId154" Type="http://schemas.openxmlformats.org/officeDocument/2006/relationships/customXml" Target="../ink/ink1148.xml"/><Relationship Id="rId175" Type="http://schemas.openxmlformats.org/officeDocument/2006/relationships/image" Target="../media/image2060.png"/><Relationship Id="rId47" Type="http://schemas.openxmlformats.org/officeDocument/2006/relationships/image" Target="../media/image23.png"/><Relationship Id="rId196" Type="http://schemas.openxmlformats.org/officeDocument/2006/relationships/customXml" Target="../ink/ink1169.xml"/><Relationship Id="rId200" Type="http://schemas.openxmlformats.org/officeDocument/2006/relationships/customXml" Target="../ink/ink1171.xml"/><Relationship Id="rId221" Type="http://schemas.openxmlformats.org/officeDocument/2006/relationships/image" Target="../media/image2270.png"/><Relationship Id="rId242" Type="http://schemas.openxmlformats.org/officeDocument/2006/relationships/customXml" Target="../ink/ink1200.xml"/><Relationship Id="rId263" Type="http://schemas.openxmlformats.org/officeDocument/2006/relationships/customXml" Target="../ink/ink1213.xml"/><Relationship Id="rId37" Type="http://schemas.openxmlformats.org/officeDocument/2006/relationships/customXml" Target="../ink/ink1112.xml"/><Relationship Id="rId102" Type="http://schemas.openxmlformats.org/officeDocument/2006/relationships/customXml" Target="../ink/ink1122.xml"/><Relationship Id="rId123" Type="http://schemas.openxmlformats.org/officeDocument/2006/relationships/image" Target="../media/image1800.png"/><Relationship Id="rId144" Type="http://schemas.openxmlformats.org/officeDocument/2006/relationships/customXml" Target="../ink/ink1143.xml"/></Relationships>
</file>

<file path=ppt/slides/_rels/slide73.xml.rels><?xml version="1.0" encoding="UTF-8" standalone="yes"?>
<Relationships xmlns="http://schemas.openxmlformats.org/package/2006/relationships"><Relationship Id="rId117" Type="http://schemas.openxmlformats.org/officeDocument/2006/relationships/customXml" Target="../ink/ink1240.xml"/><Relationship Id="rId63" Type="http://schemas.openxmlformats.org/officeDocument/2006/relationships/customXml" Target="../ink/ink1223.xml"/><Relationship Id="rId89" Type="http://schemas.openxmlformats.org/officeDocument/2006/relationships/customXml" Target="../ink/ink1226.xml"/><Relationship Id="rId112" Type="http://schemas.openxmlformats.org/officeDocument/2006/relationships/image" Target="../media/image1880.png"/><Relationship Id="rId133" Type="http://schemas.openxmlformats.org/officeDocument/2006/relationships/customXml" Target="../ink/ink1248.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261.xml"/><Relationship Id="rId175" Type="http://schemas.openxmlformats.org/officeDocument/2006/relationships/customXml" Target="../ink/ink1269.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277.xml"/><Relationship Id="rId196" Type="http://schemas.openxmlformats.org/officeDocument/2006/relationships/image" Target="../media/image2280.png"/><Relationship Id="rId200" Type="http://schemas.openxmlformats.org/officeDocument/2006/relationships/customXml" Target="../ink/ink1283.xml"/><Relationship Id="rId205" Type="http://schemas.openxmlformats.org/officeDocument/2006/relationships/customXml" Target="../ink/ink1288.xml"/><Relationship Id="rId226" Type="http://schemas.openxmlformats.org/officeDocument/2006/relationships/customXml" Target="../ink/ink1305.xml"/><Relationship Id="rId247" Type="http://schemas.openxmlformats.org/officeDocument/2006/relationships/image" Target="../media/image96.png"/><Relationship Id="rId107" Type="http://schemas.openxmlformats.org/officeDocument/2006/relationships/customXml" Target="../ink/ink1235.xml"/><Relationship Id="rId221" Type="http://schemas.openxmlformats.org/officeDocument/2006/relationships/customXml" Target="../ink/ink1302.xml"/><Relationship Id="rId242" Type="http://schemas.openxmlformats.org/officeDocument/2006/relationships/customXml" Target="../ink/ink1313.xml"/><Relationship Id="rId37" Type="http://schemas.openxmlformats.org/officeDocument/2006/relationships/customXml" Target="../ink/ink1222.xml"/><Relationship Id="rId102" Type="http://schemas.openxmlformats.org/officeDocument/2006/relationships/image" Target="../media/image1830.png"/><Relationship Id="rId123" Type="http://schemas.openxmlformats.org/officeDocument/2006/relationships/customXml" Target="../ink/ink1243.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256.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229.xml"/><Relationship Id="rId160" Type="http://schemas.openxmlformats.org/officeDocument/2006/relationships/image" Target="../media/image2120.png"/><Relationship Id="rId165" Type="http://schemas.openxmlformats.org/officeDocument/2006/relationships/customXml" Target="../ink/ink1264.xml"/><Relationship Id="rId181" Type="http://schemas.openxmlformats.org/officeDocument/2006/relationships/customXml" Target="../ink/ink1272.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294.xml"/><Relationship Id="rId232" Type="http://schemas.openxmlformats.org/officeDocument/2006/relationships/customXml" Target="../ink/ink1308.xml"/><Relationship Id="rId64" Type="http://schemas.openxmlformats.org/officeDocument/2006/relationships/image" Target="../media/image4910.png"/><Relationship Id="rId113" Type="http://schemas.openxmlformats.org/officeDocument/2006/relationships/customXml" Target="../ink/ink1238.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251.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259.xml"/><Relationship Id="rId171" Type="http://schemas.openxmlformats.org/officeDocument/2006/relationships/customXml" Target="../ink/ink1267.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280.xml"/><Relationship Id="rId206" Type="http://schemas.openxmlformats.org/officeDocument/2006/relationships/customXml" Target="../ink/ink1289.xml"/><Relationship Id="rId227" Type="http://schemas.openxmlformats.org/officeDocument/2006/relationships/image" Target="../media/image86.png"/><Relationship Id="rId201" Type="http://schemas.openxmlformats.org/officeDocument/2006/relationships/customXml" Target="../ink/ink1284.xml"/><Relationship Id="rId222" Type="http://schemas.openxmlformats.org/officeDocument/2006/relationships/customXml" Target="../ink/ink1303.xml"/><Relationship Id="rId243" Type="http://schemas.openxmlformats.org/officeDocument/2006/relationships/image" Target="../media/image94.png"/><Relationship Id="rId248" Type="http://schemas.openxmlformats.org/officeDocument/2006/relationships/customXml" Target="../ink/ink1316.xml"/><Relationship Id="rId103" Type="http://schemas.openxmlformats.org/officeDocument/2006/relationships/customXml" Target="../ink/ink1233.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246.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227.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254.xml"/><Relationship Id="rId161" Type="http://schemas.openxmlformats.org/officeDocument/2006/relationships/customXml" Target="../ink/ink1262.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275.xml"/><Relationship Id="rId217" Type="http://schemas.openxmlformats.org/officeDocument/2006/relationships/customXml" Target="../ink/ink1298.xml"/><Relationship Id="rId1" Type="http://schemas.openxmlformats.org/officeDocument/2006/relationships/slideLayout" Target="../slideLayouts/slideLayout6.xml"/><Relationship Id="rId212" Type="http://schemas.openxmlformats.org/officeDocument/2006/relationships/customXml" Target="../ink/ink1295.xml"/><Relationship Id="rId233" Type="http://schemas.openxmlformats.org/officeDocument/2006/relationships/image" Target="../media/image89.png"/><Relationship Id="rId238" Type="http://schemas.openxmlformats.org/officeDocument/2006/relationships/customXml" Target="../ink/ink1311.xml"/><Relationship Id="rId114" Type="http://schemas.openxmlformats.org/officeDocument/2006/relationships/image" Target="../media/image1890.png"/><Relationship Id="rId119" Type="http://schemas.openxmlformats.org/officeDocument/2006/relationships/customXml" Target="../ink/ink1241.xml"/><Relationship Id="rId23" Type="http://schemas.openxmlformats.org/officeDocument/2006/relationships/image" Target="../media/image11.png"/><Relationship Id="rId65" Type="http://schemas.openxmlformats.org/officeDocument/2006/relationships/customXml" Target="../ink/ink1224.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249.xml"/><Relationship Id="rId151" Type="http://schemas.openxmlformats.org/officeDocument/2006/relationships/customXml" Target="../ink/ink1257.xml"/><Relationship Id="rId156" Type="http://schemas.openxmlformats.org/officeDocument/2006/relationships/image" Target="../media/image2100.png"/><Relationship Id="rId177" Type="http://schemas.openxmlformats.org/officeDocument/2006/relationships/customXml" Target="../ink/ink1270.xml"/><Relationship Id="rId198" Type="http://schemas.openxmlformats.org/officeDocument/2006/relationships/customXml" Target="../ink/ink1281.xml"/><Relationship Id="rId172" Type="http://schemas.openxmlformats.org/officeDocument/2006/relationships/image" Target="../media/image2180.png"/><Relationship Id="rId193" Type="http://schemas.openxmlformats.org/officeDocument/2006/relationships/customXml" Target="../ink/ink1278.xml"/><Relationship Id="rId202" Type="http://schemas.openxmlformats.org/officeDocument/2006/relationships/customXml" Target="../ink/ink1285.xml"/><Relationship Id="rId207" Type="http://schemas.openxmlformats.org/officeDocument/2006/relationships/customXml" Target="../ink/ink1290.xml"/><Relationship Id="rId223" Type="http://schemas.openxmlformats.org/officeDocument/2006/relationships/image" Target="../media/image84.png"/><Relationship Id="rId228" Type="http://schemas.openxmlformats.org/officeDocument/2006/relationships/customXml" Target="../ink/ink1306.xml"/><Relationship Id="rId244" Type="http://schemas.openxmlformats.org/officeDocument/2006/relationships/customXml" Target="../ink/ink1314.xml"/><Relationship Id="rId249" Type="http://schemas.openxmlformats.org/officeDocument/2006/relationships/image" Target="../media/image97.png"/><Relationship Id="rId109" Type="http://schemas.openxmlformats.org/officeDocument/2006/relationships/customXml" Target="../ink/ink1236.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230.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244.xml"/><Relationship Id="rId141" Type="http://schemas.openxmlformats.org/officeDocument/2006/relationships/customXml" Target="../ink/ink1252.xml"/><Relationship Id="rId146" Type="http://schemas.openxmlformats.org/officeDocument/2006/relationships/image" Target="../media/image2050.png"/><Relationship Id="rId167" Type="http://schemas.openxmlformats.org/officeDocument/2006/relationships/customXml" Target="../ink/ink1265.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273.xml"/><Relationship Id="rId7" Type="http://schemas.openxmlformats.org/officeDocument/2006/relationships/image" Target="../media/image3.png"/><Relationship Id="rId213" Type="http://schemas.openxmlformats.org/officeDocument/2006/relationships/customXml" Target="../ink/ink1296.xml"/><Relationship Id="rId218" Type="http://schemas.openxmlformats.org/officeDocument/2006/relationships/customXml" Target="../ink/ink1299.xml"/><Relationship Id="rId234" Type="http://schemas.openxmlformats.org/officeDocument/2006/relationships/customXml" Target="../ink/ink1309.xml"/><Relationship Id="rId239" Type="http://schemas.openxmlformats.org/officeDocument/2006/relationships/image" Target="../media/image92.png"/><Relationship Id="rId2" Type="http://schemas.openxmlformats.org/officeDocument/2006/relationships/customXml" Target="../ink/ink1220.xml"/><Relationship Id="rId29" Type="http://schemas.openxmlformats.org/officeDocument/2006/relationships/image" Target="../media/image14.png"/><Relationship Id="rId87" Type="http://schemas.openxmlformats.org/officeDocument/2006/relationships/customXml" Target="../ink/ink1225.xml"/><Relationship Id="rId110" Type="http://schemas.openxmlformats.org/officeDocument/2006/relationships/image" Target="../media/image1870.png"/><Relationship Id="rId115" Type="http://schemas.openxmlformats.org/officeDocument/2006/relationships/customXml" Target="../ink/ink1239.xml"/><Relationship Id="rId131" Type="http://schemas.openxmlformats.org/officeDocument/2006/relationships/customXml" Target="../ink/ink1247.xml"/><Relationship Id="rId136" Type="http://schemas.openxmlformats.org/officeDocument/2006/relationships/image" Target="../media/image2000.png"/><Relationship Id="rId157" Type="http://schemas.openxmlformats.org/officeDocument/2006/relationships/customXml" Target="../ink/ink1260.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268.xml"/><Relationship Id="rId194" Type="http://schemas.openxmlformats.org/officeDocument/2006/relationships/image" Target="../media/image2270.png"/><Relationship Id="rId199" Type="http://schemas.openxmlformats.org/officeDocument/2006/relationships/customXml" Target="../ink/ink1282.xml"/><Relationship Id="rId203" Type="http://schemas.openxmlformats.org/officeDocument/2006/relationships/customXml" Target="../ink/ink1286.xml"/><Relationship Id="rId208" Type="http://schemas.openxmlformats.org/officeDocument/2006/relationships/customXml" Target="../ink/ink1291.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304.xml"/><Relationship Id="rId240" Type="http://schemas.openxmlformats.org/officeDocument/2006/relationships/customXml" Target="../ink/ink1312.xml"/><Relationship Id="rId245" Type="http://schemas.openxmlformats.org/officeDocument/2006/relationships/image" Target="../media/image95.png"/><Relationship Id="rId35" Type="http://schemas.openxmlformats.org/officeDocument/2006/relationships/customXml" Target="../ink/ink1221.xml"/><Relationship Id="rId100" Type="http://schemas.openxmlformats.org/officeDocument/2006/relationships/image" Target="../media/image1820.png"/><Relationship Id="rId105" Type="http://schemas.openxmlformats.org/officeDocument/2006/relationships/customXml" Target="../ink/ink1234.xml"/><Relationship Id="rId126" Type="http://schemas.openxmlformats.org/officeDocument/2006/relationships/image" Target="../media/image1950.png"/><Relationship Id="rId147" Type="http://schemas.openxmlformats.org/officeDocument/2006/relationships/customXml" Target="../ink/ink1255.xml"/><Relationship Id="rId168" Type="http://schemas.openxmlformats.org/officeDocument/2006/relationships/image" Target="../media/image2160.png"/><Relationship Id="rId93" Type="http://schemas.openxmlformats.org/officeDocument/2006/relationships/customXml" Target="../ink/ink1228.xml"/><Relationship Id="rId98" Type="http://schemas.openxmlformats.org/officeDocument/2006/relationships/image" Target="../media/image1811.png"/><Relationship Id="rId121" Type="http://schemas.openxmlformats.org/officeDocument/2006/relationships/customXml" Target="../ink/ink1242.xml"/><Relationship Id="rId142" Type="http://schemas.openxmlformats.org/officeDocument/2006/relationships/image" Target="../media/image2030.png"/><Relationship Id="rId163" Type="http://schemas.openxmlformats.org/officeDocument/2006/relationships/customXml" Target="../ink/ink1263.xml"/><Relationship Id="rId184" Type="http://schemas.openxmlformats.org/officeDocument/2006/relationships/image" Target="../media/image2230.png"/><Relationship Id="rId189" Type="http://schemas.openxmlformats.org/officeDocument/2006/relationships/customXml" Target="../ink/ink1276.xml"/><Relationship Id="rId219" Type="http://schemas.openxmlformats.org/officeDocument/2006/relationships/customXml" Target="../ink/ink1300.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307.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250.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237.xml"/><Relationship Id="rId132" Type="http://schemas.openxmlformats.org/officeDocument/2006/relationships/image" Target="../media/image1980.png"/><Relationship Id="rId153" Type="http://schemas.openxmlformats.org/officeDocument/2006/relationships/customXml" Target="../ink/ink1258.xml"/><Relationship Id="rId174" Type="http://schemas.openxmlformats.org/officeDocument/2006/relationships/image" Target="../media/image2190.png"/><Relationship Id="rId179" Type="http://schemas.openxmlformats.org/officeDocument/2006/relationships/customXml" Target="../ink/ink1271.xml"/><Relationship Id="rId195" Type="http://schemas.openxmlformats.org/officeDocument/2006/relationships/customXml" Target="../ink/ink1279.xml"/><Relationship Id="rId209" Type="http://schemas.openxmlformats.org/officeDocument/2006/relationships/customXml" Target="../ink/ink1292.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287.xml"/><Relationship Id="rId220" Type="http://schemas.openxmlformats.org/officeDocument/2006/relationships/customXml" Target="../ink/ink1301.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315.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245.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231.xml"/><Relationship Id="rId101" Type="http://schemas.openxmlformats.org/officeDocument/2006/relationships/customXml" Target="../ink/ink1232.xml"/><Relationship Id="rId122" Type="http://schemas.openxmlformats.org/officeDocument/2006/relationships/image" Target="../media/image1930.png"/><Relationship Id="rId143" Type="http://schemas.openxmlformats.org/officeDocument/2006/relationships/customXml" Target="../ink/ink1253.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266.xml"/><Relationship Id="rId185" Type="http://schemas.openxmlformats.org/officeDocument/2006/relationships/customXml" Target="../ink/ink1274.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293.xml"/><Relationship Id="rId215" Type="http://schemas.openxmlformats.org/officeDocument/2006/relationships/customXml" Target="../ink/ink1297.xml"/><Relationship Id="rId236" Type="http://schemas.openxmlformats.org/officeDocument/2006/relationships/customXml" Target="../ink/ink1310.xml"/><Relationship Id="rId231" Type="http://schemas.openxmlformats.org/officeDocument/2006/relationships/image" Target="../media/image8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76.xml"/><Relationship Id="rId68" Type="http://schemas.openxmlformats.org/officeDocument/2006/relationships/customXml" Target="../ink/ink579.xml"/><Relationship Id="rId21" Type="http://schemas.openxmlformats.org/officeDocument/2006/relationships/image" Target="../media/image10.png"/><Relationship Id="rId76" Type="http://schemas.openxmlformats.org/officeDocument/2006/relationships/customXml" Target="../ink/ink587.xml"/><Relationship Id="rId175" Type="http://schemas.openxmlformats.org/officeDocument/2006/relationships/customXml" Target="../ink/ink598.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82.xml"/><Relationship Id="rId170" Type="http://schemas.openxmlformats.org/officeDocument/2006/relationships/customXml" Target="../ink/ink594.xml"/><Relationship Id="rId213" Type="http://schemas.openxmlformats.org/officeDocument/2006/relationships/image" Target="../media/image87.png"/><Relationship Id="rId218" Type="http://schemas.openxmlformats.org/officeDocument/2006/relationships/customXml" Target="../ink/ink606.xml"/><Relationship Id="rId226" Type="http://schemas.openxmlformats.org/officeDocument/2006/relationships/customXml" Target="../ink/ink610.xml"/><Relationship Id="rId2" Type="http://schemas.openxmlformats.org/officeDocument/2006/relationships/customXml" Target="../ink/ink573.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75.xml"/><Relationship Id="rId66" Type="http://schemas.openxmlformats.org/officeDocument/2006/relationships/customXml" Target="../ink/ink577.xml"/><Relationship Id="rId11" Type="http://schemas.openxmlformats.org/officeDocument/2006/relationships/image" Target="../media/image5.png"/><Relationship Id="rId74" Type="http://schemas.openxmlformats.org/officeDocument/2006/relationships/customXml" Target="../ink/ink585.xml"/><Relationship Id="rId79" Type="http://schemas.openxmlformats.org/officeDocument/2006/relationships/customXml" Target="../ink/ink590.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93.xml"/><Relationship Id="rId173" Type="http://schemas.openxmlformats.org/officeDocument/2006/relationships/customXml" Target="../ink/ink596.xml"/><Relationship Id="rId208" Type="http://schemas.openxmlformats.org/officeDocument/2006/relationships/customXml" Target="../ink/ink601.xml"/><Relationship Id="rId216" Type="http://schemas.openxmlformats.org/officeDocument/2006/relationships/customXml" Target="../ink/ink605.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84.xml"/><Relationship Id="rId19" Type="http://schemas.openxmlformats.org/officeDocument/2006/relationships/image" Target="../media/image9.png"/><Relationship Id="rId78" Type="http://schemas.openxmlformats.org/officeDocument/2006/relationships/customXml" Target="../ink/ink589.xml"/><Relationship Id="rId31" Type="http://schemas.openxmlformats.org/officeDocument/2006/relationships/image" Target="../media/image15.png"/><Relationship Id="rId81" Type="http://schemas.openxmlformats.org/officeDocument/2006/relationships/customXml" Target="../ink/ink592.xml"/><Relationship Id="rId169" Type="http://schemas.openxmlformats.org/officeDocument/2006/relationships/image" Target="../media/image17.png"/><Relationship Id="rId177" Type="http://schemas.openxmlformats.org/officeDocument/2006/relationships/customXml" Target="../ink/ink600.xml"/><Relationship Id="rId211" Type="http://schemas.openxmlformats.org/officeDocument/2006/relationships/image" Target="../media/image86.png"/><Relationship Id="rId224" Type="http://schemas.openxmlformats.org/officeDocument/2006/relationships/customXml" Target="../ink/ink609.xml"/><Relationship Id="rId232" Type="http://schemas.openxmlformats.org/officeDocument/2006/relationships/customXml" Target="../ink/ink613.xml"/><Relationship Id="rId35" Type="http://schemas.openxmlformats.org/officeDocument/2006/relationships/customXml" Target="../ink/ink574.xml"/><Relationship Id="rId64" Type="http://schemas.openxmlformats.org/officeDocument/2006/relationships/image" Target="../media/image4910.png"/><Relationship Id="rId69" Type="http://schemas.openxmlformats.org/officeDocument/2006/relationships/customXml" Target="../ink/ink580.xml"/><Relationship Id="rId9" Type="http://schemas.openxmlformats.org/officeDocument/2006/relationships/image" Target="../media/image4.png"/><Relationship Id="rId77" Type="http://schemas.openxmlformats.org/officeDocument/2006/relationships/customXml" Target="../ink/ink588.xml"/><Relationship Id="rId27" Type="http://schemas.openxmlformats.org/officeDocument/2006/relationships/image" Target="../media/image13.png"/><Relationship Id="rId172" Type="http://schemas.openxmlformats.org/officeDocument/2006/relationships/customXml" Target="../ink/ink595.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0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11.xml"/><Relationship Id="rId72" Type="http://schemas.openxmlformats.org/officeDocument/2006/relationships/customXml" Target="../ink/ink583.xml"/><Relationship Id="rId80" Type="http://schemas.openxmlformats.org/officeDocument/2006/relationships/customXml" Target="../ink/ink591.xml"/><Relationship Id="rId171" Type="http://schemas.openxmlformats.org/officeDocument/2006/relationships/image" Target="../media/image18.png"/><Relationship Id="rId176" Type="http://schemas.openxmlformats.org/officeDocument/2006/relationships/customXml" Target="../ink/ink59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604.xml"/><Relationship Id="rId222" Type="http://schemas.openxmlformats.org/officeDocument/2006/relationships/customXml" Target="../ink/ink608.xml"/><Relationship Id="rId230" Type="http://schemas.openxmlformats.org/officeDocument/2006/relationships/customXml" Target="../ink/ink612.xml"/><Relationship Id="rId67" Type="http://schemas.openxmlformats.org/officeDocument/2006/relationships/customXml" Target="../ink/ink578.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81.xml"/><Relationship Id="rId75" Type="http://schemas.openxmlformats.org/officeDocument/2006/relationships/customXml" Target="../ink/ink586.xml"/><Relationship Id="rId41" Type="http://schemas.openxmlformats.org/officeDocument/2006/relationships/image" Target="../media/image20.png"/><Relationship Id="rId174" Type="http://schemas.openxmlformats.org/officeDocument/2006/relationships/customXml" Target="../ink/ink59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03.xml"/><Relationship Id="rId220" Type="http://schemas.openxmlformats.org/officeDocument/2006/relationships/customXml" Target="../ink/ink60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17" Type="http://schemas.openxmlformats.org/officeDocument/2006/relationships/customXml" Target="../ink/ink1338.xml"/><Relationship Id="rId231" Type="http://schemas.openxmlformats.org/officeDocument/2006/relationships/customXml" Target="../ink/ink1385.xml"/><Relationship Id="rId252" Type="http://schemas.openxmlformats.org/officeDocument/2006/relationships/customXml" Target="../ink/ink1396.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346.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360.xml"/><Relationship Id="rId47" Type="http://schemas.openxmlformats.org/officeDocument/2006/relationships/image" Target="../media/image23100.png"/><Relationship Id="rId191" Type="http://schemas.openxmlformats.org/officeDocument/2006/relationships/customXml" Target="../ink/ink1364.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371.xml"/><Relationship Id="rId226" Type="http://schemas.openxmlformats.org/officeDocument/2006/relationships/image" Target="../media/image8510.png"/><Relationship Id="rId247" Type="http://schemas.openxmlformats.org/officeDocument/2006/relationships/customXml" Target="../ink/ink1393.xml"/><Relationship Id="rId107" Type="http://schemas.openxmlformats.org/officeDocument/2006/relationships/image" Target="../media/image462.png"/><Relationship Id="rId221" Type="http://schemas.openxmlformats.org/officeDocument/2006/relationships/customXml" Target="../ink/ink1379.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330.xml"/><Relationship Id="rId123" Type="http://schemas.openxmlformats.org/officeDocument/2006/relationships/customXml" Target="../ink/ink1341.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354.xml"/><Relationship Id="rId90" Type="http://schemas.openxmlformats.org/officeDocument/2006/relationships/customXml" Target="../ink/ink1319.xml"/><Relationship Id="rId95" Type="http://schemas.openxmlformats.org/officeDocument/2006/relationships/customXml" Target="../ink/ink1323.xml"/><Relationship Id="rId5" Type="http://schemas.openxmlformats.org/officeDocument/2006/relationships/image" Target="../media/image2942.png"/><Relationship Id="rId160" Type="http://schemas.openxmlformats.org/officeDocument/2006/relationships/customXml" Target="../ink/ink1361.xml"/><Relationship Id="rId216" Type="http://schemas.openxmlformats.org/officeDocument/2006/relationships/image" Target="../media/image19100.png"/><Relationship Id="rId237" Type="http://schemas.openxmlformats.org/officeDocument/2006/relationships/customXml" Target="../ink/ink1388.xml"/><Relationship Id="rId211" Type="http://schemas.openxmlformats.org/officeDocument/2006/relationships/customXml" Target="../ink/ink1374.xml"/><Relationship Id="rId232" Type="http://schemas.openxmlformats.org/officeDocument/2006/relationships/image" Target="../media/image8810.png"/><Relationship Id="rId253" Type="http://schemas.openxmlformats.org/officeDocument/2006/relationships/customXml" Target="../ink/ink1397.xml"/><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349.xml"/><Relationship Id="rId64" Type="http://schemas.openxmlformats.org/officeDocument/2006/relationships/image" Target="../media/image4910.png"/><Relationship Id="rId150" Type="http://schemas.openxmlformats.org/officeDocument/2006/relationships/image" Target="../media/image22110.png"/><Relationship Id="rId155" Type="http://schemas.openxmlformats.org/officeDocument/2006/relationships/customXml" Target="../ink/ink1357.xml"/><Relationship Id="rId192" Type="http://schemas.openxmlformats.org/officeDocument/2006/relationships/image" Target="../media/image7110.png"/><Relationship Id="rId197" Type="http://schemas.openxmlformats.org/officeDocument/2006/relationships/customXml" Target="../ink/ink1367.xml"/><Relationship Id="rId206" Type="http://schemas.openxmlformats.org/officeDocument/2006/relationships/image" Target="../media/image14100.png"/><Relationship Id="rId227" Type="http://schemas.openxmlformats.org/officeDocument/2006/relationships/customXml" Target="../ink/ink1383.xml"/><Relationship Id="rId201" Type="http://schemas.openxmlformats.org/officeDocument/2006/relationships/customXml" Target="../ink/ink1369.xml"/><Relationship Id="rId222" Type="http://schemas.openxmlformats.org/officeDocument/2006/relationships/customXml" Target="../ink/ink1380.xml"/><Relationship Id="rId243" Type="http://schemas.openxmlformats.org/officeDocument/2006/relationships/customXml" Target="../ink/ink1391.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331.xml"/><Relationship Id="rId33" Type="http://schemas.openxmlformats.org/officeDocument/2006/relationships/image" Target="../media/image460.png"/><Relationship Id="rId108" Type="http://schemas.openxmlformats.org/officeDocument/2006/relationships/customXml" Target="../ink/ink1334.xml"/><Relationship Id="rId124" Type="http://schemas.openxmlformats.org/officeDocument/2006/relationships/image" Target="../media/image9100.png"/><Relationship Id="rId129" Type="http://schemas.openxmlformats.org/officeDocument/2006/relationships/customXml" Target="../ink/ink1344.xml"/><Relationship Id="rId91" Type="http://schemas.openxmlformats.org/officeDocument/2006/relationships/image" Target="../media/image3941.png"/><Relationship Id="rId96" Type="http://schemas.openxmlformats.org/officeDocument/2006/relationships/customXml" Target="../ink/ink1324.xml"/><Relationship Id="rId140" Type="http://schemas.openxmlformats.org/officeDocument/2006/relationships/image" Target="../media/image17110.png"/><Relationship Id="rId145" Type="http://schemas.openxmlformats.org/officeDocument/2006/relationships/customXml" Target="../ink/ink1352.xml"/><Relationship Id="rId161" Type="http://schemas.openxmlformats.org/officeDocument/2006/relationships/customXml" Target="../ink/ink1362.xml"/><Relationship Id="rId217" Type="http://schemas.openxmlformats.org/officeDocument/2006/relationships/customXml" Target="../ink/ink1377.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382.xml"/><Relationship Id="rId233" Type="http://schemas.openxmlformats.org/officeDocument/2006/relationships/customXml" Target="../ink/ink1386.xml"/><Relationship Id="rId238" Type="http://schemas.openxmlformats.org/officeDocument/2006/relationships/image" Target="../media/image9120.png"/><Relationship Id="rId241" Type="http://schemas.openxmlformats.org/officeDocument/2006/relationships/customXml" Target="../ink/ink1390.xml"/><Relationship Id="rId246" Type="http://schemas.openxmlformats.org/officeDocument/2006/relationships/image" Target="../media/image9500.png"/><Relationship Id="rId254" Type="http://schemas.openxmlformats.org/officeDocument/2006/relationships/customXml" Target="../ink/ink1398.xml"/><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333.xml"/><Relationship Id="rId119" Type="http://schemas.openxmlformats.org/officeDocument/2006/relationships/customXml" Target="../ink/ink1339.xml"/><Relationship Id="rId127" Type="http://schemas.openxmlformats.org/officeDocument/2006/relationships/customXml" Target="../ink/ink1343.xml"/><Relationship Id="rId36" Type="http://schemas.openxmlformats.org/officeDocument/2006/relationships/image" Target="../media/image3510.png"/><Relationship Id="rId94" Type="http://schemas.openxmlformats.org/officeDocument/2006/relationships/customXml" Target="../ink/ink1322.xml"/><Relationship Id="rId99" Type="http://schemas.openxmlformats.org/officeDocument/2006/relationships/customXml" Target="../ink/ink1327.xml"/><Relationship Id="rId101" Type="http://schemas.openxmlformats.org/officeDocument/2006/relationships/customXml" Target="../ink/ink1329.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347.xml"/><Relationship Id="rId143" Type="http://schemas.openxmlformats.org/officeDocument/2006/relationships/customXml" Target="../ink/ink1351.xml"/><Relationship Id="rId148" Type="http://schemas.openxmlformats.org/officeDocument/2006/relationships/image" Target="../media/image21110.png"/><Relationship Id="rId151" Type="http://schemas.openxmlformats.org/officeDocument/2006/relationships/customXml" Target="../ink/ink1355.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365.xml"/><Relationship Id="rId202" Type="http://schemas.openxmlformats.org/officeDocument/2006/relationships/image" Target="../media/image12100.png"/><Relationship Id="rId207" Type="http://schemas.openxmlformats.org/officeDocument/2006/relationships/customXml" Target="../ink/ink1372.xml"/><Relationship Id="rId210" Type="http://schemas.openxmlformats.org/officeDocument/2006/relationships/image" Target="../media/image16100.png"/><Relationship Id="rId215" Type="http://schemas.openxmlformats.org/officeDocument/2006/relationships/customXml" Target="../ink/ink1376.xml"/><Relationship Id="rId223" Type="http://schemas.openxmlformats.org/officeDocument/2006/relationships/customXml" Target="../ink/ink1381.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394.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335.xml"/><Relationship Id="rId97" Type="http://schemas.openxmlformats.org/officeDocument/2006/relationships/customXml" Target="../ink/ink1325.xml"/><Relationship Id="rId104" Type="http://schemas.openxmlformats.org/officeDocument/2006/relationships/customXml" Target="../ink/ink1332.xml"/><Relationship Id="rId120" Type="http://schemas.openxmlformats.org/officeDocument/2006/relationships/image" Target="../media/image7100.png"/><Relationship Id="rId125" Type="http://schemas.openxmlformats.org/officeDocument/2006/relationships/customXml" Target="../ink/ink1342.xml"/><Relationship Id="rId141" Type="http://schemas.openxmlformats.org/officeDocument/2006/relationships/customXml" Target="../ink/ink1350.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320.xml"/><Relationship Id="rId7" Type="http://schemas.openxmlformats.org/officeDocument/2006/relationships/image" Target="../media/image3392.png"/><Relationship Id="rId213" Type="http://schemas.openxmlformats.org/officeDocument/2006/relationships/customXml" Target="../ink/ink1375.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389.xml"/><Relationship Id="rId2" Type="http://schemas.openxmlformats.org/officeDocument/2006/relationships/customXml" Target="../ink/ink1317.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336.xml"/><Relationship Id="rId131" Type="http://schemas.openxmlformats.org/officeDocument/2006/relationships/customXml" Target="../ink/ink1345.xml"/><Relationship Id="rId136" Type="http://schemas.openxmlformats.org/officeDocument/2006/relationships/image" Target="../media/image15110.png"/><Relationship Id="rId157" Type="http://schemas.openxmlformats.org/officeDocument/2006/relationships/customXml" Target="../ink/ink1358.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368.xml"/><Relationship Id="rId203" Type="http://schemas.openxmlformats.org/officeDocument/2006/relationships/customXml" Target="../ink/ink1370.xml"/><Relationship Id="rId208" Type="http://schemas.openxmlformats.org/officeDocument/2006/relationships/image" Target="../media/image15100.png"/><Relationship Id="rId229" Type="http://schemas.openxmlformats.org/officeDocument/2006/relationships/customXml" Target="../ink/ink1384.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392.xml"/><Relationship Id="rId100" Type="http://schemas.openxmlformats.org/officeDocument/2006/relationships/customXml" Target="../ink/ink1328.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353.xml"/><Relationship Id="rId93" Type="http://schemas.openxmlformats.org/officeDocument/2006/relationships/customXml" Target="../ink/ink1321.xml"/><Relationship Id="rId98" Type="http://schemas.openxmlformats.org/officeDocument/2006/relationships/customXml" Target="../ink/ink1326.xml"/><Relationship Id="rId121" Type="http://schemas.openxmlformats.org/officeDocument/2006/relationships/customXml" Target="../ink/ink1340.xml"/><Relationship Id="rId142" Type="http://schemas.openxmlformats.org/officeDocument/2006/relationships/image" Target="../media/image18110.png"/><Relationship Id="rId189" Type="http://schemas.openxmlformats.org/officeDocument/2006/relationships/customXml" Target="../ink/ink1363.xml"/><Relationship Id="rId219" Type="http://schemas.openxmlformats.org/officeDocument/2006/relationships/customXml" Target="../ink/ink1378.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387.xml"/><Relationship Id="rId251" Type="http://schemas.openxmlformats.org/officeDocument/2006/relationships/customXml" Target="../ink/ink1395.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348.xml"/><Relationship Id="rId158" Type="http://schemas.openxmlformats.org/officeDocument/2006/relationships/customXml" Target="../ink/ink1359.xml"/><Relationship Id="rId88" Type="http://schemas.openxmlformats.org/officeDocument/2006/relationships/customXml" Target="../ink/ink1318.xml"/><Relationship Id="rId41" Type="http://schemas.openxmlformats.org/officeDocument/2006/relationships/image" Target="../media/image464.png"/><Relationship Id="rId111" Type="http://schemas.openxmlformats.org/officeDocument/2006/relationships/customXml" Target="../ink/ink1337.xml"/><Relationship Id="rId132" Type="http://schemas.openxmlformats.org/officeDocument/2006/relationships/image" Target="../media/image13110.png"/><Relationship Id="rId153" Type="http://schemas.openxmlformats.org/officeDocument/2006/relationships/customXml" Target="../ink/ink1356.xml"/><Relationship Id="rId195" Type="http://schemas.openxmlformats.org/officeDocument/2006/relationships/customXml" Target="../ink/ink1366.xml"/><Relationship Id="rId209" Type="http://schemas.openxmlformats.org/officeDocument/2006/relationships/customXml" Target="../ink/ink1373.xml"/><Relationship Id="rId62" Type="http://schemas.openxmlformats.org/officeDocument/2006/relationships/image" Target="../media/image4810.png"/></Relationships>
</file>

<file path=ppt/slides/_rels/slide92.xml.rels><?xml version="1.0" encoding="UTF-8" standalone="yes"?>
<Relationships xmlns="http://schemas.openxmlformats.org/package/2006/relationships"><Relationship Id="rId117" Type="http://schemas.openxmlformats.org/officeDocument/2006/relationships/customXml" Target="../ink/ink1420.xml"/><Relationship Id="rId231" Type="http://schemas.openxmlformats.org/officeDocument/2006/relationships/customXml" Target="../ink/ink1467.xml"/><Relationship Id="rId252" Type="http://schemas.openxmlformats.org/officeDocument/2006/relationships/customXml" Target="../ink/ink1478.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428.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442.xml"/><Relationship Id="rId47" Type="http://schemas.openxmlformats.org/officeDocument/2006/relationships/image" Target="../media/image23100.png"/><Relationship Id="rId191" Type="http://schemas.openxmlformats.org/officeDocument/2006/relationships/customXml" Target="../ink/ink1446.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453.xml"/><Relationship Id="rId226" Type="http://schemas.openxmlformats.org/officeDocument/2006/relationships/image" Target="../media/image8510.png"/><Relationship Id="rId247" Type="http://schemas.openxmlformats.org/officeDocument/2006/relationships/customXml" Target="../ink/ink1475.xml"/><Relationship Id="rId107" Type="http://schemas.openxmlformats.org/officeDocument/2006/relationships/image" Target="../media/image462.png"/><Relationship Id="rId221" Type="http://schemas.openxmlformats.org/officeDocument/2006/relationships/customXml" Target="../ink/ink1461.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412.xml"/><Relationship Id="rId123" Type="http://schemas.openxmlformats.org/officeDocument/2006/relationships/customXml" Target="../ink/ink1423.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436.xml"/><Relationship Id="rId90" Type="http://schemas.openxmlformats.org/officeDocument/2006/relationships/customXml" Target="../ink/ink1401.xml"/><Relationship Id="rId95" Type="http://schemas.openxmlformats.org/officeDocument/2006/relationships/customXml" Target="../ink/ink1405.xml"/><Relationship Id="rId5" Type="http://schemas.openxmlformats.org/officeDocument/2006/relationships/image" Target="../media/image2942.png"/><Relationship Id="rId160" Type="http://schemas.openxmlformats.org/officeDocument/2006/relationships/customXml" Target="../ink/ink1443.xml"/><Relationship Id="rId216" Type="http://schemas.openxmlformats.org/officeDocument/2006/relationships/image" Target="../media/image19100.png"/><Relationship Id="rId237" Type="http://schemas.openxmlformats.org/officeDocument/2006/relationships/customXml" Target="../ink/ink1470.xml"/><Relationship Id="rId211" Type="http://schemas.openxmlformats.org/officeDocument/2006/relationships/customXml" Target="../ink/ink1456.xml"/><Relationship Id="rId232" Type="http://schemas.openxmlformats.org/officeDocument/2006/relationships/image" Target="../media/image8810.png"/><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431.xml"/><Relationship Id="rId150" Type="http://schemas.openxmlformats.org/officeDocument/2006/relationships/image" Target="../media/image22110.png"/><Relationship Id="rId155" Type="http://schemas.openxmlformats.org/officeDocument/2006/relationships/customXml" Target="../ink/ink1439.xml"/><Relationship Id="rId192" Type="http://schemas.openxmlformats.org/officeDocument/2006/relationships/image" Target="../media/image7110.png"/><Relationship Id="rId197" Type="http://schemas.openxmlformats.org/officeDocument/2006/relationships/customXml" Target="../ink/ink1449.xml"/><Relationship Id="rId206" Type="http://schemas.openxmlformats.org/officeDocument/2006/relationships/image" Target="../media/image14100.png"/><Relationship Id="rId227" Type="http://schemas.openxmlformats.org/officeDocument/2006/relationships/customXml" Target="../ink/ink1465.xml"/><Relationship Id="rId201" Type="http://schemas.openxmlformats.org/officeDocument/2006/relationships/customXml" Target="../ink/ink1451.xml"/><Relationship Id="rId222" Type="http://schemas.openxmlformats.org/officeDocument/2006/relationships/customXml" Target="../ink/ink1462.xml"/><Relationship Id="rId243" Type="http://schemas.openxmlformats.org/officeDocument/2006/relationships/customXml" Target="../ink/ink1473.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413.xml"/><Relationship Id="rId33" Type="http://schemas.openxmlformats.org/officeDocument/2006/relationships/image" Target="../media/image460.png"/><Relationship Id="rId108" Type="http://schemas.openxmlformats.org/officeDocument/2006/relationships/customXml" Target="../ink/ink1416.xml"/><Relationship Id="rId124" Type="http://schemas.openxmlformats.org/officeDocument/2006/relationships/image" Target="../media/image9100.png"/><Relationship Id="rId129" Type="http://schemas.openxmlformats.org/officeDocument/2006/relationships/customXml" Target="../ink/ink1426.xml"/><Relationship Id="rId88" Type="http://schemas.openxmlformats.org/officeDocument/2006/relationships/customXml" Target="../ink/ink1400.xml"/><Relationship Id="rId91" Type="http://schemas.openxmlformats.org/officeDocument/2006/relationships/image" Target="../media/image3941.png"/><Relationship Id="rId96" Type="http://schemas.openxmlformats.org/officeDocument/2006/relationships/customXml" Target="../ink/ink1406.xml"/><Relationship Id="rId41" Type="http://schemas.openxmlformats.org/officeDocument/2006/relationships/image" Target="../media/image464.png"/><Relationship Id="rId111" Type="http://schemas.openxmlformats.org/officeDocument/2006/relationships/customXml" Target="../ink/ink1419.xml"/><Relationship Id="rId132" Type="http://schemas.openxmlformats.org/officeDocument/2006/relationships/image" Target="../media/image13110.png"/><Relationship Id="rId140" Type="http://schemas.openxmlformats.org/officeDocument/2006/relationships/image" Target="../media/image17110.png"/><Relationship Id="rId145" Type="http://schemas.openxmlformats.org/officeDocument/2006/relationships/customXml" Target="../ink/ink1434.xml"/><Relationship Id="rId153" Type="http://schemas.openxmlformats.org/officeDocument/2006/relationships/customXml" Target="../ink/ink1438.xml"/><Relationship Id="rId161" Type="http://schemas.openxmlformats.org/officeDocument/2006/relationships/customXml" Target="../ink/ink1444.xml"/><Relationship Id="rId195" Type="http://schemas.openxmlformats.org/officeDocument/2006/relationships/customXml" Target="../ink/ink1448.xml"/><Relationship Id="rId209" Type="http://schemas.openxmlformats.org/officeDocument/2006/relationships/customXml" Target="../ink/ink1455.xml"/><Relationship Id="rId217" Type="http://schemas.openxmlformats.org/officeDocument/2006/relationships/customXml" Target="../ink/ink1459.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464.xml"/><Relationship Id="rId233" Type="http://schemas.openxmlformats.org/officeDocument/2006/relationships/customXml" Target="../ink/ink1468.xml"/><Relationship Id="rId238" Type="http://schemas.openxmlformats.org/officeDocument/2006/relationships/image" Target="../media/image9120.png"/><Relationship Id="rId241" Type="http://schemas.openxmlformats.org/officeDocument/2006/relationships/customXml" Target="../ink/ink1472.xml"/><Relationship Id="rId246" Type="http://schemas.openxmlformats.org/officeDocument/2006/relationships/image" Target="../media/image9500.png"/><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415.xml"/><Relationship Id="rId119" Type="http://schemas.openxmlformats.org/officeDocument/2006/relationships/customXml" Target="../ink/ink1421.xml"/><Relationship Id="rId127" Type="http://schemas.openxmlformats.org/officeDocument/2006/relationships/customXml" Target="../ink/ink1425.xml"/><Relationship Id="rId36" Type="http://schemas.openxmlformats.org/officeDocument/2006/relationships/image" Target="../media/image3510.png"/><Relationship Id="rId94" Type="http://schemas.openxmlformats.org/officeDocument/2006/relationships/customXml" Target="../ink/ink1404.xml"/><Relationship Id="rId99" Type="http://schemas.openxmlformats.org/officeDocument/2006/relationships/customXml" Target="../ink/ink1409.xml"/><Relationship Id="rId101" Type="http://schemas.openxmlformats.org/officeDocument/2006/relationships/customXml" Target="../ink/ink1411.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429.xml"/><Relationship Id="rId143" Type="http://schemas.openxmlformats.org/officeDocument/2006/relationships/customXml" Target="../ink/ink1433.xml"/><Relationship Id="rId148" Type="http://schemas.openxmlformats.org/officeDocument/2006/relationships/image" Target="../media/image21110.png"/><Relationship Id="rId151" Type="http://schemas.openxmlformats.org/officeDocument/2006/relationships/customXml" Target="../ink/ink1437.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447.xml"/><Relationship Id="rId202" Type="http://schemas.openxmlformats.org/officeDocument/2006/relationships/image" Target="../media/image12100.png"/><Relationship Id="rId207" Type="http://schemas.openxmlformats.org/officeDocument/2006/relationships/customXml" Target="../ink/ink1454.xml"/><Relationship Id="rId210" Type="http://schemas.openxmlformats.org/officeDocument/2006/relationships/image" Target="../media/image16100.png"/><Relationship Id="rId215" Type="http://schemas.openxmlformats.org/officeDocument/2006/relationships/customXml" Target="../ink/ink1458.xml"/><Relationship Id="rId223" Type="http://schemas.openxmlformats.org/officeDocument/2006/relationships/customXml" Target="../ink/ink1463.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476.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417.xml"/><Relationship Id="rId97" Type="http://schemas.openxmlformats.org/officeDocument/2006/relationships/customXml" Target="../ink/ink1407.xml"/><Relationship Id="rId104" Type="http://schemas.openxmlformats.org/officeDocument/2006/relationships/customXml" Target="../ink/ink1414.xml"/><Relationship Id="rId120" Type="http://schemas.openxmlformats.org/officeDocument/2006/relationships/image" Target="../media/image7100.png"/><Relationship Id="rId125" Type="http://schemas.openxmlformats.org/officeDocument/2006/relationships/customXml" Target="../ink/ink1424.xml"/><Relationship Id="rId141" Type="http://schemas.openxmlformats.org/officeDocument/2006/relationships/customXml" Target="../ink/ink1432.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402.xml"/><Relationship Id="rId7" Type="http://schemas.openxmlformats.org/officeDocument/2006/relationships/image" Target="../media/image3392.png"/><Relationship Id="rId213" Type="http://schemas.openxmlformats.org/officeDocument/2006/relationships/customXml" Target="../ink/ink1457.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471.xml"/><Relationship Id="rId2" Type="http://schemas.openxmlformats.org/officeDocument/2006/relationships/customXml" Target="../ink/ink1399.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418.xml"/><Relationship Id="rId131" Type="http://schemas.openxmlformats.org/officeDocument/2006/relationships/customXml" Target="../ink/ink1427.xml"/><Relationship Id="rId136" Type="http://schemas.openxmlformats.org/officeDocument/2006/relationships/image" Target="../media/image15110.png"/><Relationship Id="rId157" Type="http://schemas.openxmlformats.org/officeDocument/2006/relationships/customXml" Target="../ink/ink1440.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450.xml"/><Relationship Id="rId203" Type="http://schemas.openxmlformats.org/officeDocument/2006/relationships/customXml" Target="../ink/ink1452.xml"/><Relationship Id="rId208" Type="http://schemas.openxmlformats.org/officeDocument/2006/relationships/image" Target="../media/image15100.png"/><Relationship Id="rId229" Type="http://schemas.openxmlformats.org/officeDocument/2006/relationships/customXml" Target="../ink/ink1466.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474.xml"/><Relationship Id="rId100" Type="http://schemas.openxmlformats.org/officeDocument/2006/relationships/customXml" Target="../ink/ink1410.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435.xml"/><Relationship Id="rId93" Type="http://schemas.openxmlformats.org/officeDocument/2006/relationships/customXml" Target="../ink/ink1403.xml"/><Relationship Id="rId98" Type="http://schemas.openxmlformats.org/officeDocument/2006/relationships/customXml" Target="../ink/ink1408.xml"/><Relationship Id="rId121" Type="http://schemas.openxmlformats.org/officeDocument/2006/relationships/customXml" Target="../ink/ink1422.xml"/><Relationship Id="rId142" Type="http://schemas.openxmlformats.org/officeDocument/2006/relationships/image" Target="../media/image18110.png"/><Relationship Id="rId189" Type="http://schemas.openxmlformats.org/officeDocument/2006/relationships/customXml" Target="../ink/ink1445.xml"/><Relationship Id="rId219" Type="http://schemas.openxmlformats.org/officeDocument/2006/relationships/customXml" Target="../ink/ink1460.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469.xml"/><Relationship Id="rId251" Type="http://schemas.openxmlformats.org/officeDocument/2006/relationships/customXml" Target="../ink/ink1477.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430.xml"/><Relationship Id="rId158" Type="http://schemas.openxmlformats.org/officeDocument/2006/relationships/customXml" Target="../ink/ink144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17" Type="http://schemas.openxmlformats.org/officeDocument/2006/relationships/customXml" Target="../ink/ink1499.xml"/><Relationship Id="rId63" Type="http://schemas.openxmlformats.org/officeDocument/2006/relationships/customXml" Target="../ink/ink1482.xml"/><Relationship Id="rId89" Type="http://schemas.openxmlformats.org/officeDocument/2006/relationships/customXml" Target="../ink/ink1485.xml"/><Relationship Id="rId112" Type="http://schemas.openxmlformats.org/officeDocument/2006/relationships/image" Target="../media/image1880.png"/><Relationship Id="rId133" Type="http://schemas.openxmlformats.org/officeDocument/2006/relationships/customXml" Target="../ink/ink1507.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520.xml"/><Relationship Id="rId175" Type="http://schemas.openxmlformats.org/officeDocument/2006/relationships/customXml" Target="../ink/ink1528.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536.xml"/><Relationship Id="rId196" Type="http://schemas.openxmlformats.org/officeDocument/2006/relationships/image" Target="../media/image2280.png"/><Relationship Id="rId200" Type="http://schemas.openxmlformats.org/officeDocument/2006/relationships/customXml" Target="../ink/ink1542.xml"/><Relationship Id="rId205" Type="http://schemas.openxmlformats.org/officeDocument/2006/relationships/customXml" Target="../ink/ink1547.xml"/><Relationship Id="rId226" Type="http://schemas.openxmlformats.org/officeDocument/2006/relationships/customXml" Target="../ink/ink1564.xml"/><Relationship Id="rId247" Type="http://schemas.openxmlformats.org/officeDocument/2006/relationships/image" Target="../media/image96.png"/><Relationship Id="rId107" Type="http://schemas.openxmlformats.org/officeDocument/2006/relationships/customXml" Target="../ink/ink1494.xml"/><Relationship Id="rId221" Type="http://schemas.openxmlformats.org/officeDocument/2006/relationships/customXml" Target="../ink/ink1561.xml"/><Relationship Id="rId242" Type="http://schemas.openxmlformats.org/officeDocument/2006/relationships/customXml" Target="../ink/ink1572.xml"/><Relationship Id="rId37" Type="http://schemas.openxmlformats.org/officeDocument/2006/relationships/customXml" Target="../ink/ink1481.xml"/><Relationship Id="rId102" Type="http://schemas.openxmlformats.org/officeDocument/2006/relationships/image" Target="../media/image1830.png"/><Relationship Id="rId123" Type="http://schemas.openxmlformats.org/officeDocument/2006/relationships/customXml" Target="../ink/ink1502.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515.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488.xml"/><Relationship Id="rId160" Type="http://schemas.openxmlformats.org/officeDocument/2006/relationships/image" Target="../media/image2120.png"/><Relationship Id="rId165" Type="http://schemas.openxmlformats.org/officeDocument/2006/relationships/customXml" Target="../ink/ink1523.xml"/><Relationship Id="rId181" Type="http://schemas.openxmlformats.org/officeDocument/2006/relationships/customXml" Target="../ink/ink1531.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553.xml"/><Relationship Id="rId232" Type="http://schemas.openxmlformats.org/officeDocument/2006/relationships/customXml" Target="../ink/ink1567.xml"/><Relationship Id="rId64" Type="http://schemas.openxmlformats.org/officeDocument/2006/relationships/image" Target="../media/image4910.png"/><Relationship Id="rId113" Type="http://schemas.openxmlformats.org/officeDocument/2006/relationships/customXml" Target="../ink/ink1497.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510.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518.xml"/><Relationship Id="rId171" Type="http://schemas.openxmlformats.org/officeDocument/2006/relationships/customXml" Target="../ink/ink1526.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539.xml"/><Relationship Id="rId206" Type="http://schemas.openxmlformats.org/officeDocument/2006/relationships/customXml" Target="../ink/ink1548.xml"/><Relationship Id="rId227" Type="http://schemas.openxmlformats.org/officeDocument/2006/relationships/image" Target="../media/image86.png"/><Relationship Id="rId201" Type="http://schemas.openxmlformats.org/officeDocument/2006/relationships/customXml" Target="../ink/ink1543.xml"/><Relationship Id="rId222" Type="http://schemas.openxmlformats.org/officeDocument/2006/relationships/customXml" Target="../ink/ink1562.xml"/><Relationship Id="rId243" Type="http://schemas.openxmlformats.org/officeDocument/2006/relationships/image" Target="../media/image94.png"/><Relationship Id="rId248" Type="http://schemas.openxmlformats.org/officeDocument/2006/relationships/customXml" Target="../ink/ink1575.xml"/><Relationship Id="rId103" Type="http://schemas.openxmlformats.org/officeDocument/2006/relationships/customXml" Target="../ink/ink1492.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505.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486.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513.xml"/><Relationship Id="rId161" Type="http://schemas.openxmlformats.org/officeDocument/2006/relationships/customXml" Target="../ink/ink1521.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534.xml"/><Relationship Id="rId217" Type="http://schemas.openxmlformats.org/officeDocument/2006/relationships/customXml" Target="../ink/ink1557.xml"/><Relationship Id="rId1" Type="http://schemas.openxmlformats.org/officeDocument/2006/relationships/slideLayout" Target="../slideLayouts/slideLayout6.xml"/><Relationship Id="rId212" Type="http://schemas.openxmlformats.org/officeDocument/2006/relationships/customXml" Target="../ink/ink1554.xml"/><Relationship Id="rId233" Type="http://schemas.openxmlformats.org/officeDocument/2006/relationships/image" Target="../media/image89.png"/><Relationship Id="rId238" Type="http://schemas.openxmlformats.org/officeDocument/2006/relationships/customXml" Target="../ink/ink1570.xml"/><Relationship Id="rId114" Type="http://schemas.openxmlformats.org/officeDocument/2006/relationships/image" Target="../media/image1890.png"/><Relationship Id="rId119" Type="http://schemas.openxmlformats.org/officeDocument/2006/relationships/customXml" Target="../ink/ink1500.xml"/><Relationship Id="rId23" Type="http://schemas.openxmlformats.org/officeDocument/2006/relationships/image" Target="../media/image11.png"/><Relationship Id="rId65" Type="http://schemas.openxmlformats.org/officeDocument/2006/relationships/customXml" Target="../ink/ink1483.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508.xml"/><Relationship Id="rId151" Type="http://schemas.openxmlformats.org/officeDocument/2006/relationships/customXml" Target="../ink/ink1516.xml"/><Relationship Id="rId156" Type="http://schemas.openxmlformats.org/officeDocument/2006/relationships/image" Target="../media/image2100.png"/><Relationship Id="rId177" Type="http://schemas.openxmlformats.org/officeDocument/2006/relationships/customXml" Target="../ink/ink1529.xml"/><Relationship Id="rId198" Type="http://schemas.openxmlformats.org/officeDocument/2006/relationships/customXml" Target="../ink/ink1540.xml"/><Relationship Id="rId172" Type="http://schemas.openxmlformats.org/officeDocument/2006/relationships/image" Target="../media/image2180.png"/><Relationship Id="rId193" Type="http://schemas.openxmlformats.org/officeDocument/2006/relationships/customXml" Target="../ink/ink1537.xml"/><Relationship Id="rId202" Type="http://schemas.openxmlformats.org/officeDocument/2006/relationships/customXml" Target="../ink/ink1544.xml"/><Relationship Id="rId207" Type="http://schemas.openxmlformats.org/officeDocument/2006/relationships/customXml" Target="../ink/ink1549.xml"/><Relationship Id="rId223" Type="http://schemas.openxmlformats.org/officeDocument/2006/relationships/image" Target="../media/image84.png"/><Relationship Id="rId228" Type="http://schemas.openxmlformats.org/officeDocument/2006/relationships/customXml" Target="../ink/ink1565.xml"/><Relationship Id="rId244" Type="http://schemas.openxmlformats.org/officeDocument/2006/relationships/customXml" Target="../ink/ink1573.xml"/><Relationship Id="rId249" Type="http://schemas.openxmlformats.org/officeDocument/2006/relationships/image" Target="../media/image97.png"/><Relationship Id="rId109" Type="http://schemas.openxmlformats.org/officeDocument/2006/relationships/customXml" Target="../ink/ink1495.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489.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503.xml"/><Relationship Id="rId141" Type="http://schemas.openxmlformats.org/officeDocument/2006/relationships/customXml" Target="../ink/ink1511.xml"/><Relationship Id="rId146" Type="http://schemas.openxmlformats.org/officeDocument/2006/relationships/image" Target="../media/image2050.png"/><Relationship Id="rId167" Type="http://schemas.openxmlformats.org/officeDocument/2006/relationships/customXml" Target="../ink/ink1524.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532.xml"/><Relationship Id="rId7" Type="http://schemas.openxmlformats.org/officeDocument/2006/relationships/image" Target="../media/image3.png"/><Relationship Id="rId213" Type="http://schemas.openxmlformats.org/officeDocument/2006/relationships/customXml" Target="../ink/ink1555.xml"/><Relationship Id="rId218" Type="http://schemas.openxmlformats.org/officeDocument/2006/relationships/customXml" Target="../ink/ink1558.xml"/><Relationship Id="rId234" Type="http://schemas.openxmlformats.org/officeDocument/2006/relationships/customXml" Target="../ink/ink1568.xml"/><Relationship Id="rId239" Type="http://schemas.openxmlformats.org/officeDocument/2006/relationships/image" Target="../media/image92.png"/><Relationship Id="rId2" Type="http://schemas.openxmlformats.org/officeDocument/2006/relationships/customXml" Target="../ink/ink1479.xml"/><Relationship Id="rId29" Type="http://schemas.openxmlformats.org/officeDocument/2006/relationships/image" Target="../media/image14.png"/><Relationship Id="rId87" Type="http://schemas.openxmlformats.org/officeDocument/2006/relationships/customXml" Target="../ink/ink1484.xml"/><Relationship Id="rId110" Type="http://schemas.openxmlformats.org/officeDocument/2006/relationships/image" Target="../media/image1870.png"/><Relationship Id="rId115" Type="http://schemas.openxmlformats.org/officeDocument/2006/relationships/customXml" Target="../ink/ink1498.xml"/><Relationship Id="rId131" Type="http://schemas.openxmlformats.org/officeDocument/2006/relationships/customXml" Target="../ink/ink1506.xml"/><Relationship Id="rId136" Type="http://schemas.openxmlformats.org/officeDocument/2006/relationships/image" Target="../media/image2000.png"/><Relationship Id="rId157" Type="http://schemas.openxmlformats.org/officeDocument/2006/relationships/customXml" Target="../ink/ink1519.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527.xml"/><Relationship Id="rId194" Type="http://schemas.openxmlformats.org/officeDocument/2006/relationships/image" Target="../media/image2270.png"/><Relationship Id="rId199" Type="http://schemas.openxmlformats.org/officeDocument/2006/relationships/customXml" Target="../ink/ink1541.xml"/><Relationship Id="rId203" Type="http://schemas.openxmlformats.org/officeDocument/2006/relationships/customXml" Target="../ink/ink1545.xml"/><Relationship Id="rId208" Type="http://schemas.openxmlformats.org/officeDocument/2006/relationships/customXml" Target="../ink/ink1550.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563.xml"/><Relationship Id="rId240" Type="http://schemas.openxmlformats.org/officeDocument/2006/relationships/customXml" Target="../ink/ink1571.xml"/><Relationship Id="rId245" Type="http://schemas.openxmlformats.org/officeDocument/2006/relationships/image" Target="../media/image95.png"/><Relationship Id="rId35" Type="http://schemas.openxmlformats.org/officeDocument/2006/relationships/customXml" Target="../ink/ink1480.xml"/><Relationship Id="rId100" Type="http://schemas.openxmlformats.org/officeDocument/2006/relationships/image" Target="../media/image1820.png"/><Relationship Id="rId105" Type="http://schemas.openxmlformats.org/officeDocument/2006/relationships/customXml" Target="../ink/ink1493.xml"/><Relationship Id="rId126" Type="http://schemas.openxmlformats.org/officeDocument/2006/relationships/image" Target="../media/image1950.png"/><Relationship Id="rId147" Type="http://schemas.openxmlformats.org/officeDocument/2006/relationships/customXml" Target="../ink/ink1514.xml"/><Relationship Id="rId168" Type="http://schemas.openxmlformats.org/officeDocument/2006/relationships/image" Target="../media/image2160.png"/><Relationship Id="rId93" Type="http://schemas.openxmlformats.org/officeDocument/2006/relationships/customXml" Target="../ink/ink1487.xml"/><Relationship Id="rId98" Type="http://schemas.openxmlformats.org/officeDocument/2006/relationships/image" Target="../media/image1811.png"/><Relationship Id="rId121" Type="http://schemas.openxmlformats.org/officeDocument/2006/relationships/customXml" Target="../ink/ink1501.xml"/><Relationship Id="rId142" Type="http://schemas.openxmlformats.org/officeDocument/2006/relationships/image" Target="../media/image2030.png"/><Relationship Id="rId163" Type="http://schemas.openxmlformats.org/officeDocument/2006/relationships/customXml" Target="../ink/ink1522.xml"/><Relationship Id="rId184" Type="http://schemas.openxmlformats.org/officeDocument/2006/relationships/image" Target="../media/image2230.png"/><Relationship Id="rId189" Type="http://schemas.openxmlformats.org/officeDocument/2006/relationships/customXml" Target="../ink/ink1535.xml"/><Relationship Id="rId219" Type="http://schemas.openxmlformats.org/officeDocument/2006/relationships/customXml" Target="../ink/ink1559.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566.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509.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496.xml"/><Relationship Id="rId132" Type="http://schemas.openxmlformats.org/officeDocument/2006/relationships/image" Target="../media/image1980.png"/><Relationship Id="rId153" Type="http://schemas.openxmlformats.org/officeDocument/2006/relationships/customXml" Target="../ink/ink1517.xml"/><Relationship Id="rId174" Type="http://schemas.openxmlformats.org/officeDocument/2006/relationships/image" Target="../media/image2190.png"/><Relationship Id="rId179" Type="http://schemas.openxmlformats.org/officeDocument/2006/relationships/customXml" Target="../ink/ink1530.xml"/><Relationship Id="rId195" Type="http://schemas.openxmlformats.org/officeDocument/2006/relationships/customXml" Target="../ink/ink1538.xml"/><Relationship Id="rId209" Type="http://schemas.openxmlformats.org/officeDocument/2006/relationships/customXml" Target="../ink/ink1551.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546.xml"/><Relationship Id="rId220" Type="http://schemas.openxmlformats.org/officeDocument/2006/relationships/customXml" Target="../ink/ink1560.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574.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504.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490.xml"/><Relationship Id="rId101" Type="http://schemas.openxmlformats.org/officeDocument/2006/relationships/customXml" Target="../ink/ink1491.xml"/><Relationship Id="rId122" Type="http://schemas.openxmlformats.org/officeDocument/2006/relationships/image" Target="../media/image1930.png"/><Relationship Id="rId143" Type="http://schemas.openxmlformats.org/officeDocument/2006/relationships/customXml" Target="../ink/ink1512.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525.xml"/><Relationship Id="rId185" Type="http://schemas.openxmlformats.org/officeDocument/2006/relationships/customXml" Target="../ink/ink1533.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552.xml"/><Relationship Id="rId215" Type="http://schemas.openxmlformats.org/officeDocument/2006/relationships/customXml" Target="../ink/ink1556.xml"/><Relationship Id="rId236" Type="http://schemas.openxmlformats.org/officeDocument/2006/relationships/customXml" Target="../ink/ink1569.xml"/><Relationship Id="rId231" Type="http://schemas.openxmlformats.org/officeDocument/2006/relationships/image" Target="../media/image88.png"/></Relationships>
</file>

<file path=ppt/slides/_rels/slide97.xml.rels><?xml version="1.0" encoding="UTF-8" standalone="yes"?>
<Relationships xmlns="http://schemas.openxmlformats.org/package/2006/relationships"><Relationship Id="rId117" Type="http://schemas.openxmlformats.org/officeDocument/2006/relationships/customXml" Target="../ink/ink1609.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582.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630.xml"/><Relationship Id="rId324" Type="http://schemas.openxmlformats.org/officeDocument/2006/relationships/customXml" Target="../ink/ink1713.xml"/><Relationship Id="rId345" Type="http://schemas.openxmlformats.org/officeDocument/2006/relationships/image" Target="../media/image3710.png"/><Relationship Id="rId366" Type="http://schemas.openxmlformats.org/officeDocument/2006/relationships/customXml" Target="../ink/ink1734.xml"/><Relationship Id="rId387" Type="http://schemas.openxmlformats.org/officeDocument/2006/relationships/customXml" Target="../ink/ink1745.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646.xml"/><Relationship Id="rId205" Type="http://schemas.openxmlformats.org/officeDocument/2006/relationships/customXml" Target="../ink/ink1653.xml"/><Relationship Id="rId226" Type="http://schemas.openxmlformats.org/officeDocument/2006/relationships/image" Target="../media/image3120.png"/><Relationship Id="rId247" Type="http://schemas.openxmlformats.org/officeDocument/2006/relationships/customXml" Target="../ink/ink1674.xml"/><Relationship Id="rId412" Type="http://schemas.openxmlformats.org/officeDocument/2006/relationships/customXml" Target="../ink/ink1765.xml"/><Relationship Id="rId107" Type="http://schemas.openxmlformats.org/officeDocument/2006/relationships/customXml" Target="../ink/ink1604.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625.xml"/><Relationship Id="rId314" Type="http://schemas.openxmlformats.org/officeDocument/2006/relationships/customXml" Target="../ink/ink1708.xml"/><Relationship Id="rId335" Type="http://schemas.openxmlformats.org/officeDocument/2006/relationships/image" Target="../media/image3660.png"/><Relationship Id="rId356" Type="http://schemas.openxmlformats.org/officeDocument/2006/relationships/customXml" Target="../ink/ink1729.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1753.xml"/><Relationship Id="rId5" Type="http://schemas.openxmlformats.org/officeDocument/2006/relationships/customXml" Target="../ink/ink1577.xml"/><Relationship Id="rId95" Type="http://schemas.openxmlformats.org/officeDocument/2006/relationships/customXml" Target="../ink/ink1598.xml"/><Relationship Id="rId160" Type="http://schemas.openxmlformats.org/officeDocument/2006/relationships/image" Target="../media/image2790.png"/><Relationship Id="rId181" Type="http://schemas.openxmlformats.org/officeDocument/2006/relationships/customXml" Target="../ink/ink1641.xml"/><Relationship Id="rId216" Type="http://schemas.openxmlformats.org/officeDocument/2006/relationships/image" Target="../media/image3070.png"/><Relationship Id="rId237" Type="http://schemas.openxmlformats.org/officeDocument/2006/relationships/customXml" Target="../ink/ink1669.xml"/><Relationship Id="rId402" Type="http://schemas.openxmlformats.org/officeDocument/2006/relationships/customXml" Target="../ink/ink1757.xml"/><Relationship Id="rId258" Type="http://schemas.openxmlformats.org/officeDocument/2006/relationships/image" Target="../media/image3280.png"/><Relationship Id="rId279" Type="http://schemas.openxmlformats.org/officeDocument/2006/relationships/customXml" Target="../ink/ink1690.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620.xml"/><Relationship Id="rId290" Type="http://schemas.openxmlformats.org/officeDocument/2006/relationships/customXml" Target="../ink/ink1696.xml"/><Relationship Id="rId304" Type="http://schemas.openxmlformats.org/officeDocument/2006/relationships/customXml" Target="../ink/ink1703.xml"/><Relationship Id="rId325" Type="http://schemas.openxmlformats.org/officeDocument/2006/relationships/image" Target="../media/image3611.png"/><Relationship Id="rId346" Type="http://schemas.openxmlformats.org/officeDocument/2006/relationships/customXml" Target="../ink/ink1724.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593.xml"/><Relationship Id="rId150" Type="http://schemas.openxmlformats.org/officeDocument/2006/relationships/image" Target="../media/image2740.png"/><Relationship Id="rId171" Type="http://schemas.openxmlformats.org/officeDocument/2006/relationships/customXml" Target="../ink/ink1636.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1664.xml"/><Relationship Id="rId413" Type="http://schemas.openxmlformats.org/officeDocument/2006/relationships/customXml" Target="../ink/ink1766.xml"/><Relationship Id="rId248" Type="http://schemas.openxmlformats.org/officeDocument/2006/relationships/image" Target="../media/image3230.png"/><Relationship Id="rId269" Type="http://schemas.openxmlformats.org/officeDocument/2006/relationships/customXml" Target="../ink/ink1685.xml"/><Relationship Id="rId108" Type="http://schemas.openxmlformats.org/officeDocument/2006/relationships/image" Target="../media/image2530.png"/><Relationship Id="rId129" Type="http://schemas.openxmlformats.org/officeDocument/2006/relationships/customXml" Target="../ink/ink1615.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1719.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588.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631.xml"/><Relationship Id="rId182" Type="http://schemas.openxmlformats.org/officeDocument/2006/relationships/image" Target="../media/image2900.png"/><Relationship Id="rId217" Type="http://schemas.openxmlformats.org/officeDocument/2006/relationships/customXml" Target="../ink/ink1659.xml"/><Relationship Id="rId378" Type="http://schemas.openxmlformats.org/officeDocument/2006/relationships/customXml" Target="../ink/ink1740.xml"/><Relationship Id="rId399" Type="http://schemas.openxmlformats.org/officeDocument/2006/relationships/customXml" Target="../ink/ink1754.xml"/><Relationship Id="rId403" Type="http://schemas.openxmlformats.org/officeDocument/2006/relationships/customXml" Target="../ink/ink1758.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1680.xml"/><Relationship Id="rId119" Type="http://schemas.openxmlformats.org/officeDocument/2006/relationships/customXml" Target="../ink/ink1610.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1714.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583.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626.xml"/><Relationship Id="rId368" Type="http://schemas.openxmlformats.org/officeDocument/2006/relationships/customXml" Target="../ink/ink1735.xml"/><Relationship Id="rId389" Type="http://schemas.openxmlformats.org/officeDocument/2006/relationships/customXml" Target="../ink/ink1746.xml"/><Relationship Id="rId172" Type="http://schemas.openxmlformats.org/officeDocument/2006/relationships/image" Target="../media/image2850.png"/><Relationship Id="rId193" Type="http://schemas.openxmlformats.org/officeDocument/2006/relationships/customXml" Target="../ink/ink1647.xml"/><Relationship Id="rId207" Type="http://schemas.openxmlformats.org/officeDocument/2006/relationships/customXml" Target="../ink/ink1654.xml"/><Relationship Id="rId228" Type="http://schemas.openxmlformats.org/officeDocument/2006/relationships/image" Target="../media/image3130.png"/><Relationship Id="rId249" Type="http://schemas.openxmlformats.org/officeDocument/2006/relationships/customXml" Target="../ink/ink1675.xml"/><Relationship Id="rId109" Type="http://schemas.openxmlformats.org/officeDocument/2006/relationships/customXml" Target="../ink/ink1605.xml"/><Relationship Id="rId260" Type="http://schemas.openxmlformats.org/officeDocument/2006/relationships/image" Target="../media/image3290.png"/><Relationship Id="rId281" Type="http://schemas.openxmlformats.org/officeDocument/2006/relationships/customXml" Target="../ink/ink1691.xml"/><Relationship Id="rId316" Type="http://schemas.openxmlformats.org/officeDocument/2006/relationships/customXml" Target="../ink/ink1709.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599.xml"/><Relationship Id="rId120" Type="http://schemas.openxmlformats.org/officeDocument/2006/relationships/image" Target="../media/image2590.png"/><Relationship Id="rId141" Type="http://schemas.openxmlformats.org/officeDocument/2006/relationships/customXml" Target="../ink/ink1621.xml"/><Relationship Id="rId358" Type="http://schemas.openxmlformats.org/officeDocument/2006/relationships/customXml" Target="../ink/ink1730.xml"/><Relationship Id="rId379" Type="http://schemas.openxmlformats.org/officeDocument/2006/relationships/image" Target="../media/image388.png"/><Relationship Id="rId7" Type="http://schemas.openxmlformats.org/officeDocument/2006/relationships/customXml" Target="../ink/ink1578.xml"/><Relationship Id="rId162" Type="http://schemas.openxmlformats.org/officeDocument/2006/relationships/image" Target="../media/image2800.png"/><Relationship Id="rId183" Type="http://schemas.openxmlformats.org/officeDocument/2006/relationships/customXml" Target="../ink/ink1642.xml"/><Relationship Id="rId218" Type="http://schemas.openxmlformats.org/officeDocument/2006/relationships/image" Target="../media/image3080.png"/><Relationship Id="rId239" Type="http://schemas.openxmlformats.org/officeDocument/2006/relationships/customXml" Target="../ink/ink1670.xml"/><Relationship Id="rId390" Type="http://schemas.openxmlformats.org/officeDocument/2006/relationships/image" Target="../media/image3.png"/><Relationship Id="rId404" Type="http://schemas.openxmlformats.org/officeDocument/2006/relationships/customXml" Target="../ink/ink1759.xml"/><Relationship Id="rId250" Type="http://schemas.openxmlformats.org/officeDocument/2006/relationships/image" Target="../media/image3240.png"/><Relationship Id="rId271" Type="http://schemas.openxmlformats.org/officeDocument/2006/relationships/customXml" Target="../ink/ink1686.xml"/><Relationship Id="rId292" Type="http://schemas.openxmlformats.org/officeDocument/2006/relationships/customXml" Target="../ink/ink1697.xml"/><Relationship Id="rId306" Type="http://schemas.openxmlformats.org/officeDocument/2006/relationships/customXml" Target="../ink/ink1704.xml"/><Relationship Id="rId66" Type="http://schemas.openxmlformats.org/officeDocument/2006/relationships/image" Target="../media/image2320.png"/><Relationship Id="rId87" Type="http://schemas.openxmlformats.org/officeDocument/2006/relationships/customXml" Target="../ink/ink1594.xml"/><Relationship Id="rId110" Type="http://schemas.openxmlformats.org/officeDocument/2006/relationships/image" Target="../media/image2540.png"/><Relationship Id="rId131" Type="http://schemas.openxmlformats.org/officeDocument/2006/relationships/customXml" Target="../ink/ink1616.xml"/><Relationship Id="rId327" Type="http://schemas.openxmlformats.org/officeDocument/2006/relationships/image" Target="../media/image3620.png"/><Relationship Id="rId348" Type="http://schemas.openxmlformats.org/officeDocument/2006/relationships/customXml" Target="../ink/ink1725.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637.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1665.xml"/><Relationship Id="rId380" Type="http://schemas.openxmlformats.org/officeDocument/2006/relationships/customXml" Target="../ink/ink1741.xml"/><Relationship Id="rId240" Type="http://schemas.openxmlformats.org/officeDocument/2006/relationships/image" Target="../media/image3190.png"/><Relationship Id="rId261" Type="http://schemas.openxmlformats.org/officeDocument/2006/relationships/customXml" Target="../ink/ink1681.xml"/><Relationship Id="rId35" Type="http://schemas.openxmlformats.org/officeDocument/2006/relationships/customXml" Target="../ink/ink1580.xml"/><Relationship Id="rId77" Type="http://schemas.openxmlformats.org/officeDocument/2006/relationships/customXml" Target="../ink/ink1589.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1720.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611.xml"/><Relationship Id="rId142" Type="http://schemas.openxmlformats.org/officeDocument/2006/relationships/image" Target="../media/image2700.png"/><Relationship Id="rId163" Type="http://schemas.openxmlformats.org/officeDocument/2006/relationships/customXml" Target="../ink/ink1632.xml"/><Relationship Id="rId184" Type="http://schemas.openxmlformats.org/officeDocument/2006/relationships/image" Target="../media/image2910.png"/><Relationship Id="rId219" Type="http://schemas.openxmlformats.org/officeDocument/2006/relationships/customXml" Target="../ink/ink1660.xml"/><Relationship Id="rId370" Type="http://schemas.openxmlformats.org/officeDocument/2006/relationships/customXml" Target="../ink/ink1736.xml"/><Relationship Id="rId391" Type="http://schemas.openxmlformats.org/officeDocument/2006/relationships/customXml" Target="../ink/ink1747.xml"/><Relationship Id="rId405" Type="http://schemas.openxmlformats.org/officeDocument/2006/relationships/customXml" Target="../ink/ink1760.xml"/><Relationship Id="rId230" Type="http://schemas.openxmlformats.org/officeDocument/2006/relationships/image" Target="../media/image3140.png"/><Relationship Id="rId251" Type="http://schemas.openxmlformats.org/officeDocument/2006/relationships/customXml" Target="../ink/ink1676.xml"/><Relationship Id="rId67" Type="http://schemas.openxmlformats.org/officeDocument/2006/relationships/customXml" Target="../ink/ink1584.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1715.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606.xml"/><Relationship Id="rId132" Type="http://schemas.openxmlformats.org/officeDocument/2006/relationships/image" Target="../media/image2650.png"/><Relationship Id="rId153" Type="http://schemas.openxmlformats.org/officeDocument/2006/relationships/customXml" Target="../ink/ink1627.xml"/><Relationship Id="rId174" Type="http://schemas.openxmlformats.org/officeDocument/2006/relationships/image" Target="../media/image2860.png"/><Relationship Id="rId195" Type="http://schemas.openxmlformats.org/officeDocument/2006/relationships/customXml" Target="../ink/ink1648.xml"/><Relationship Id="rId209" Type="http://schemas.openxmlformats.org/officeDocument/2006/relationships/customXml" Target="../ink/ink1655.xml"/><Relationship Id="rId360" Type="http://schemas.openxmlformats.org/officeDocument/2006/relationships/customXml" Target="../ink/ink1731.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1671.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1692.xml"/><Relationship Id="rId318" Type="http://schemas.openxmlformats.org/officeDocument/2006/relationships/customXml" Target="../ink/ink1710.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600.xml"/><Relationship Id="rId101" Type="http://schemas.openxmlformats.org/officeDocument/2006/relationships/customXml" Target="../ink/ink1601.xml"/><Relationship Id="rId122" Type="http://schemas.openxmlformats.org/officeDocument/2006/relationships/image" Target="../media/image2600.png"/><Relationship Id="rId143" Type="http://schemas.openxmlformats.org/officeDocument/2006/relationships/customXml" Target="../ink/ink1622.xml"/><Relationship Id="rId164" Type="http://schemas.openxmlformats.org/officeDocument/2006/relationships/image" Target="../media/image2810.png"/><Relationship Id="rId185" Type="http://schemas.openxmlformats.org/officeDocument/2006/relationships/customXml" Target="../ink/ink1643.xml"/><Relationship Id="rId350" Type="http://schemas.openxmlformats.org/officeDocument/2006/relationships/customXml" Target="../ink/ink1726.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579.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1666.xml"/><Relationship Id="rId252" Type="http://schemas.openxmlformats.org/officeDocument/2006/relationships/image" Target="../media/image3250.png"/><Relationship Id="rId273" Type="http://schemas.openxmlformats.org/officeDocument/2006/relationships/customXml" Target="../ink/ink1687.xml"/><Relationship Id="rId294" Type="http://schemas.openxmlformats.org/officeDocument/2006/relationships/customXml" Target="../ink/ink1698.xml"/><Relationship Id="rId308" Type="http://schemas.openxmlformats.org/officeDocument/2006/relationships/customXml" Target="../ink/ink1705.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595.xml"/><Relationship Id="rId112" Type="http://schemas.openxmlformats.org/officeDocument/2006/relationships/image" Target="../media/image2550.png"/><Relationship Id="rId133" Type="http://schemas.openxmlformats.org/officeDocument/2006/relationships/customXml" Target="../ink/ink1617.xml"/><Relationship Id="rId154" Type="http://schemas.openxmlformats.org/officeDocument/2006/relationships/image" Target="../media/image2760.png"/><Relationship Id="rId175" Type="http://schemas.openxmlformats.org/officeDocument/2006/relationships/customXml" Target="../ink/ink1638.xml"/><Relationship Id="rId340" Type="http://schemas.openxmlformats.org/officeDocument/2006/relationships/customXml" Target="../ink/ink1721.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1742.xml"/><Relationship Id="rId221" Type="http://schemas.openxmlformats.org/officeDocument/2006/relationships/customXml" Target="../ink/ink1661.xml"/><Relationship Id="rId242" Type="http://schemas.openxmlformats.org/officeDocument/2006/relationships/image" Target="../media/image3200.png"/><Relationship Id="rId263" Type="http://schemas.openxmlformats.org/officeDocument/2006/relationships/customXml" Target="../ink/ink1682.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581.xml"/><Relationship Id="rId79" Type="http://schemas.openxmlformats.org/officeDocument/2006/relationships/customXml" Target="../ink/ink1590.xml"/><Relationship Id="rId102" Type="http://schemas.openxmlformats.org/officeDocument/2006/relationships/image" Target="../media/image2500.png"/><Relationship Id="rId123" Type="http://schemas.openxmlformats.org/officeDocument/2006/relationships/customXml" Target="../ink/ink1612.xml"/><Relationship Id="rId144" Type="http://schemas.openxmlformats.org/officeDocument/2006/relationships/image" Target="../media/image2710.png"/><Relationship Id="rId330" Type="http://schemas.openxmlformats.org/officeDocument/2006/relationships/customXml" Target="../ink/ink1716.xml"/><Relationship Id="rId90" Type="http://schemas.openxmlformats.org/officeDocument/2006/relationships/image" Target="../media/image2440.png"/><Relationship Id="rId165" Type="http://schemas.openxmlformats.org/officeDocument/2006/relationships/customXml" Target="../ink/ink1633.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1737.xml"/><Relationship Id="rId393" Type="http://schemas.openxmlformats.org/officeDocument/2006/relationships/customXml" Target="../ink/ink1748.xml"/><Relationship Id="rId407" Type="http://schemas.openxmlformats.org/officeDocument/2006/relationships/customXml" Target="../ink/ink1761.xml"/><Relationship Id="rId211" Type="http://schemas.openxmlformats.org/officeDocument/2006/relationships/customXml" Target="../ink/ink1656.xml"/><Relationship Id="rId232" Type="http://schemas.openxmlformats.org/officeDocument/2006/relationships/image" Target="../media/image3150.png"/><Relationship Id="rId253" Type="http://schemas.openxmlformats.org/officeDocument/2006/relationships/customXml" Target="../ink/ink1677.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585.xml"/><Relationship Id="rId113" Type="http://schemas.openxmlformats.org/officeDocument/2006/relationships/customXml" Target="../ink/ink1607.xml"/><Relationship Id="rId134" Type="http://schemas.openxmlformats.org/officeDocument/2006/relationships/image" Target="../media/image2660.png"/><Relationship Id="rId320" Type="http://schemas.openxmlformats.org/officeDocument/2006/relationships/customXml" Target="../ink/ink1711.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628.xml"/><Relationship Id="rId176" Type="http://schemas.openxmlformats.org/officeDocument/2006/relationships/image" Target="../media/image2870.png"/><Relationship Id="rId197" Type="http://schemas.openxmlformats.org/officeDocument/2006/relationships/customXml" Target="../ink/ink1649.xml"/><Relationship Id="rId341" Type="http://schemas.openxmlformats.org/officeDocument/2006/relationships/image" Target="../media/image3690.png"/><Relationship Id="rId362" Type="http://schemas.openxmlformats.org/officeDocument/2006/relationships/customXml" Target="../ink/ink1732.xml"/><Relationship Id="rId383" Type="http://schemas.openxmlformats.org/officeDocument/2006/relationships/image" Target="../media/image390.png"/><Relationship Id="rId201" Type="http://schemas.openxmlformats.org/officeDocument/2006/relationships/customXml" Target="../ink/ink1651.xml"/><Relationship Id="rId222" Type="http://schemas.openxmlformats.org/officeDocument/2006/relationships/image" Target="../media/image3100.png"/><Relationship Id="rId243" Type="http://schemas.openxmlformats.org/officeDocument/2006/relationships/customXml" Target="../ink/ink1672.xml"/><Relationship Id="rId264" Type="http://schemas.openxmlformats.org/officeDocument/2006/relationships/image" Target="../media/image3310.png"/><Relationship Id="rId285" Type="http://schemas.openxmlformats.org/officeDocument/2006/relationships/customXml" Target="../ink/ink1693.xml"/><Relationship Id="rId103" Type="http://schemas.openxmlformats.org/officeDocument/2006/relationships/customXml" Target="../ink/ink1602.xml"/><Relationship Id="rId124" Type="http://schemas.openxmlformats.org/officeDocument/2006/relationships/image" Target="../media/image2610.png"/><Relationship Id="rId310" Type="http://schemas.openxmlformats.org/officeDocument/2006/relationships/customXml" Target="../ink/ink1706.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596.xml"/><Relationship Id="rId145" Type="http://schemas.openxmlformats.org/officeDocument/2006/relationships/customXml" Target="../ink/ink1623.xml"/><Relationship Id="rId166" Type="http://schemas.openxmlformats.org/officeDocument/2006/relationships/image" Target="../media/image2820.png"/><Relationship Id="rId187" Type="http://schemas.openxmlformats.org/officeDocument/2006/relationships/customXml" Target="../ink/ink1644.xml"/><Relationship Id="rId331" Type="http://schemas.openxmlformats.org/officeDocument/2006/relationships/image" Target="../media/image3640.png"/><Relationship Id="rId352" Type="http://schemas.openxmlformats.org/officeDocument/2006/relationships/customXml" Target="../ink/ink1727.xml"/><Relationship Id="rId373" Type="http://schemas.openxmlformats.org/officeDocument/2006/relationships/image" Target="../media/image3850.png"/><Relationship Id="rId394" Type="http://schemas.openxmlformats.org/officeDocument/2006/relationships/customXml" Target="../ink/ink1749.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1667.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1688.xml"/><Relationship Id="rId296" Type="http://schemas.openxmlformats.org/officeDocument/2006/relationships/customXml" Target="../ink/ink1699.xml"/><Relationship Id="rId300" Type="http://schemas.openxmlformats.org/officeDocument/2006/relationships/customXml" Target="../ink/ink1701.xml"/><Relationship Id="rId81" Type="http://schemas.openxmlformats.org/officeDocument/2006/relationships/customXml" Target="../ink/ink1591.xml"/><Relationship Id="rId135" Type="http://schemas.openxmlformats.org/officeDocument/2006/relationships/customXml" Target="../ink/ink1618.xml"/><Relationship Id="rId156" Type="http://schemas.openxmlformats.org/officeDocument/2006/relationships/image" Target="../media/image2770.png"/><Relationship Id="rId177" Type="http://schemas.openxmlformats.org/officeDocument/2006/relationships/customXml" Target="../ink/ink1639.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1722.xml"/><Relationship Id="rId363" Type="http://schemas.openxmlformats.org/officeDocument/2006/relationships/image" Target="../media/image3800.png"/><Relationship Id="rId384" Type="http://schemas.openxmlformats.org/officeDocument/2006/relationships/customXml" Target="../ink/ink1743.xml"/><Relationship Id="rId202" Type="http://schemas.openxmlformats.org/officeDocument/2006/relationships/image" Target="../media/image3000.png"/><Relationship Id="rId223" Type="http://schemas.openxmlformats.org/officeDocument/2006/relationships/customXml" Target="../ink/ink1662.xml"/><Relationship Id="rId244" Type="http://schemas.openxmlformats.org/officeDocument/2006/relationships/image" Target="../media/image3210.png"/><Relationship Id="rId265" Type="http://schemas.openxmlformats.org/officeDocument/2006/relationships/customXml" Target="../ink/ink1683.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1613.xml"/><Relationship Id="rId146" Type="http://schemas.openxmlformats.org/officeDocument/2006/relationships/image" Target="../media/image2720.png"/><Relationship Id="rId167" Type="http://schemas.openxmlformats.org/officeDocument/2006/relationships/customXml" Target="../ink/ink1634.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1717.xml"/><Relationship Id="rId353" Type="http://schemas.openxmlformats.org/officeDocument/2006/relationships/image" Target="../media/image3750.png"/><Relationship Id="rId374" Type="http://schemas.openxmlformats.org/officeDocument/2006/relationships/customXml" Target="../ink/ink1738.xml"/><Relationship Id="rId395" Type="http://schemas.openxmlformats.org/officeDocument/2006/relationships/customXml" Target="../ink/ink1750.xml"/><Relationship Id="rId409" Type="http://schemas.openxmlformats.org/officeDocument/2006/relationships/customXml" Target="../ink/ink1762.xml"/><Relationship Id="rId71" Type="http://schemas.openxmlformats.org/officeDocument/2006/relationships/customXml" Target="../ink/ink1586.xml"/><Relationship Id="rId92" Type="http://schemas.openxmlformats.org/officeDocument/2006/relationships/image" Target="../media/image2450.png"/><Relationship Id="rId213" Type="http://schemas.openxmlformats.org/officeDocument/2006/relationships/customXml" Target="../ink/ink1657.xml"/><Relationship Id="rId234" Type="http://schemas.openxmlformats.org/officeDocument/2006/relationships/image" Target="../media/image3160.png"/><Relationship Id="rId2" Type="http://schemas.openxmlformats.org/officeDocument/2006/relationships/customXml" Target="../ink/ink1576.xml"/><Relationship Id="rId255" Type="http://schemas.openxmlformats.org/officeDocument/2006/relationships/customXml" Target="../ink/ink1678.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608.xml"/><Relationship Id="rId136" Type="http://schemas.openxmlformats.org/officeDocument/2006/relationships/image" Target="../media/image2670.png"/><Relationship Id="rId157" Type="http://schemas.openxmlformats.org/officeDocument/2006/relationships/customXml" Target="../ink/ink1629.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1712.xml"/><Relationship Id="rId343" Type="http://schemas.openxmlformats.org/officeDocument/2006/relationships/image" Target="../media/image3700.png"/><Relationship Id="rId364" Type="http://schemas.openxmlformats.org/officeDocument/2006/relationships/customXml" Target="../ink/ink1733.xml"/><Relationship Id="rId82" Type="http://schemas.openxmlformats.org/officeDocument/2006/relationships/image" Target="../media/image2400.png"/><Relationship Id="rId199" Type="http://schemas.openxmlformats.org/officeDocument/2006/relationships/customXml" Target="../ink/ink1650.xml"/><Relationship Id="rId203" Type="http://schemas.openxmlformats.org/officeDocument/2006/relationships/customXml" Target="../ink/ink1652.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1673.xml"/><Relationship Id="rId266" Type="http://schemas.openxmlformats.org/officeDocument/2006/relationships/image" Target="../media/image3320.png"/><Relationship Id="rId287" Type="http://schemas.openxmlformats.org/officeDocument/2006/relationships/customXml" Target="../ink/ink1694.xml"/><Relationship Id="rId19" Type="http://schemas.openxmlformats.org/officeDocument/2006/relationships/image" Target="../media/image9.png"/><Relationship Id="rId410" Type="http://schemas.openxmlformats.org/officeDocument/2006/relationships/customXml" Target="../ink/ink1763.xml"/><Relationship Id="rId105" Type="http://schemas.openxmlformats.org/officeDocument/2006/relationships/customXml" Target="../ink/ink1603.xml"/><Relationship Id="rId126" Type="http://schemas.openxmlformats.org/officeDocument/2006/relationships/image" Target="../media/image2620.png"/><Relationship Id="rId147" Type="http://schemas.openxmlformats.org/officeDocument/2006/relationships/customXml" Target="../ink/ink1624.xml"/><Relationship Id="rId168" Type="http://schemas.openxmlformats.org/officeDocument/2006/relationships/image" Target="../media/image2830.png"/><Relationship Id="rId312" Type="http://schemas.openxmlformats.org/officeDocument/2006/relationships/customXml" Target="../ink/ink1707.xml"/><Relationship Id="rId333" Type="http://schemas.openxmlformats.org/officeDocument/2006/relationships/image" Target="../media/image3650.png"/><Relationship Id="rId354" Type="http://schemas.openxmlformats.org/officeDocument/2006/relationships/customXml" Target="../ink/ink1728.xml"/><Relationship Id="rId72" Type="http://schemas.openxmlformats.org/officeDocument/2006/relationships/image" Target="../media/image2350.png"/><Relationship Id="rId93" Type="http://schemas.openxmlformats.org/officeDocument/2006/relationships/customXml" Target="../ink/ink1597.xml"/><Relationship Id="rId189" Type="http://schemas.openxmlformats.org/officeDocument/2006/relationships/customXml" Target="../ink/ink1645.xml"/><Relationship Id="rId375" Type="http://schemas.openxmlformats.org/officeDocument/2006/relationships/image" Target="../media/image386.png"/><Relationship Id="rId396" Type="http://schemas.openxmlformats.org/officeDocument/2006/relationships/customXml" Target="../ink/ink1751.xml"/><Relationship Id="rId214" Type="http://schemas.openxmlformats.org/officeDocument/2006/relationships/image" Target="../media/image3060.png"/><Relationship Id="rId235" Type="http://schemas.openxmlformats.org/officeDocument/2006/relationships/customXml" Target="../ink/ink1668.xml"/><Relationship Id="rId256" Type="http://schemas.openxmlformats.org/officeDocument/2006/relationships/image" Target="../media/image3270.png"/><Relationship Id="rId277" Type="http://schemas.openxmlformats.org/officeDocument/2006/relationships/customXml" Target="../ink/ink1689.xml"/><Relationship Id="rId298" Type="http://schemas.openxmlformats.org/officeDocument/2006/relationships/customXml" Target="../ink/ink1700.xml"/><Relationship Id="rId3" Type="http://schemas.openxmlformats.org/officeDocument/2006/relationships/image" Target="../media/image1.png"/><Relationship Id="rId400" Type="http://schemas.openxmlformats.org/officeDocument/2006/relationships/customXml" Target="../ink/ink1755.xml"/><Relationship Id="rId116" Type="http://schemas.openxmlformats.org/officeDocument/2006/relationships/image" Target="../media/image2570.png"/><Relationship Id="rId137" Type="http://schemas.openxmlformats.org/officeDocument/2006/relationships/customXml" Target="../ink/ink1619.xml"/><Relationship Id="rId158" Type="http://schemas.openxmlformats.org/officeDocument/2006/relationships/image" Target="../media/image2780.png"/><Relationship Id="rId302" Type="http://schemas.openxmlformats.org/officeDocument/2006/relationships/customXml" Target="../ink/ink1702.xml"/><Relationship Id="rId323" Type="http://schemas.openxmlformats.org/officeDocument/2006/relationships/image" Target="../media/image3600.png"/><Relationship Id="rId344" Type="http://schemas.openxmlformats.org/officeDocument/2006/relationships/customXml" Target="../ink/ink1723.xml"/><Relationship Id="rId62" Type="http://schemas.openxmlformats.org/officeDocument/2006/relationships/image" Target="../media/image4810.png"/><Relationship Id="rId83" Type="http://schemas.openxmlformats.org/officeDocument/2006/relationships/customXml" Target="../ink/ink1592.xml"/><Relationship Id="rId179" Type="http://schemas.openxmlformats.org/officeDocument/2006/relationships/customXml" Target="../ink/ink1640.xml"/><Relationship Id="rId365" Type="http://schemas.openxmlformats.org/officeDocument/2006/relationships/image" Target="../media/image3810.png"/><Relationship Id="rId386" Type="http://schemas.openxmlformats.org/officeDocument/2006/relationships/customXml" Target="../ink/ink1744.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1663.xml"/><Relationship Id="rId246" Type="http://schemas.openxmlformats.org/officeDocument/2006/relationships/image" Target="../media/image3220.png"/><Relationship Id="rId267" Type="http://schemas.openxmlformats.org/officeDocument/2006/relationships/customXml" Target="../ink/ink1684.xml"/><Relationship Id="rId288" Type="http://schemas.openxmlformats.org/officeDocument/2006/relationships/customXml" Target="../ink/ink1695.xml"/><Relationship Id="rId411" Type="http://schemas.openxmlformats.org/officeDocument/2006/relationships/customXml" Target="../ink/ink1764.xml"/><Relationship Id="rId106" Type="http://schemas.openxmlformats.org/officeDocument/2006/relationships/image" Target="../media/image2520.png"/><Relationship Id="rId127" Type="http://schemas.openxmlformats.org/officeDocument/2006/relationships/customXml" Target="../ink/ink1614.xml"/><Relationship Id="rId313" Type="http://schemas.openxmlformats.org/officeDocument/2006/relationships/image" Target="../media/image3550.png"/><Relationship Id="rId73" Type="http://schemas.openxmlformats.org/officeDocument/2006/relationships/customXml" Target="../ink/ink1587.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635.xml"/><Relationship Id="rId334" Type="http://schemas.openxmlformats.org/officeDocument/2006/relationships/customXml" Target="../ink/ink1718.xml"/><Relationship Id="rId355" Type="http://schemas.openxmlformats.org/officeDocument/2006/relationships/image" Target="../media/image3760.png"/><Relationship Id="rId376" Type="http://schemas.openxmlformats.org/officeDocument/2006/relationships/customXml" Target="../ink/ink1739.xml"/><Relationship Id="rId397" Type="http://schemas.openxmlformats.org/officeDocument/2006/relationships/customXml" Target="../ink/ink1752.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1658.xml"/><Relationship Id="rId236" Type="http://schemas.openxmlformats.org/officeDocument/2006/relationships/image" Target="../media/image3170.png"/><Relationship Id="rId257" Type="http://schemas.openxmlformats.org/officeDocument/2006/relationships/customXml" Target="../ink/ink1679.xml"/><Relationship Id="rId278" Type="http://schemas.openxmlformats.org/officeDocument/2006/relationships/image" Target="../media/image3380.png"/><Relationship Id="rId401" Type="http://schemas.openxmlformats.org/officeDocument/2006/relationships/customXml" Target="../ink/ink1756.xml"/></Relationships>
</file>

<file path=ppt/slides/_rels/slide98.xml.rels><?xml version="1.0" encoding="UTF-8" standalone="yes"?>
<Relationships xmlns="http://schemas.openxmlformats.org/package/2006/relationships"><Relationship Id="rId117" Type="http://schemas.openxmlformats.org/officeDocument/2006/relationships/customXml" Target="../ink/ink1800.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1773.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1821.xml"/><Relationship Id="rId324" Type="http://schemas.openxmlformats.org/officeDocument/2006/relationships/customXml" Target="../ink/ink1906.xml"/><Relationship Id="rId21" Type="http://schemas.openxmlformats.org/officeDocument/2006/relationships/image" Target="../media/image10.png"/><Relationship Id="rId170" Type="http://schemas.openxmlformats.org/officeDocument/2006/relationships/image" Target="../media/image3040.png"/><Relationship Id="rId191" Type="http://schemas.openxmlformats.org/officeDocument/2006/relationships/customXml" Target="../ink/ink1837.xml"/><Relationship Id="rId205" Type="http://schemas.openxmlformats.org/officeDocument/2006/relationships/customXml" Target="../ink/ink1844.xml"/><Relationship Id="rId226" Type="http://schemas.openxmlformats.org/officeDocument/2006/relationships/customXml" Target="../ink/ink1855.xml"/><Relationship Id="rId247" Type="http://schemas.openxmlformats.org/officeDocument/2006/relationships/image" Target="../media/image3540.png"/><Relationship Id="rId107" Type="http://schemas.openxmlformats.org/officeDocument/2006/relationships/customXml" Target="../ink/ink1795.xml"/><Relationship Id="rId268" Type="http://schemas.openxmlformats.org/officeDocument/2006/relationships/customXml" Target="../ink/ink1876.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1816.xml"/><Relationship Id="rId314" Type="http://schemas.openxmlformats.org/officeDocument/2006/relationships/customXml" Target="../ink/ink1899.xml"/><Relationship Id="rId11" Type="http://schemas.openxmlformats.org/officeDocument/2006/relationships/image" Target="../media/image5.png"/><Relationship Id="rId335" Type="http://schemas.openxmlformats.org/officeDocument/2006/relationships/customXml" Target="../ink/ink1916.xml"/><Relationship Id="rId5" Type="http://schemas.openxmlformats.org/officeDocument/2006/relationships/customXml" Target="../ink/ink1768.xml"/><Relationship Id="rId95" Type="http://schemas.openxmlformats.org/officeDocument/2006/relationships/customXml" Target="../ink/ink1789.xml"/><Relationship Id="rId160" Type="http://schemas.openxmlformats.org/officeDocument/2006/relationships/image" Target="../media/image2990.png"/><Relationship Id="rId181" Type="http://schemas.openxmlformats.org/officeDocument/2006/relationships/customXml" Target="../ink/ink1832.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1871.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1811.xml"/><Relationship Id="rId290" Type="http://schemas.openxmlformats.org/officeDocument/2006/relationships/customXml" Target="../ink/ink1887.xml"/><Relationship Id="rId304" Type="http://schemas.openxmlformats.org/officeDocument/2006/relationships/customXml" Target="../ink/ink1894.xml"/><Relationship Id="rId325" Type="http://schemas.openxmlformats.org/officeDocument/2006/relationships/customXml" Target="../ink/ink1907.xml"/><Relationship Id="rId43" Type="http://schemas.openxmlformats.org/officeDocument/2006/relationships/image" Target="../media/image21.png"/><Relationship Id="rId85" Type="http://schemas.openxmlformats.org/officeDocument/2006/relationships/customXml" Target="../ink/ink1784.xml"/><Relationship Id="rId150" Type="http://schemas.openxmlformats.org/officeDocument/2006/relationships/image" Target="../media/image2940.png"/><Relationship Id="rId171" Type="http://schemas.openxmlformats.org/officeDocument/2006/relationships/customXml" Target="../ink/ink1827.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1866.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1806.xml"/><Relationship Id="rId280" Type="http://schemas.openxmlformats.org/officeDocument/2006/relationships/customXml" Target="../ink/ink1882.xml"/><Relationship Id="rId315" Type="http://schemas.openxmlformats.org/officeDocument/2006/relationships/customXml" Target="../ink/ink1900.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1779.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1822.xml"/><Relationship Id="rId182" Type="http://schemas.openxmlformats.org/officeDocument/2006/relationships/image" Target="../media/image3190.png"/><Relationship Id="rId217" Type="http://schemas.openxmlformats.org/officeDocument/2006/relationships/customXml" Target="../ink/ink1850.xml"/><Relationship Id="rId6" Type="http://schemas.openxmlformats.org/officeDocument/2006/relationships/image" Target="../media/image2300.png"/><Relationship Id="rId238" Type="http://schemas.openxmlformats.org/officeDocument/2006/relationships/customXml" Target="../ink/ink1861.xml"/><Relationship Id="rId259" Type="http://schemas.openxmlformats.org/officeDocument/2006/relationships/image" Target="../media/image3600.png"/><Relationship Id="rId119" Type="http://schemas.openxmlformats.org/officeDocument/2006/relationships/customXml" Target="../ink/ink1801.xml"/><Relationship Id="rId270" Type="http://schemas.openxmlformats.org/officeDocument/2006/relationships/customXml" Target="../ink/ink1877.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1908.xml"/><Relationship Id="rId23" Type="http://schemas.openxmlformats.org/officeDocument/2006/relationships/image" Target="../media/image11.png"/><Relationship Id="rId65" Type="http://schemas.openxmlformats.org/officeDocument/2006/relationships/customXml" Target="../ink/ink1774.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1817.xml"/><Relationship Id="rId172" Type="http://schemas.openxmlformats.org/officeDocument/2006/relationships/image" Target="../media/image3050.png"/><Relationship Id="rId193" Type="http://schemas.openxmlformats.org/officeDocument/2006/relationships/customXml" Target="../ink/ink1838.xml"/><Relationship Id="rId207" Type="http://schemas.openxmlformats.org/officeDocument/2006/relationships/customXml" Target="../ink/ink1845.xml"/><Relationship Id="rId228" Type="http://schemas.openxmlformats.org/officeDocument/2006/relationships/customXml" Target="../ink/ink1856.xml"/><Relationship Id="rId249" Type="http://schemas.openxmlformats.org/officeDocument/2006/relationships/image" Target="../media/image3550.png"/><Relationship Id="rId109" Type="http://schemas.openxmlformats.org/officeDocument/2006/relationships/customXml" Target="../ink/ink1796.xml"/><Relationship Id="rId260" Type="http://schemas.openxmlformats.org/officeDocument/2006/relationships/customXml" Target="../ink/ink1872.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1917.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790.xml"/><Relationship Id="rId120" Type="http://schemas.openxmlformats.org/officeDocument/2006/relationships/image" Target="../media/image2790.png"/><Relationship Id="rId141" Type="http://schemas.openxmlformats.org/officeDocument/2006/relationships/customXml" Target="../ink/ink1812.xml"/><Relationship Id="rId7" Type="http://schemas.openxmlformats.org/officeDocument/2006/relationships/customXml" Target="../ink/ink1769.xml"/><Relationship Id="rId162" Type="http://schemas.openxmlformats.org/officeDocument/2006/relationships/image" Target="../media/image3000.png"/><Relationship Id="rId183" Type="http://schemas.openxmlformats.org/officeDocument/2006/relationships/customXml" Target="../ink/ink1833.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1867.xml"/><Relationship Id="rId271" Type="http://schemas.openxmlformats.org/officeDocument/2006/relationships/image" Target="../media/image3660.png"/><Relationship Id="rId292" Type="http://schemas.openxmlformats.org/officeDocument/2006/relationships/customXml" Target="../ink/ink1888.xml"/><Relationship Id="rId306" Type="http://schemas.openxmlformats.org/officeDocument/2006/relationships/customXml" Target="../ink/ink1895.xml"/><Relationship Id="rId66" Type="http://schemas.openxmlformats.org/officeDocument/2006/relationships/image" Target="../media/image2320.png"/><Relationship Id="rId87" Type="http://schemas.openxmlformats.org/officeDocument/2006/relationships/customXml" Target="../ink/ink1785.xml"/><Relationship Id="rId110" Type="http://schemas.openxmlformats.org/officeDocument/2006/relationships/image" Target="../media/image2740.png"/><Relationship Id="rId115" Type="http://schemas.openxmlformats.org/officeDocument/2006/relationships/customXml" Target="../ink/ink1799.xml"/><Relationship Id="rId131" Type="http://schemas.openxmlformats.org/officeDocument/2006/relationships/customXml" Target="../ink/ink1807.xml"/><Relationship Id="rId136" Type="http://schemas.openxmlformats.org/officeDocument/2006/relationships/image" Target="../media/image2870.png"/><Relationship Id="rId157" Type="http://schemas.openxmlformats.org/officeDocument/2006/relationships/customXml" Target="../ink/ink1820.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1904.xml"/><Relationship Id="rId327" Type="http://schemas.openxmlformats.org/officeDocument/2006/relationships/customXml" Target="../ink/ink1909.xml"/><Relationship Id="rId45" Type="http://schemas.openxmlformats.org/officeDocument/2006/relationships/image" Target="../media/image22.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1828.xml"/><Relationship Id="rId194" Type="http://schemas.openxmlformats.org/officeDocument/2006/relationships/image" Target="../media/image3280.png"/><Relationship Id="rId199" Type="http://schemas.openxmlformats.org/officeDocument/2006/relationships/customXml" Target="../ink/ink1841.xml"/><Relationship Id="rId203" Type="http://schemas.openxmlformats.org/officeDocument/2006/relationships/customXml" Target="../ink/ink1843.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1854.xml"/><Relationship Id="rId240" Type="http://schemas.openxmlformats.org/officeDocument/2006/relationships/customXml" Target="../ink/ink1862.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1875.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1771.xml"/><Relationship Id="rId77" Type="http://schemas.openxmlformats.org/officeDocument/2006/relationships/customXml" Target="../ink/ink1780.xml"/><Relationship Id="rId100" Type="http://schemas.openxmlformats.org/officeDocument/2006/relationships/image" Target="../media/image2690.png"/><Relationship Id="rId105" Type="http://schemas.openxmlformats.org/officeDocument/2006/relationships/customXml" Target="../ink/ink1794.xml"/><Relationship Id="rId126" Type="http://schemas.openxmlformats.org/officeDocument/2006/relationships/image" Target="../media/image2820.png"/><Relationship Id="rId147" Type="http://schemas.openxmlformats.org/officeDocument/2006/relationships/customXml" Target="../ink/ink1815.xml"/><Relationship Id="rId168" Type="http://schemas.openxmlformats.org/officeDocument/2006/relationships/image" Target="../media/image3030.png"/><Relationship Id="rId282" Type="http://schemas.openxmlformats.org/officeDocument/2006/relationships/customXml" Target="../ink/ink1883.xml"/><Relationship Id="rId312" Type="http://schemas.openxmlformats.org/officeDocument/2006/relationships/customXml" Target="../ink/ink1898.xml"/><Relationship Id="rId317" Type="http://schemas.openxmlformats.org/officeDocument/2006/relationships/customXml" Target="../ink/ink1901.xml"/><Relationship Id="rId333" Type="http://schemas.openxmlformats.org/officeDocument/2006/relationships/customXml" Target="../ink/ink1915.xml"/><Relationship Id="rId338" Type="http://schemas.openxmlformats.org/officeDocument/2006/relationships/customXml" Target="../ink/ink1918.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1788.xml"/><Relationship Id="rId98" Type="http://schemas.openxmlformats.org/officeDocument/2006/relationships/image" Target="../media/image2680.png"/><Relationship Id="rId121" Type="http://schemas.openxmlformats.org/officeDocument/2006/relationships/customXml" Target="../ink/ink1802.xml"/><Relationship Id="rId142" Type="http://schemas.openxmlformats.org/officeDocument/2006/relationships/image" Target="../media/image2900.png"/><Relationship Id="rId163" Type="http://schemas.openxmlformats.org/officeDocument/2006/relationships/customXml" Target="../ink/ink1823.xml"/><Relationship Id="rId184" Type="http://schemas.openxmlformats.org/officeDocument/2006/relationships/image" Target="../media/image3200.png"/><Relationship Id="rId189" Type="http://schemas.openxmlformats.org/officeDocument/2006/relationships/customXml" Target="../ink/ink1836.xml"/><Relationship Id="rId219" Type="http://schemas.openxmlformats.org/officeDocument/2006/relationships/customXml" Target="../ink/ink1851.xml"/><Relationship Id="rId214" Type="http://schemas.openxmlformats.org/officeDocument/2006/relationships/image" Target="../media/image3380.png"/><Relationship Id="rId230" Type="http://schemas.openxmlformats.org/officeDocument/2006/relationships/customXml" Target="../ink/ink1857.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1870.xml"/><Relationship Id="rId277" Type="http://schemas.openxmlformats.org/officeDocument/2006/relationships/image" Target="../media/image3690.png"/><Relationship Id="rId298" Type="http://schemas.openxmlformats.org/officeDocument/2006/relationships/customXml" Target="../ink/ink1891.xml"/><Relationship Id="rId3" Type="http://schemas.openxmlformats.org/officeDocument/2006/relationships/image" Target="../media/image1.png"/><Relationship Id="rId67" Type="http://schemas.openxmlformats.org/officeDocument/2006/relationships/customXml" Target="../ink/ink1775.xml"/><Relationship Id="rId116" Type="http://schemas.openxmlformats.org/officeDocument/2006/relationships/image" Target="../media/image2770.png"/><Relationship Id="rId137" Type="http://schemas.openxmlformats.org/officeDocument/2006/relationships/customXml" Target="../ink/ink1810.xml"/><Relationship Id="rId158" Type="http://schemas.openxmlformats.org/officeDocument/2006/relationships/image" Target="../media/image2980.png"/><Relationship Id="rId272" Type="http://schemas.openxmlformats.org/officeDocument/2006/relationships/customXml" Target="../ink/ink1878.xml"/><Relationship Id="rId293" Type="http://schemas.openxmlformats.org/officeDocument/2006/relationships/image" Target="../media/image3770.png"/><Relationship Id="rId302" Type="http://schemas.openxmlformats.org/officeDocument/2006/relationships/customXml" Target="../ink/ink1893.xml"/><Relationship Id="rId307" Type="http://schemas.openxmlformats.org/officeDocument/2006/relationships/image" Target="../media/image388.png"/><Relationship Id="rId323" Type="http://schemas.openxmlformats.org/officeDocument/2006/relationships/customXml" Target="../ink/ink1905.xml"/><Relationship Id="rId328" Type="http://schemas.openxmlformats.org/officeDocument/2006/relationships/customXml" Target="../ink/ink1910.xml"/><Relationship Id="rId25" Type="http://schemas.openxmlformats.org/officeDocument/2006/relationships/image" Target="../media/image12.png"/><Relationship Id="rId62" Type="http://schemas.openxmlformats.org/officeDocument/2006/relationships/image" Target="../media/image4810.png"/><Relationship Id="rId83" Type="http://schemas.openxmlformats.org/officeDocument/2006/relationships/customXml" Target="../ink/ink1783.xml"/><Relationship Id="rId88" Type="http://schemas.openxmlformats.org/officeDocument/2006/relationships/image" Target="../media/image2630.png"/><Relationship Id="rId111" Type="http://schemas.openxmlformats.org/officeDocument/2006/relationships/customXml" Target="../ink/ink1797.xml"/><Relationship Id="rId132" Type="http://schemas.openxmlformats.org/officeDocument/2006/relationships/image" Target="../media/image2850.png"/><Relationship Id="rId153" Type="http://schemas.openxmlformats.org/officeDocument/2006/relationships/customXml" Target="../ink/ink1818.xml"/><Relationship Id="rId174" Type="http://schemas.openxmlformats.org/officeDocument/2006/relationships/image" Target="../media/image3060.png"/><Relationship Id="rId179" Type="http://schemas.openxmlformats.org/officeDocument/2006/relationships/customXml" Target="../ink/ink1831.xml"/><Relationship Id="rId195" Type="http://schemas.openxmlformats.org/officeDocument/2006/relationships/customXml" Target="../ink/ink1839.xml"/><Relationship Id="rId209" Type="http://schemas.openxmlformats.org/officeDocument/2006/relationships/customXml" Target="../ink/ink1846.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1865.xml"/><Relationship Id="rId267" Type="http://schemas.openxmlformats.org/officeDocument/2006/relationships/image" Target="../media/image3640.png"/><Relationship Id="rId288" Type="http://schemas.openxmlformats.org/officeDocument/2006/relationships/customXml" Target="../ink/ink1886.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1805.xml"/><Relationship Id="rId262" Type="http://schemas.openxmlformats.org/officeDocument/2006/relationships/customXml" Target="../ink/ink1873.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1919.xml"/><Relationship Id="rId73" Type="http://schemas.openxmlformats.org/officeDocument/2006/relationships/customXml" Target="../ink/ink1778.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1791.xml"/><Relationship Id="rId101" Type="http://schemas.openxmlformats.org/officeDocument/2006/relationships/customXml" Target="../ink/ink1792.xml"/><Relationship Id="rId122" Type="http://schemas.openxmlformats.org/officeDocument/2006/relationships/image" Target="../media/image2800.png"/><Relationship Id="rId143" Type="http://schemas.openxmlformats.org/officeDocument/2006/relationships/customXml" Target="../ink/ink1813.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1826.xml"/><Relationship Id="rId185" Type="http://schemas.openxmlformats.org/officeDocument/2006/relationships/customXml" Target="../ink/ink1834.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1770.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1849.xml"/><Relationship Id="rId236" Type="http://schemas.openxmlformats.org/officeDocument/2006/relationships/customXml" Target="../ink/ink1860.xml"/><Relationship Id="rId257" Type="http://schemas.openxmlformats.org/officeDocument/2006/relationships/image" Target="../media/image3590.png"/><Relationship Id="rId278" Type="http://schemas.openxmlformats.org/officeDocument/2006/relationships/customXml" Target="../ink/ink1881.xml"/><Relationship Id="rId231" Type="http://schemas.openxmlformats.org/officeDocument/2006/relationships/image" Target="../media/image3460.png"/><Relationship Id="rId252" Type="http://schemas.openxmlformats.org/officeDocument/2006/relationships/customXml" Target="../ink/ink1868.xml"/><Relationship Id="rId273" Type="http://schemas.openxmlformats.org/officeDocument/2006/relationships/image" Target="../media/image3670.png"/><Relationship Id="rId294" Type="http://schemas.openxmlformats.org/officeDocument/2006/relationships/customXml" Target="../ink/ink1889.xml"/><Relationship Id="rId308" Type="http://schemas.openxmlformats.org/officeDocument/2006/relationships/customXml" Target="../ink/ink1896.xml"/><Relationship Id="rId329" Type="http://schemas.openxmlformats.org/officeDocument/2006/relationships/customXml" Target="../ink/ink1911.xml"/><Relationship Id="rId68" Type="http://schemas.openxmlformats.org/officeDocument/2006/relationships/image" Target="../media/image2330.png"/><Relationship Id="rId89" Type="http://schemas.openxmlformats.org/officeDocument/2006/relationships/customXml" Target="../ink/ink1786.xml"/><Relationship Id="rId112" Type="http://schemas.openxmlformats.org/officeDocument/2006/relationships/image" Target="../media/image2750.png"/><Relationship Id="rId133" Type="http://schemas.openxmlformats.org/officeDocument/2006/relationships/customXml" Target="../ink/ink1808.xml"/><Relationship Id="rId154" Type="http://schemas.openxmlformats.org/officeDocument/2006/relationships/image" Target="../media/image2960.png"/><Relationship Id="rId175" Type="http://schemas.openxmlformats.org/officeDocument/2006/relationships/customXml" Target="../ink/ink1829.xml"/><Relationship Id="rId340" Type="http://schemas.openxmlformats.org/officeDocument/2006/relationships/customXml" Target="../ink/ink1920.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1852.xml"/><Relationship Id="rId242" Type="http://schemas.openxmlformats.org/officeDocument/2006/relationships/customXml" Target="../ink/ink1863.xml"/><Relationship Id="rId263" Type="http://schemas.openxmlformats.org/officeDocument/2006/relationships/image" Target="../media/image3620.png"/><Relationship Id="rId284" Type="http://schemas.openxmlformats.org/officeDocument/2006/relationships/customXml" Target="../ink/ink1884.xml"/><Relationship Id="rId319" Type="http://schemas.openxmlformats.org/officeDocument/2006/relationships/customXml" Target="../ink/ink1902.xml"/><Relationship Id="rId37" Type="http://schemas.openxmlformats.org/officeDocument/2006/relationships/customXml" Target="../ink/ink1772.xml"/><Relationship Id="rId79" Type="http://schemas.openxmlformats.org/officeDocument/2006/relationships/customXml" Target="../ink/ink1781.xml"/><Relationship Id="rId102" Type="http://schemas.openxmlformats.org/officeDocument/2006/relationships/image" Target="../media/image2700.png"/><Relationship Id="rId123" Type="http://schemas.openxmlformats.org/officeDocument/2006/relationships/customXml" Target="../ink/ink1803.xml"/><Relationship Id="rId144" Type="http://schemas.openxmlformats.org/officeDocument/2006/relationships/image" Target="../media/image2910.png"/><Relationship Id="rId330" Type="http://schemas.openxmlformats.org/officeDocument/2006/relationships/customXml" Target="../ink/ink1912.xml"/><Relationship Id="rId90" Type="http://schemas.openxmlformats.org/officeDocument/2006/relationships/image" Target="../media/image2640.png"/><Relationship Id="rId165" Type="http://schemas.openxmlformats.org/officeDocument/2006/relationships/customXml" Target="../ink/ink1824.xml"/><Relationship Id="rId186" Type="http://schemas.openxmlformats.org/officeDocument/2006/relationships/image" Target="../media/image3240.png"/><Relationship Id="rId211" Type="http://schemas.openxmlformats.org/officeDocument/2006/relationships/customXml" Target="../ink/ink1847.xml"/><Relationship Id="rId232" Type="http://schemas.openxmlformats.org/officeDocument/2006/relationships/customXml" Target="../ink/ink1858.xml"/><Relationship Id="rId253" Type="http://schemas.openxmlformats.org/officeDocument/2006/relationships/image" Target="../media/image3570.png"/><Relationship Id="rId274" Type="http://schemas.openxmlformats.org/officeDocument/2006/relationships/customXml" Target="../ink/ink1879.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1776.xml"/><Relationship Id="rId113" Type="http://schemas.openxmlformats.org/officeDocument/2006/relationships/customXml" Target="../ink/ink1798.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819.xml"/><Relationship Id="rId176" Type="http://schemas.openxmlformats.org/officeDocument/2006/relationships/image" Target="../media/image3070.png"/><Relationship Id="rId197" Type="http://schemas.openxmlformats.org/officeDocument/2006/relationships/customXml" Target="../ink/ink1840.xml"/><Relationship Id="rId341" Type="http://schemas.openxmlformats.org/officeDocument/2006/relationships/customXml" Target="../ink/ink1921.xml"/><Relationship Id="rId201" Type="http://schemas.openxmlformats.org/officeDocument/2006/relationships/customXml" Target="../ink/ink1842.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1874.xml"/><Relationship Id="rId285" Type="http://schemas.openxmlformats.org/officeDocument/2006/relationships/image" Target="../media/image3730.png"/><Relationship Id="rId103" Type="http://schemas.openxmlformats.org/officeDocument/2006/relationships/customXml" Target="../ink/ink1793.xml"/><Relationship Id="rId124" Type="http://schemas.openxmlformats.org/officeDocument/2006/relationships/image" Target="../media/image2810.png"/><Relationship Id="rId310" Type="http://schemas.openxmlformats.org/officeDocument/2006/relationships/customXml" Target="../ink/ink1897.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787.xml"/><Relationship Id="rId145" Type="http://schemas.openxmlformats.org/officeDocument/2006/relationships/customXml" Target="../ink/ink1814.xml"/><Relationship Id="rId166" Type="http://schemas.openxmlformats.org/officeDocument/2006/relationships/image" Target="../media/image3020.png"/><Relationship Id="rId187" Type="http://schemas.openxmlformats.org/officeDocument/2006/relationships/customXml" Target="../ink/ink1835.xml"/><Relationship Id="rId331" Type="http://schemas.openxmlformats.org/officeDocument/2006/relationships/customXml" Target="../ink/ink1913.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1869.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1890.xml"/><Relationship Id="rId300" Type="http://schemas.openxmlformats.org/officeDocument/2006/relationships/customXml" Target="../ink/ink1892.xml"/><Relationship Id="rId81" Type="http://schemas.openxmlformats.org/officeDocument/2006/relationships/customXml" Target="../ink/ink1782.xml"/><Relationship Id="rId135" Type="http://schemas.openxmlformats.org/officeDocument/2006/relationships/customXml" Target="../ink/ink1809.xml"/><Relationship Id="rId156" Type="http://schemas.openxmlformats.org/officeDocument/2006/relationships/image" Target="../media/image2970.png"/><Relationship Id="rId177" Type="http://schemas.openxmlformats.org/officeDocument/2006/relationships/customXml" Target="../ink/ink1830.xml"/><Relationship Id="rId198" Type="http://schemas.openxmlformats.org/officeDocument/2006/relationships/image" Target="../media/image3300.png"/><Relationship Id="rId321" Type="http://schemas.openxmlformats.org/officeDocument/2006/relationships/customXml" Target="../ink/ink1903.xml"/><Relationship Id="rId202" Type="http://schemas.openxmlformats.org/officeDocument/2006/relationships/image" Target="../media/image3320.png"/><Relationship Id="rId223" Type="http://schemas.openxmlformats.org/officeDocument/2006/relationships/customXml" Target="../ink/ink1853.xml"/><Relationship Id="rId244" Type="http://schemas.openxmlformats.org/officeDocument/2006/relationships/customXml" Target="../ink/ink1864.xml"/><Relationship Id="rId265" Type="http://schemas.openxmlformats.org/officeDocument/2006/relationships/image" Target="../media/image3630.png"/><Relationship Id="rId286" Type="http://schemas.openxmlformats.org/officeDocument/2006/relationships/customXml" Target="../ink/ink1885.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1804.xml"/><Relationship Id="rId146" Type="http://schemas.openxmlformats.org/officeDocument/2006/relationships/image" Target="../media/image2920.png"/><Relationship Id="rId167" Type="http://schemas.openxmlformats.org/officeDocument/2006/relationships/customXml" Target="../ink/ink1825.xml"/><Relationship Id="rId188" Type="http://schemas.openxmlformats.org/officeDocument/2006/relationships/image" Target="../media/image3250.png"/><Relationship Id="rId311" Type="http://schemas.openxmlformats.org/officeDocument/2006/relationships/image" Target="../media/image390.png"/><Relationship Id="rId332" Type="http://schemas.openxmlformats.org/officeDocument/2006/relationships/customXml" Target="../ink/ink1914.xml"/><Relationship Id="rId71" Type="http://schemas.openxmlformats.org/officeDocument/2006/relationships/customXml" Target="../ink/ink1777.xml"/><Relationship Id="rId92" Type="http://schemas.openxmlformats.org/officeDocument/2006/relationships/image" Target="../media/image2650.png"/><Relationship Id="rId213" Type="http://schemas.openxmlformats.org/officeDocument/2006/relationships/customXml" Target="../ink/ink1848.xml"/><Relationship Id="rId234" Type="http://schemas.openxmlformats.org/officeDocument/2006/relationships/customXml" Target="../ink/ink1859.xml"/><Relationship Id="rId2" Type="http://schemas.openxmlformats.org/officeDocument/2006/relationships/customXml" Target="../ink/ink1767.xml"/><Relationship Id="rId255" Type="http://schemas.openxmlformats.org/officeDocument/2006/relationships/image" Target="../media/image3580.png"/><Relationship Id="rId276" Type="http://schemas.openxmlformats.org/officeDocument/2006/relationships/customXml" Target="../ink/ink1880.xml"/><Relationship Id="rId297" Type="http://schemas.openxmlformats.org/officeDocument/2006/relationships/image" Target="../media/image3790.png"/><Relationship Id="rId29" Type="http://schemas.openxmlformats.org/officeDocument/2006/relationships/image" Target="../media/image1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A9BE41-91A5-4DA7-B9E0-DE2DD34A1CC7}"/>
              </a:ext>
            </a:extLst>
          </p:cNvPr>
          <p:cNvSpPr>
            <a:spLocks noGrp="1"/>
          </p:cNvSpPr>
          <p:nvPr>
            <p:ph type="ctrTitle"/>
          </p:nvPr>
        </p:nvSpPr>
        <p:spPr/>
        <p:txBody>
          <a:bodyPr/>
          <a:lstStyle/>
          <a:p>
            <a:r>
              <a:rPr lang="de-DE" dirty="0"/>
              <a:t>Authentication and Session Management</a:t>
            </a:r>
            <a:endParaRPr lang="de-AT" dirty="0"/>
          </a:p>
        </p:txBody>
      </p:sp>
      <p:sp>
        <p:nvSpPr>
          <p:cNvPr id="3" name="Untertitel 2">
            <a:extLst>
              <a:ext uri="{FF2B5EF4-FFF2-40B4-BE49-F238E27FC236}">
                <a16:creationId xmlns:a16="http://schemas.microsoft.com/office/drawing/2014/main" id="{A705490D-FDBC-4842-87D1-73577E6541F1}"/>
              </a:ext>
            </a:extLst>
          </p:cNvPr>
          <p:cNvSpPr>
            <a:spLocks noGrp="1"/>
          </p:cNvSpPr>
          <p:nvPr>
            <p:ph type="subTitle" idx="1"/>
          </p:nvPr>
        </p:nvSpPr>
        <p:spPr>
          <a:xfrm>
            <a:off x="1524000" y="3927854"/>
            <a:ext cx="9144000" cy="1655762"/>
          </a:xfrm>
        </p:spPr>
        <p:txBody>
          <a:bodyPr>
            <a:normAutofit/>
          </a:bodyPr>
          <a:lstStyle/>
          <a:p>
            <a:r>
              <a:rPr lang="de-DE" sz="1800" dirty="0"/>
              <a:t>Basic, Digest, Password Storage, Brute Force, MFA, </a:t>
            </a:r>
            <a:r>
              <a:rPr lang="de-DE" sz="1800" dirty="0" err="1"/>
              <a:t>Federation</a:t>
            </a:r>
            <a:r>
              <a:rPr lang="de-DE" sz="1800" dirty="0"/>
              <a:t>, Hijacking, Fixation, CSRF, JSONP, XSSI, SOP, CORS </a:t>
            </a:r>
            <a:endParaRPr lang="de-AT" sz="1800" dirty="0"/>
          </a:p>
        </p:txBody>
      </p:sp>
    </p:spTree>
    <p:extLst>
      <p:ext uri="{BB962C8B-B14F-4D97-AF65-F5344CB8AC3E}">
        <p14:creationId xmlns:p14="http://schemas.microsoft.com/office/powerpoint/2010/main" val="407358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E3F68A7-58C7-4586-8405-0C9FCD44BE4F}"/>
              </a:ext>
            </a:extLst>
          </p:cNvPr>
          <p:cNvSpPr txBox="1"/>
          <p:nvPr/>
        </p:nvSpPr>
        <p:spPr>
          <a:xfrm>
            <a:off x="1739894" y="2176014"/>
            <a:ext cx="8363486" cy="584775"/>
          </a:xfrm>
          <a:prstGeom prst="rect">
            <a:avLst/>
          </a:prstGeom>
          <a:noFill/>
        </p:spPr>
        <p:txBody>
          <a:bodyPr wrap="square">
            <a:spAutoFit/>
          </a:bodyPr>
          <a:lstStyle/>
          <a:p>
            <a:r>
              <a:rPr lang="en-US" sz="3200" dirty="0">
                <a:solidFill>
                  <a:srgbClr val="00FF00"/>
                </a:solidFill>
                <a:latin typeface="+mj-lt"/>
              </a:rPr>
              <a:t>Username incorrect.</a:t>
            </a:r>
            <a:endParaRPr lang="de-AT" sz="3200" dirty="0">
              <a:solidFill>
                <a:srgbClr val="00FF00"/>
              </a:solidFill>
              <a:latin typeface="+mj-lt"/>
            </a:endParaRPr>
          </a:p>
        </p:txBody>
      </p:sp>
      <p:sp>
        <p:nvSpPr>
          <p:cNvPr id="5" name="Textfeld 4">
            <a:extLst>
              <a:ext uri="{FF2B5EF4-FFF2-40B4-BE49-F238E27FC236}">
                <a16:creationId xmlns:a16="http://schemas.microsoft.com/office/drawing/2014/main" id="{2DC09206-FBB9-4464-ACEC-EF096396B1DD}"/>
              </a:ext>
            </a:extLst>
          </p:cNvPr>
          <p:cNvSpPr txBox="1"/>
          <p:nvPr/>
        </p:nvSpPr>
        <p:spPr>
          <a:xfrm>
            <a:off x="1739894" y="3178331"/>
            <a:ext cx="8363486" cy="584775"/>
          </a:xfrm>
          <a:prstGeom prst="rect">
            <a:avLst/>
          </a:prstGeom>
          <a:noFill/>
        </p:spPr>
        <p:txBody>
          <a:bodyPr wrap="square">
            <a:spAutoFit/>
          </a:bodyPr>
          <a:lstStyle/>
          <a:p>
            <a:r>
              <a:rPr lang="en-US" sz="3200" dirty="0">
                <a:solidFill>
                  <a:srgbClr val="00FF00"/>
                </a:solidFill>
                <a:latin typeface="+mj-lt"/>
              </a:rPr>
              <a:t>Username and/or password incorrect.</a:t>
            </a:r>
            <a:endParaRPr lang="de-AT" sz="3200" dirty="0">
              <a:solidFill>
                <a:srgbClr val="00FF00"/>
              </a:solidFill>
              <a:latin typeface="+mj-lt"/>
            </a:endParaRPr>
          </a:p>
        </p:txBody>
      </p:sp>
      <p:sp>
        <p:nvSpPr>
          <p:cNvPr id="6" name="Textfeld 5">
            <a:extLst>
              <a:ext uri="{FF2B5EF4-FFF2-40B4-BE49-F238E27FC236}">
                <a16:creationId xmlns:a16="http://schemas.microsoft.com/office/drawing/2014/main" id="{A2889C60-453B-49C2-9081-645F888C9499}"/>
              </a:ext>
            </a:extLst>
          </p:cNvPr>
          <p:cNvSpPr txBox="1"/>
          <p:nvPr/>
        </p:nvSpPr>
        <p:spPr>
          <a:xfrm>
            <a:off x="3187477" y="4477840"/>
            <a:ext cx="5817045" cy="1077218"/>
          </a:xfrm>
          <a:prstGeom prst="rect">
            <a:avLst/>
          </a:prstGeom>
          <a:noFill/>
        </p:spPr>
        <p:txBody>
          <a:bodyPr wrap="square">
            <a:spAutoFit/>
          </a:bodyPr>
          <a:lstStyle/>
          <a:p>
            <a:pPr algn="ctr"/>
            <a:r>
              <a:rPr lang="en-US" sz="3200" dirty="0">
                <a:latin typeface="+mj-lt"/>
              </a:rPr>
              <a:t>Which one is the better</a:t>
            </a:r>
          </a:p>
          <a:p>
            <a:pPr algn="ctr"/>
            <a:r>
              <a:rPr lang="en-US" sz="3200" dirty="0">
                <a:latin typeface="+mj-lt"/>
              </a:rPr>
              <a:t>error message?</a:t>
            </a:r>
            <a:endParaRPr lang="de-AT" sz="3200" dirty="0">
              <a:latin typeface="+mj-lt"/>
            </a:endParaRPr>
          </a:p>
        </p:txBody>
      </p:sp>
      <p:sp>
        <p:nvSpPr>
          <p:cNvPr id="7" name="Titel 1">
            <a:extLst>
              <a:ext uri="{FF2B5EF4-FFF2-40B4-BE49-F238E27FC236}">
                <a16:creationId xmlns:a16="http://schemas.microsoft.com/office/drawing/2014/main" id="{4F3AFEA8-51E8-4006-B8BA-CC9D7E1A348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Let‘s</a:t>
            </a:r>
            <a:r>
              <a:rPr lang="de-DE" dirty="0"/>
              <a:t> </a:t>
            </a:r>
            <a:r>
              <a:rPr lang="de-DE" dirty="0" err="1"/>
              <a:t>say</a:t>
            </a:r>
            <a:r>
              <a:rPr lang="de-DE" dirty="0"/>
              <a:t> </a:t>
            </a:r>
            <a:r>
              <a:rPr lang="de-DE" dirty="0" err="1"/>
              <a:t>the</a:t>
            </a:r>
            <a:r>
              <a:rPr lang="de-DE" dirty="0"/>
              <a:t> </a:t>
            </a:r>
            <a:r>
              <a:rPr lang="de-DE" dirty="0" err="1"/>
              <a:t>username</a:t>
            </a:r>
            <a:r>
              <a:rPr lang="de-DE" dirty="0"/>
              <a:t> </a:t>
            </a:r>
            <a:r>
              <a:rPr lang="de-DE" dirty="0" err="1"/>
              <a:t>is</a:t>
            </a:r>
            <a:r>
              <a:rPr lang="de-DE" dirty="0"/>
              <a:t> invalid…</a:t>
            </a:r>
            <a:endParaRPr lang="de-AT" dirty="0"/>
          </a:p>
        </p:txBody>
      </p:sp>
    </p:spTree>
    <p:extLst>
      <p:ext uri="{BB962C8B-B14F-4D97-AF65-F5344CB8AC3E}">
        <p14:creationId xmlns:p14="http://schemas.microsoft.com/office/powerpoint/2010/main" val="70296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CB52E77-DD4A-43BD-8927-B6DC1E92A59F}"/>
              </a:ext>
            </a:extLst>
          </p:cNvPr>
          <p:cNvSpPr>
            <a:spLocks noGrp="1"/>
          </p:cNvSpPr>
          <p:nvPr>
            <p:ph type="title"/>
          </p:nvPr>
        </p:nvSpPr>
        <p:spPr/>
        <p:txBody>
          <a:bodyPr/>
          <a:lstStyle/>
          <a:p>
            <a:r>
              <a:rPr lang="en-US" dirty="0"/>
              <a:t>Basic HTML Form</a:t>
            </a:r>
          </a:p>
        </p:txBody>
      </p:sp>
      <p:pic>
        <p:nvPicPr>
          <p:cNvPr id="7" name="Grafik 6">
            <a:extLst>
              <a:ext uri="{FF2B5EF4-FFF2-40B4-BE49-F238E27FC236}">
                <a16:creationId xmlns:a16="http://schemas.microsoft.com/office/drawing/2014/main" id="{B6D71660-C944-48F6-A327-0F1F4D8CF38B}"/>
              </a:ext>
            </a:extLst>
          </p:cNvPr>
          <p:cNvPicPr>
            <a:picLocks noChangeAspect="1"/>
          </p:cNvPicPr>
          <p:nvPr/>
        </p:nvPicPr>
        <p:blipFill>
          <a:blip r:embed="rId2"/>
          <a:stretch>
            <a:fillRect/>
          </a:stretch>
        </p:blipFill>
        <p:spPr>
          <a:xfrm>
            <a:off x="2056217" y="1625007"/>
            <a:ext cx="2900072" cy="1866999"/>
          </a:xfrm>
          <a:prstGeom prst="rect">
            <a:avLst/>
          </a:prstGeom>
        </p:spPr>
      </p:pic>
      <p:sp>
        <p:nvSpPr>
          <p:cNvPr id="9" name="Textfeld 8">
            <a:extLst>
              <a:ext uri="{FF2B5EF4-FFF2-40B4-BE49-F238E27FC236}">
                <a16:creationId xmlns:a16="http://schemas.microsoft.com/office/drawing/2014/main" id="{F9C253C2-2418-4CEF-9D5B-546938CEF311}"/>
              </a:ext>
            </a:extLst>
          </p:cNvPr>
          <p:cNvSpPr txBox="1"/>
          <p:nvPr/>
        </p:nvSpPr>
        <p:spPr>
          <a:xfrm>
            <a:off x="5631047" y="1819842"/>
            <a:ext cx="6097604" cy="1477328"/>
          </a:xfrm>
          <a:prstGeom prst="rect">
            <a:avLst/>
          </a:prstGeom>
          <a:noFill/>
        </p:spPr>
        <p:txBody>
          <a:bodyPr wrap="square">
            <a:spAutoFit/>
          </a:bodyPr>
          <a:lstStyle/>
          <a:p>
            <a:r>
              <a:rPr lang="en-US" dirty="0">
                <a:latin typeface="+mj-lt"/>
              </a:rPr>
              <a:t>POST /transfer HTTP/1.1</a:t>
            </a:r>
          </a:p>
          <a:p>
            <a:r>
              <a:rPr lang="en-US" dirty="0">
                <a:latin typeface="+mj-lt"/>
              </a:rPr>
              <a:t>Host: www.jedibank.com</a:t>
            </a:r>
          </a:p>
          <a:p>
            <a:r>
              <a:rPr lang="en-US" dirty="0">
                <a:latin typeface="+mj-lt"/>
              </a:rPr>
              <a:t>Cookie: </a:t>
            </a:r>
            <a:r>
              <a:rPr lang="de-DE" dirty="0">
                <a:latin typeface="+mj-lt"/>
              </a:rPr>
              <a:t>SID=XXXX</a:t>
            </a:r>
            <a:endParaRPr lang="en-US" dirty="0">
              <a:latin typeface="+mj-lt"/>
            </a:endParaRPr>
          </a:p>
          <a:p>
            <a:endParaRPr lang="en-US"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Han+Solo&amp;amount</a:t>
            </a:r>
            <a:r>
              <a:rPr lang="en-US" dirty="0">
                <a:latin typeface="+mj-lt"/>
              </a:rPr>
              <a:t>=40000</a:t>
            </a:r>
          </a:p>
        </p:txBody>
      </p:sp>
      <p:pic>
        <p:nvPicPr>
          <p:cNvPr id="11" name="Grafik 10">
            <a:extLst>
              <a:ext uri="{FF2B5EF4-FFF2-40B4-BE49-F238E27FC236}">
                <a16:creationId xmlns:a16="http://schemas.microsoft.com/office/drawing/2014/main" id="{E2045A43-5E89-4C7F-AE5A-D3E17E4CB972}"/>
              </a:ext>
            </a:extLst>
          </p:cNvPr>
          <p:cNvPicPr>
            <a:picLocks noChangeAspect="1"/>
          </p:cNvPicPr>
          <p:nvPr/>
        </p:nvPicPr>
        <p:blipFill>
          <a:blip r:embed="rId3"/>
          <a:stretch>
            <a:fillRect/>
          </a:stretch>
        </p:blipFill>
        <p:spPr>
          <a:xfrm>
            <a:off x="2056216" y="3804150"/>
            <a:ext cx="7697383" cy="2890149"/>
          </a:xfrm>
          <a:prstGeom prst="rect">
            <a:avLst/>
          </a:prstGeom>
        </p:spPr>
      </p:pic>
    </p:spTree>
    <p:extLst>
      <p:ext uri="{BB962C8B-B14F-4D97-AF65-F5344CB8AC3E}">
        <p14:creationId xmlns:p14="http://schemas.microsoft.com/office/powerpoint/2010/main" val="29105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More </a:t>
            </a:r>
            <a:r>
              <a:rPr lang="de-DE" dirty="0" err="1"/>
              <a:t>realistic</a:t>
            </a:r>
            <a:r>
              <a:rPr lang="de-DE" dirty="0"/>
              <a:t> </a:t>
            </a:r>
            <a:r>
              <a:rPr lang="de-DE" dirty="0" err="1"/>
              <a:t>attack</a:t>
            </a:r>
            <a:r>
              <a:rPr lang="de-DE" dirty="0"/>
              <a:t> code</a:t>
            </a:r>
            <a:endParaRPr lang="de-AT" dirty="0"/>
          </a:p>
        </p:txBody>
      </p:sp>
      <p:pic>
        <p:nvPicPr>
          <p:cNvPr id="5" name="Grafik 4">
            <a:extLst>
              <a:ext uri="{FF2B5EF4-FFF2-40B4-BE49-F238E27FC236}">
                <a16:creationId xmlns:a16="http://schemas.microsoft.com/office/drawing/2014/main" id="{358D4AF8-CFBC-451C-9FE5-E0263E71178B}"/>
              </a:ext>
            </a:extLst>
          </p:cNvPr>
          <p:cNvPicPr>
            <a:picLocks noChangeAspect="1"/>
          </p:cNvPicPr>
          <p:nvPr/>
        </p:nvPicPr>
        <p:blipFill>
          <a:blip r:embed="rId3"/>
          <a:stretch>
            <a:fillRect/>
          </a:stretch>
        </p:blipFill>
        <p:spPr>
          <a:xfrm>
            <a:off x="838200" y="1276350"/>
            <a:ext cx="7229475" cy="2152650"/>
          </a:xfrm>
          <a:prstGeom prst="rect">
            <a:avLst/>
          </a:prstGeom>
        </p:spPr>
      </p:pic>
      <p:pic>
        <p:nvPicPr>
          <p:cNvPr id="6" name="Grafik 5">
            <a:extLst>
              <a:ext uri="{FF2B5EF4-FFF2-40B4-BE49-F238E27FC236}">
                <a16:creationId xmlns:a16="http://schemas.microsoft.com/office/drawing/2014/main" id="{3463F8E0-A59A-4F7F-9C02-7497824A84D2}"/>
              </a:ext>
            </a:extLst>
          </p:cNvPr>
          <p:cNvPicPr>
            <a:picLocks noChangeAspect="1"/>
          </p:cNvPicPr>
          <p:nvPr/>
        </p:nvPicPr>
        <p:blipFill>
          <a:blip r:embed="rId4"/>
          <a:stretch>
            <a:fillRect/>
          </a:stretch>
        </p:blipFill>
        <p:spPr>
          <a:xfrm>
            <a:off x="838200" y="3429000"/>
            <a:ext cx="5791200" cy="3219450"/>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5"/>
          <a:stretch>
            <a:fillRect/>
          </a:stretch>
        </p:blipFill>
        <p:spPr>
          <a:xfrm>
            <a:off x="8266500" y="1276351"/>
            <a:ext cx="3482559" cy="2152650"/>
          </a:xfrm>
          <a:prstGeom prst="rect">
            <a:avLst/>
          </a:prstGeom>
        </p:spPr>
      </p:pic>
    </p:spTree>
    <p:extLst>
      <p:ext uri="{BB962C8B-B14F-4D97-AF65-F5344CB8AC3E}">
        <p14:creationId xmlns:p14="http://schemas.microsoft.com/office/powerpoint/2010/main" val="382872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101325"/>
            <a:ext cx="8807971" cy="2020248"/>
          </a:xfrm>
        </p:spPr>
        <p:txBody>
          <a:bodyPr>
            <a:normAutofit/>
          </a:bodyPr>
          <a:lstStyle/>
          <a:p>
            <a:pPr marL="0" indent="0" algn="ctr">
              <a:buNone/>
            </a:pPr>
            <a:r>
              <a:rPr lang="de-DE" sz="6600" dirty="0"/>
              <a:t>So </a:t>
            </a:r>
            <a:r>
              <a:rPr lang="de-DE" sz="6600" dirty="0" err="1"/>
              <a:t>you</a:t>
            </a:r>
            <a:r>
              <a:rPr lang="de-DE" sz="6600" dirty="0"/>
              <a:t> </a:t>
            </a:r>
            <a:r>
              <a:rPr lang="de-DE" sz="6600" dirty="0" err="1"/>
              <a:t>can</a:t>
            </a:r>
            <a:r>
              <a:rPr lang="de-DE" sz="6600" dirty="0"/>
              <a:t> </a:t>
            </a:r>
            <a:r>
              <a:rPr lang="de-DE" sz="6600" dirty="0" err="1"/>
              <a:t>either</a:t>
            </a:r>
            <a:r>
              <a:rPr lang="de-DE" sz="6600" dirty="0"/>
              <a:t> </a:t>
            </a:r>
            <a:r>
              <a:rPr lang="de-DE" sz="6600" dirty="0" err="1"/>
              <a:t>attack</a:t>
            </a:r>
            <a:r>
              <a:rPr lang="de-DE" sz="6600" dirty="0"/>
              <a:t> </a:t>
            </a:r>
            <a:r>
              <a:rPr lang="de-DE" sz="6600" dirty="0" err="1"/>
              <a:t>the</a:t>
            </a:r>
            <a:r>
              <a:rPr lang="de-DE" sz="6600" dirty="0"/>
              <a:t> </a:t>
            </a:r>
            <a:r>
              <a:rPr lang="de-DE" sz="6600" dirty="0" err="1"/>
              <a:t>user</a:t>
            </a:r>
            <a:r>
              <a:rPr lang="de-DE" sz="6600" dirty="0"/>
              <a:t>…</a:t>
            </a:r>
          </a:p>
          <a:p>
            <a:pPr marL="0" indent="0" algn="ctr">
              <a:buNone/>
            </a:pPr>
            <a:endParaRPr lang="de-DE" sz="6600" dirty="0"/>
          </a:p>
          <a:p>
            <a:pPr marL="0" indent="0" algn="ctr">
              <a:buNone/>
            </a:pPr>
            <a:endParaRPr lang="de-DE" sz="6600" dirty="0"/>
          </a:p>
        </p:txBody>
      </p:sp>
      <p:sp>
        <p:nvSpPr>
          <p:cNvPr id="3" name="Inhaltsplatzhalter 1">
            <a:extLst>
              <a:ext uri="{FF2B5EF4-FFF2-40B4-BE49-F238E27FC236}">
                <a16:creationId xmlns:a16="http://schemas.microsoft.com/office/drawing/2014/main" id="{D9265687-F948-43F6-9BE1-080421360F24}"/>
              </a:ext>
            </a:extLst>
          </p:cNvPr>
          <p:cNvSpPr txBox="1">
            <a:spLocks/>
          </p:cNvSpPr>
          <p:nvPr/>
        </p:nvSpPr>
        <p:spPr>
          <a:xfrm>
            <a:off x="1692014" y="3261201"/>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a:t>
            </a:r>
            <a:r>
              <a:rPr lang="de-DE" sz="6600" dirty="0" err="1"/>
              <a:t>or</a:t>
            </a:r>
            <a:r>
              <a:rPr lang="de-DE" sz="6600" dirty="0"/>
              <a:t> </a:t>
            </a:r>
            <a:r>
              <a:rPr lang="de-DE" sz="6600" dirty="0" err="1"/>
              <a:t>use</a:t>
            </a:r>
            <a:r>
              <a:rPr lang="de-DE" sz="6600" dirty="0"/>
              <a:t> </a:t>
            </a:r>
            <a:r>
              <a:rPr lang="de-DE" sz="6600" dirty="0" err="1"/>
              <a:t>him</a:t>
            </a:r>
            <a:r>
              <a:rPr lang="de-DE" sz="6600" dirty="0"/>
              <a:t> </a:t>
            </a:r>
            <a:r>
              <a:rPr lang="de-DE" sz="6600" dirty="0" err="1"/>
              <a:t>as</a:t>
            </a:r>
            <a:r>
              <a:rPr lang="de-DE" sz="6600" dirty="0"/>
              <a:t> a „</a:t>
            </a:r>
            <a:r>
              <a:rPr lang="de-DE" sz="6600" dirty="0" err="1"/>
              <a:t>jumphost</a:t>
            </a:r>
            <a:r>
              <a:rPr lang="de-DE" sz="6600" dirty="0"/>
              <a:t>“</a:t>
            </a:r>
          </a:p>
          <a:p>
            <a:pPr marL="0" indent="0" algn="ctr">
              <a:buFont typeface="Arial" panose="020B0604020202020204" pitchFamily="34" charset="0"/>
              <a:buNone/>
            </a:pPr>
            <a:endParaRPr lang="de-DE" sz="6600" dirty="0"/>
          </a:p>
          <a:p>
            <a:pPr marL="0" indent="0" algn="ctr">
              <a:buFont typeface="Arial" panose="020B0604020202020204" pitchFamily="34" charset="0"/>
              <a:buNone/>
            </a:pPr>
            <a:endParaRPr lang="de-DE" sz="6600" dirty="0"/>
          </a:p>
        </p:txBody>
      </p:sp>
    </p:spTree>
    <p:extLst>
      <p:ext uri="{BB962C8B-B14F-4D97-AF65-F5344CB8AC3E}">
        <p14:creationId xmlns:p14="http://schemas.microsoft.com/office/powerpoint/2010/main" val="1981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p:nvPr/>
        </p:nvCxnSpPr>
        <p:spPr>
          <a:xfrm rot="16200000" flipH="1">
            <a:off x="5271719" y="2336160"/>
            <a:ext cx="2875135" cy="1292475"/>
          </a:xfrm>
          <a:prstGeom prst="bentConnector3">
            <a:avLst>
              <a:gd name="adj1" fmla="val 78879"/>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Verbotsymbol 91">
            <a:extLst>
              <a:ext uri="{FF2B5EF4-FFF2-40B4-BE49-F238E27FC236}">
                <a16:creationId xmlns:a16="http://schemas.microsoft.com/office/drawing/2014/main" id="{813FEC9D-35B9-4ABA-ADC5-EB88C53BCA4F}"/>
              </a:ext>
            </a:extLst>
          </p:cNvPr>
          <p:cNvSpPr/>
          <p:nvPr/>
        </p:nvSpPr>
        <p:spPr>
          <a:xfrm>
            <a:off x="5838990" y="229062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grpSp>
        <p:nvGrpSpPr>
          <p:cNvPr id="112" name="Gruppieren 111">
            <a:extLst>
              <a:ext uri="{FF2B5EF4-FFF2-40B4-BE49-F238E27FC236}">
                <a16:creationId xmlns:a16="http://schemas.microsoft.com/office/drawing/2014/main" id="{7C73E4AE-D04C-4923-A78B-8492E2355359}"/>
              </a:ext>
            </a:extLst>
          </p:cNvPr>
          <p:cNvGrpSpPr/>
          <p:nvPr/>
        </p:nvGrpSpPr>
        <p:grpSpPr>
          <a:xfrm>
            <a:off x="2984680" y="4345805"/>
            <a:ext cx="2266560" cy="1233360"/>
            <a:chOff x="8755481" y="4747220"/>
            <a:chExt cx="2266560" cy="1233360"/>
          </a:xfrm>
        </p:grpSpPr>
        <p:grpSp>
          <p:nvGrpSpPr>
            <p:cNvPr id="113" name="Gruppieren 112">
              <a:extLst>
                <a:ext uri="{FF2B5EF4-FFF2-40B4-BE49-F238E27FC236}">
                  <a16:creationId xmlns:a16="http://schemas.microsoft.com/office/drawing/2014/main" id="{68D9892F-C3C6-41C4-8317-2B3AB14A836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7">
                <p14:nvContentPartPr>
                  <p14:cNvPr id="136" name="Freihand 135">
                    <a:extLst>
                      <a:ext uri="{FF2B5EF4-FFF2-40B4-BE49-F238E27FC236}">
                        <a16:creationId xmlns:a16="http://schemas.microsoft.com/office/drawing/2014/main" id="{E9F9E7E1-BAEA-4E99-A9A8-9AA984B190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7" name="Freihand 136">
                    <a:extLst>
                      <a:ext uri="{FF2B5EF4-FFF2-40B4-BE49-F238E27FC236}">
                        <a16:creationId xmlns:a16="http://schemas.microsoft.com/office/drawing/2014/main" id="{762468C0-A92F-4916-BDFB-AEA9D12DEFA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A5696DD2-F610-4B8D-92B2-CF1A43977D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3A107B6E-3D28-471A-B139-FE62ECBC0FC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76684B28-410F-4A62-9EAF-1B4D03D906D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5"/>
                  <a:stretch>
                    <a:fillRect/>
                  </a:stretch>
                </p:blipFill>
                <p:spPr>
                  <a:xfrm>
                    <a:off x="2079286" y="1505474"/>
                    <a:ext cx="119160" cy="75600"/>
                  </a:xfrm>
                  <a:prstGeom prst="rect">
                    <a:avLst/>
                  </a:prstGeom>
                </p:spPr>
              </p:pic>
            </mc:Fallback>
          </mc:AlternateContent>
        </p:grpSp>
        <p:grpSp>
          <p:nvGrpSpPr>
            <p:cNvPr id="114" name="Gruppieren 113">
              <a:extLst>
                <a:ext uri="{FF2B5EF4-FFF2-40B4-BE49-F238E27FC236}">
                  <a16:creationId xmlns:a16="http://schemas.microsoft.com/office/drawing/2014/main" id="{4B6407C5-3D6B-4EA7-A391-05903D53BBC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6">
                <p14:nvContentPartPr>
                  <p14:cNvPr id="131" name="Freihand 130">
                    <a:extLst>
                      <a:ext uri="{FF2B5EF4-FFF2-40B4-BE49-F238E27FC236}">
                        <a16:creationId xmlns:a16="http://schemas.microsoft.com/office/drawing/2014/main" id="{8FF0B51C-6213-4A95-B8B9-36AA0D5D1BD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7A2753D2-6C95-4418-8B2C-666063DC871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19CDB3AA-39E0-43EF-8E36-488D4CCED09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C38FCC94-D47C-4C05-A692-B737B94A970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EB8BF9F8-68D5-4FEC-9B90-360B811F6F1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115" name="Freihand 114">
                  <a:extLst>
                    <a:ext uri="{FF2B5EF4-FFF2-40B4-BE49-F238E27FC236}">
                      <a16:creationId xmlns:a16="http://schemas.microsoft.com/office/drawing/2014/main" id="{27AAF9AB-9493-45E7-A057-9F7821E0AB6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F925A074-C1A1-45A3-A8BA-6B3C42EEF39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58A0725E-CE4E-44F1-B049-D58B93DC00F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1"/>
                <a:stretch>
                  <a:fillRect/>
                </a:stretch>
              </p:blipFill>
              <p:spPr>
                <a:xfrm>
                  <a:off x="9002801" y="5635340"/>
                  <a:ext cx="192600" cy="349200"/>
                </a:xfrm>
                <a:prstGeom prst="rect">
                  <a:avLst/>
                </a:prstGeom>
              </p:spPr>
            </p:pic>
          </mc:Fallback>
        </mc:AlternateContent>
        <p:grpSp>
          <p:nvGrpSpPr>
            <p:cNvPr id="118" name="Gruppieren 117">
              <a:extLst>
                <a:ext uri="{FF2B5EF4-FFF2-40B4-BE49-F238E27FC236}">
                  <a16:creationId xmlns:a16="http://schemas.microsoft.com/office/drawing/2014/main" id="{E561F554-6FA6-4788-82F5-15FDE83CF58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2">
                <p14:nvContentPartPr>
                  <p14:cNvPr id="129" name="Freihand 128">
                    <a:extLst>
                      <a:ext uri="{FF2B5EF4-FFF2-40B4-BE49-F238E27FC236}">
                        <a16:creationId xmlns:a16="http://schemas.microsoft.com/office/drawing/2014/main" id="{586DB723-0255-4A9F-85A1-CEBB6858695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4123DD34-553E-4070-B1B9-C1FC9CDB3DE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5"/>
                  <a:stretch>
                    <a:fillRect/>
                  </a:stretch>
                </p:blipFill>
                <p:spPr>
                  <a:xfrm>
                    <a:off x="2130046" y="1705994"/>
                    <a:ext cx="265680" cy="226440"/>
                  </a:xfrm>
                  <a:prstGeom prst="rect">
                    <a:avLst/>
                  </a:prstGeom>
                </p:spPr>
              </p:pic>
            </mc:Fallback>
          </mc:AlternateContent>
        </p:grpSp>
        <p:grpSp>
          <p:nvGrpSpPr>
            <p:cNvPr id="119" name="Gruppieren 118">
              <a:extLst>
                <a:ext uri="{FF2B5EF4-FFF2-40B4-BE49-F238E27FC236}">
                  <a16:creationId xmlns:a16="http://schemas.microsoft.com/office/drawing/2014/main" id="{5CFBB867-836C-4656-9D09-87FA250182FD}"/>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6">
                <p14:nvContentPartPr>
                  <p14:cNvPr id="127" name="Freihand 126">
                    <a:extLst>
                      <a:ext uri="{FF2B5EF4-FFF2-40B4-BE49-F238E27FC236}">
                        <a16:creationId xmlns:a16="http://schemas.microsoft.com/office/drawing/2014/main" id="{FBE02FEF-7E24-458C-B062-9548F4DE6E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B1BCC6A-B020-431F-94BD-2BCCB4C511E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0" name="Freihand 119">
                  <a:extLst>
                    <a:ext uri="{FF2B5EF4-FFF2-40B4-BE49-F238E27FC236}">
                      <a16:creationId xmlns:a16="http://schemas.microsoft.com/office/drawing/2014/main" id="{DDECEB90-229E-41FC-8F63-BE300FF7F7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Freihand 120">
                  <a:extLst>
                    <a:ext uri="{FF2B5EF4-FFF2-40B4-BE49-F238E27FC236}">
                      <a16:creationId xmlns:a16="http://schemas.microsoft.com/office/drawing/2014/main" id="{4DCCB43D-B238-452E-979C-8F542D68AC6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2" name="Gruppieren 121">
              <a:extLst>
                <a:ext uri="{FF2B5EF4-FFF2-40B4-BE49-F238E27FC236}">
                  <a16:creationId xmlns:a16="http://schemas.microsoft.com/office/drawing/2014/main" id="{80DF390D-A399-4F5D-B000-5EA24B94C52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3" name="Freihand 122">
                    <a:extLst>
                      <a:ext uri="{FF2B5EF4-FFF2-40B4-BE49-F238E27FC236}">
                        <a16:creationId xmlns:a16="http://schemas.microsoft.com/office/drawing/2014/main" id="{83F6D4BF-FE05-4833-804A-796B946EEB3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Freihand 123">
                    <a:extLst>
                      <a:ext uri="{FF2B5EF4-FFF2-40B4-BE49-F238E27FC236}">
                        <a16:creationId xmlns:a16="http://schemas.microsoft.com/office/drawing/2014/main" id="{CC9D40FF-DDC3-4E08-A9E1-48E563CBEA4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Freihand 124">
                    <a:extLst>
                      <a:ext uri="{FF2B5EF4-FFF2-40B4-BE49-F238E27FC236}">
                        <a16:creationId xmlns:a16="http://schemas.microsoft.com/office/drawing/2014/main" id="{9774C6C7-9CF5-4ED3-B6D5-57F6D49EA60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Freihand 125">
                    <a:extLst>
                      <a:ext uri="{FF2B5EF4-FFF2-40B4-BE49-F238E27FC236}">
                        <a16:creationId xmlns:a16="http://schemas.microsoft.com/office/drawing/2014/main" id="{9907E5C1-36D0-4827-8A8C-3E9A75CEA98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0319951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7">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118"/>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030AFBD4-08A2-458D-BA96-A9380573787F}"/>
              </a:ext>
            </a:extLst>
          </p:cNvPr>
          <p:cNvSpPr txBox="1"/>
          <p:nvPr/>
        </p:nvSpPr>
        <p:spPr>
          <a:xfrm>
            <a:off x="1883820" y="6113234"/>
            <a:ext cx="8308854" cy="584775"/>
          </a:xfrm>
          <a:prstGeom prst="rect">
            <a:avLst/>
          </a:prstGeom>
          <a:noFill/>
        </p:spPr>
        <p:txBody>
          <a:bodyPr wrap="square">
            <a:spAutoFit/>
          </a:bodyPr>
          <a:lstStyle/>
          <a:p>
            <a:pPr algn="ctr"/>
            <a:r>
              <a:rPr lang="de-DE" sz="3200" dirty="0" err="1">
                <a:solidFill>
                  <a:srgbClr val="00FF00"/>
                </a:solidFill>
              </a:rPr>
              <a:t>especially</a:t>
            </a:r>
            <a:r>
              <a:rPr lang="de-DE" sz="3200" dirty="0">
                <a:solidFill>
                  <a:srgbClr val="00FF00"/>
                </a:solidFill>
              </a:rPr>
              <a:t> </a:t>
            </a:r>
            <a:r>
              <a:rPr lang="de-DE" sz="3200" dirty="0" err="1">
                <a:solidFill>
                  <a:srgbClr val="00FF00"/>
                </a:solidFill>
              </a:rPr>
              <a:t>bad</a:t>
            </a:r>
            <a:r>
              <a:rPr lang="de-DE" sz="3200" dirty="0">
                <a:solidFill>
                  <a:srgbClr val="00FF00"/>
                </a:solidFill>
              </a:rPr>
              <a:t> </a:t>
            </a:r>
            <a:r>
              <a:rPr lang="de-DE" sz="3200" dirty="0" err="1">
                <a:solidFill>
                  <a:srgbClr val="00FF00"/>
                </a:solidFill>
              </a:rPr>
              <a:t>if</a:t>
            </a:r>
            <a:r>
              <a:rPr lang="de-DE" sz="3200" dirty="0">
                <a:solidFill>
                  <a:srgbClr val="00FF00"/>
                </a:solidFill>
              </a:rPr>
              <a:t> </a:t>
            </a:r>
            <a:r>
              <a:rPr lang="de-DE" sz="3200" dirty="0" err="1">
                <a:solidFill>
                  <a:srgbClr val="00FF00"/>
                </a:solidFill>
              </a:rPr>
              <a:t>user</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admin</a:t>
            </a:r>
            <a:r>
              <a:rPr lang="de-DE" sz="3200" dirty="0">
                <a:solidFill>
                  <a:srgbClr val="00FF00"/>
                </a:solidFill>
              </a:rPr>
              <a:t>…</a:t>
            </a:r>
            <a:endParaRPr lang="de-AT" sz="3200" dirty="0">
              <a:solidFill>
                <a:srgbClr val="00FF00"/>
              </a:solidFill>
            </a:endParaRPr>
          </a:p>
        </p:txBody>
      </p:sp>
      <p:grpSp>
        <p:nvGrpSpPr>
          <p:cNvPr id="113" name="Gruppieren 112">
            <a:extLst>
              <a:ext uri="{FF2B5EF4-FFF2-40B4-BE49-F238E27FC236}">
                <a16:creationId xmlns:a16="http://schemas.microsoft.com/office/drawing/2014/main" id="{5E14899A-C1F8-4E34-995A-B79908D6CA35}"/>
              </a:ext>
            </a:extLst>
          </p:cNvPr>
          <p:cNvGrpSpPr/>
          <p:nvPr/>
        </p:nvGrpSpPr>
        <p:grpSpPr>
          <a:xfrm>
            <a:off x="2984680" y="4345805"/>
            <a:ext cx="2266560" cy="1233360"/>
            <a:chOff x="8755481" y="4747220"/>
            <a:chExt cx="2266560" cy="1233360"/>
          </a:xfrm>
        </p:grpSpPr>
        <p:grpSp>
          <p:nvGrpSpPr>
            <p:cNvPr id="114" name="Gruppieren 113">
              <a:extLst>
                <a:ext uri="{FF2B5EF4-FFF2-40B4-BE49-F238E27FC236}">
                  <a16:creationId xmlns:a16="http://schemas.microsoft.com/office/drawing/2014/main" id="{1347516E-6047-4F6A-845E-8E2E35F83A5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9">
                <p14:nvContentPartPr>
                  <p14:cNvPr id="137" name="Freihand 136">
                    <a:extLst>
                      <a:ext uri="{FF2B5EF4-FFF2-40B4-BE49-F238E27FC236}">
                        <a16:creationId xmlns:a16="http://schemas.microsoft.com/office/drawing/2014/main" id="{6672859C-0B9C-45CE-AF13-449BBD0A393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83BBE654-81DA-44F2-9C29-8BCDC1C77D6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2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F3FA5E3D-8DDE-430B-A141-9B207E938D91}"/>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B8BAFE97-525D-4BF3-A068-2916ADBFBF3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1" name="Freihand 140">
                    <a:extLst>
                      <a:ext uri="{FF2B5EF4-FFF2-40B4-BE49-F238E27FC236}">
                        <a16:creationId xmlns:a16="http://schemas.microsoft.com/office/drawing/2014/main" id="{1BB921C4-EEF2-4A1F-B54D-BC995FDF6EE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C487D66F-6F66-480E-9443-D0190BF2109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CAB30E3B-3FA0-47F1-90C5-2D5DFE7A6EA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8BCDCCB8-AAB9-47B2-BF99-B09857F7ED4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3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915EF5AE-1E33-49A2-ABC0-F3751E4893F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A29DBC4C-376B-42E0-B364-ACE8437D621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6" name="Freihand 135">
                    <a:extLst>
                      <a:ext uri="{FF2B5EF4-FFF2-40B4-BE49-F238E27FC236}">
                        <a16:creationId xmlns:a16="http://schemas.microsoft.com/office/drawing/2014/main" id="{7A6578D8-4C0B-464B-B4A0-D965702B028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EE854B8B-672C-48FF-9707-7A4B50CA0C8A}"/>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3F7F730C-69CF-4DDD-89EE-7C3BFCF2512E}"/>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4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Freihand 117">
                  <a:extLst>
                    <a:ext uri="{FF2B5EF4-FFF2-40B4-BE49-F238E27FC236}">
                      <a16:creationId xmlns:a16="http://schemas.microsoft.com/office/drawing/2014/main" id="{2DFDECA2-2B1F-4F18-B7EB-84A5C23D7C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3"/>
                <a:stretch>
                  <a:fillRect/>
                </a:stretch>
              </p:blipFill>
              <p:spPr>
                <a:xfrm>
                  <a:off x="9002801" y="5635340"/>
                  <a:ext cx="192600" cy="349200"/>
                </a:xfrm>
                <a:prstGeom prst="rect">
                  <a:avLst/>
                </a:prstGeom>
              </p:spPr>
            </p:pic>
          </mc:Fallback>
        </mc:AlternateContent>
        <p:grpSp>
          <p:nvGrpSpPr>
            <p:cNvPr id="119" name="Gruppieren 118">
              <a:extLst>
                <a:ext uri="{FF2B5EF4-FFF2-40B4-BE49-F238E27FC236}">
                  <a16:creationId xmlns:a16="http://schemas.microsoft.com/office/drawing/2014/main" id="{4BF742FD-DB18-4B98-9DD2-A5E51E654B0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8119DF52-7954-4C04-87A2-E262F81F9B4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1" name="Freihand 130">
                    <a:extLst>
                      <a:ext uri="{FF2B5EF4-FFF2-40B4-BE49-F238E27FC236}">
                        <a16:creationId xmlns:a16="http://schemas.microsoft.com/office/drawing/2014/main" id="{C15AA8CB-1006-4975-99B7-D3E0CA819CDA}"/>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7"/>
                  <a:stretch>
                    <a:fillRect/>
                  </a:stretch>
                </p:blipFill>
                <p:spPr>
                  <a:xfrm>
                    <a:off x="2130046" y="1705994"/>
                    <a:ext cx="265680" cy="226440"/>
                  </a:xfrm>
                  <a:prstGeom prst="rect">
                    <a:avLst/>
                  </a:prstGeom>
                </p:spPr>
              </p:pic>
            </mc:Fallback>
          </mc:AlternateContent>
        </p:grpSp>
        <p:grpSp>
          <p:nvGrpSpPr>
            <p:cNvPr id="120" name="Gruppieren 119">
              <a:extLst>
                <a:ext uri="{FF2B5EF4-FFF2-40B4-BE49-F238E27FC236}">
                  <a16:creationId xmlns:a16="http://schemas.microsoft.com/office/drawing/2014/main" id="{74D14609-659C-4298-A0E7-E3D03A0327E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547AD33-A78F-462A-B400-53FF577D8D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9" name="Freihand 128">
                    <a:extLst>
                      <a:ext uri="{FF2B5EF4-FFF2-40B4-BE49-F238E27FC236}">
                        <a16:creationId xmlns:a16="http://schemas.microsoft.com/office/drawing/2014/main" id="{52285F72-B0C4-4846-9857-F9445D5D663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1" name="Freihand 120">
                  <a:extLst>
                    <a:ext uri="{FF2B5EF4-FFF2-40B4-BE49-F238E27FC236}">
                      <a16:creationId xmlns:a16="http://schemas.microsoft.com/office/drawing/2014/main" id="{628C82CB-D854-4EEE-8F9F-641151156FD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Freihand 121">
                  <a:extLst>
                    <a:ext uri="{FF2B5EF4-FFF2-40B4-BE49-F238E27FC236}">
                      <a16:creationId xmlns:a16="http://schemas.microsoft.com/office/drawing/2014/main" id="{992B90E2-A977-4CCF-B41B-21B7D5292331}"/>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3" name="Gruppieren 122">
              <a:extLst>
                <a:ext uri="{FF2B5EF4-FFF2-40B4-BE49-F238E27FC236}">
                  <a16:creationId xmlns:a16="http://schemas.microsoft.com/office/drawing/2014/main" id="{2D065F4D-0D75-4E7B-BC3F-917FC84C9F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4" name="Freihand 123">
                    <a:extLst>
                      <a:ext uri="{FF2B5EF4-FFF2-40B4-BE49-F238E27FC236}">
                        <a16:creationId xmlns:a16="http://schemas.microsoft.com/office/drawing/2014/main" id="{5364A32E-EB47-42BD-9595-EF243BE009D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5" name="Freihand 124">
                    <a:extLst>
                      <a:ext uri="{FF2B5EF4-FFF2-40B4-BE49-F238E27FC236}">
                        <a16:creationId xmlns:a16="http://schemas.microsoft.com/office/drawing/2014/main" id="{7451BDA8-6E86-444E-A602-F801567F0B3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Freihand 125">
                    <a:extLst>
                      <a:ext uri="{FF2B5EF4-FFF2-40B4-BE49-F238E27FC236}">
                        <a16:creationId xmlns:a16="http://schemas.microsoft.com/office/drawing/2014/main" id="{903D4975-23DB-493D-AFC5-6D609058970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Freihand 126">
                    <a:extLst>
                      <a:ext uri="{FF2B5EF4-FFF2-40B4-BE49-F238E27FC236}">
                        <a16:creationId xmlns:a16="http://schemas.microsoft.com/office/drawing/2014/main" id="{131A0986-9716-4539-B257-E13A880DB02E}"/>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
        <p:nvSpPr>
          <p:cNvPr id="100" name="Textfeld 99">
            <a:extLst>
              <a:ext uri="{FF2B5EF4-FFF2-40B4-BE49-F238E27FC236}">
                <a16:creationId xmlns:a16="http://schemas.microsoft.com/office/drawing/2014/main" id="{725F5A5D-EC47-40CF-9AC1-35C9BE54EE08}"/>
              </a:ext>
            </a:extLst>
          </p:cNvPr>
          <p:cNvSpPr txBox="1"/>
          <p:nvPr/>
        </p:nvSpPr>
        <p:spPr>
          <a:xfrm>
            <a:off x="2058356" y="5694779"/>
            <a:ext cx="10530332" cy="369332"/>
          </a:xfrm>
          <a:prstGeom prst="rect">
            <a:avLst/>
          </a:prstGeom>
          <a:noFill/>
        </p:spPr>
        <p:txBody>
          <a:bodyPr wrap="square">
            <a:spAutoFit/>
          </a:bodyPr>
          <a:lstStyle/>
          <a:p>
            <a:r>
              <a:rPr lang="de-DE" dirty="0">
                <a:latin typeface="+mj-lt"/>
              </a:rPr>
              <a:t>&lt;</a:t>
            </a:r>
            <a:r>
              <a:rPr lang="de-DE" dirty="0" err="1">
                <a:latin typeface="+mj-lt"/>
              </a:rPr>
              <a:t>img</a:t>
            </a:r>
            <a:r>
              <a:rPr lang="de-DE" dirty="0">
                <a:latin typeface="+mj-lt"/>
              </a:rPr>
              <a:t> </a:t>
            </a:r>
            <a:r>
              <a:rPr lang="de-DE" dirty="0" err="1">
                <a:latin typeface="+mj-lt"/>
              </a:rPr>
              <a:t>src</a:t>
            </a:r>
            <a:r>
              <a:rPr lang="de-DE" dirty="0">
                <a:latin typeface="+mj-lt"/>
              </a:rPr>
              <a:t>='https://internalserver.intra:3000/</a:t>
            </a:r>
            <a:r>
              <a:rPr lang="de-DE" dirty="0" err="1">
                <a:latin typeface="+mj-lt"/>
              </a:rPr>
              <a:t>somenastystuff</a:t>
            </a:r>
            <a:r>
              <a:rPr lang="de-DE" dirty="0">
                <a:latin typeface="+mj-lt"/>
              </a:rPr>
              <a:t>'/&gt;</a:t>
            </a:r>
            <a:endParaRPr lang="en-US" dirty="0"/>
          </a:p>
        </p:txBody>
      </p:sp>
    </p:spTree>
    <p:extLst>
      <p:ext uri="{BB962C8B-B14F-4D97-AF65-F5344CB8AC3E}">
        <p14:creationId xmlns:p14="http://schemas.microsoft.com/office/powerpoint/2010/main" val="9073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0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1906291" cy="369332"/>
          </a:xfrm>
          <a:prstGeom prst="rect">
            <a:avLst/>
          </a:prstGeom>
          <a:noFill/>
        </p:spPr>
        <p:txBody>
          <a:bodyPr wrap="none" rtlCol="0">
            <a:spAutoFit/>
          </a:bodyPr>
          <a:lstStyle/>
          <a:p>
            <a:r>
              <a:rPr lang="de-DE" dirty="0"/>
              <a:t>Home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3">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5"/>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7"/>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9"/>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1"/>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3"/>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5"/>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7"/>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9"/>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1"/>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3"/>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5"/>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7"/>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9"/>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1"/>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3"/>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5"/>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6">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7"/>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9"/>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1"/>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3"/>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5"/>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7"/>
                <a:stretch>
                  <a:fillRect/>
                </a:stretch>
              </p:blipFill>
              <p:spPr>
                <a:xfrm>
                  <a:off x="2549086" y="4842674"/>
                  <a:ext cx="87840" cy="9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6844722" y="4522925"/>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9"/>
              <a:stretch>
                <a:fillRect/>
              </a:stretch>
            </p:blipFill>
            <p:spPr>
              <a:xfrm>
                <a:off x="6835722" y="4514285"/>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6861282" y="4419965"/>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1"/>
              <a:stretch>
                <a:fillRect/>
              </a:stretch>
            </p:blipFill>
            <p:spPr>
              <a:xfrm>
                <a:off x="6852642" y="4411325"/>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6873162" y="5124845"/>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3"/>
              <a:stretch>
                <a:fillRect/>
              </a:stretch>
            </p:blipFill>
            <p:spPr>
              <a:xfrm>
                <a:off x="6864162" y="5116205"/>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7808082" y="4437245"/>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5"/>
              <a:stretch>
                <a:fillRect/>
              </a:stretch>
            </p:blipFill>
            <p:spPr>
              <a:xfrm>
                <a:off x="7799082" y="4428245"/>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57"/>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59"/>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61"/>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63"/>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64">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65"/>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67"/>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69"/>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71"/>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73"/>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75"/>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77"/>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79"/>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81"/>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83"/>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85"/>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87"/>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8">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89"/>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0">
            <p14:nvContentPartPr>
              <p14:cNvPr id="2" name="Freihand 1">
                <a:extLst>
                  <a:ext uri="{FF2B5EF4-FFF2-40B4-BE49-F238E27FC236}">
                    <a16:creationId xmlns:a16="http://schemas.microsoft.com/office/drawing/2014/main" id="{1C6E45C6-8B8D-4340-9BC4-46411D554D33}"/>
                  </a:ext>
                </a:extLst>
              </p14:cNvPr>
              <p14:cNvContentPartPr/>
              <p14:nvPr/>
            </p14:nvContentPartPr>
            <p14:xfrm>
              <a:off x="6965566" y="4576274"/>
              <a:ext cx="178200" cy="189000"/>
            </p14:xfrm>
          </p:contentPart>
        </mc:Choice>
        <mc:Fallback xmlns="">
          <p:pic>
            <p:nvPicPr>
              <p:cNvPr id="2" name="Freihand 1">
                <a:extLst>
                  <a:ext uri="{FF2B5EF4-FFF2-40B4-BE49-F238E27FC236}">
                    <a16:creationId xmlns:a16="http://schemas.microsoft.com/office/drawing/2014/main" id="{1C6E45C6-8B8D-4340-9BC4-46411D554D33}"/>
                  </a:ext>
                </a:extLst>
              </p:cNvPr>
              <p:cNvPicPr/>
              <p:nvPr/>
            </p:nvPicPr>
            <p:blipFill>
              <a:blip r:embed="rId91"/>
              <a:stretch>
                <a:fillRect/>
              </a:stretch>
            </p:blipFill>
            <p:spPr>
              <a:xfrm>
                <a:off x="6956566" y="4567634"/>
                <a:ext cx="195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 name="Freihand 2">
                <a:extLst>
                  <a:ext uri="{FF2B5EF4-FFF2-40B4-BE49-F238E27FC236}">
                    <a16:creationId xmlns:a16="http://schemas.microsoft.com/office/drawing/2014/main" id="{D2AD7C6E-B7A1-43A6-86B8-DB0F150E74A8}"/>
                  </a:ext>
                </a:extLst>
              </p14:cNvPr>
              <p14:cNvContentPartPr/>
              <p14:nvPr/>
            </p14:nvContentPartPr>
            <p14:xfrm>
              <a:off x="7185526" y="4643594"/>
              <a:ext cx="132120" cy="114840"/>
            </p14:xfrm>
          </p:contentPart>
        </mc:Choice>
        <mc:Fallback xmlns="">
          <p:pic>
            <p:nvPicPr>
              <p:cNvPr id="3" name="Freihand 2">
                <a:extLst>
                  <a:ext uri="{FF2B5EF4-FFF2-40B4-BE49-F238E27FC236}">
                    <a16:creationId xmlns:a16="http://schemas.microsoft.com/office/drawing/2014/main" id="{D2AD7C6E-B7A1-43A6-86B8-DB0F150E74A8}"/>
                  </a:ext>
                </a:extLst>
              </p:cNvPr>
              <p:cNvPicPr/>
              <p:nvPr/>
            </p:nvPicPr>
            <p:blipFill>
              <a:blip r:embed="rId93"/>
              <a:stretch>
                <a:fillRect/>
              </a:stretch>
            </p:blipFill>
            <p:spPr>
              <a:xfrm>
                <a:off x="7176886" y="4634954"/>
                <a:ext cx="149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 name="Freihand 5">
                <a:extLst>
                  <a:ext uri="{FF2B5EF4-FFF2-40B4-BE49-F238E27FC236}">
                    <a16:creationId xmlns:a16="http://schemas.microsoft.com/office/drawing/2014/main" id="{F0F338B5-3E62-4017-AB51-C5D0F7651416}"/>
                  </a:ext>
                </a:extLst>
              </p14:cNvPr>
              <p14:cNvContentPartPr/>
              <p14:nvPr/>
            </p14:nvContentPartPr>
            <p14:xfrm>
              <a:off x="7379926" y="4652954"/>
              <a:ext cx="143280" cy="102240"/>
            </p14:xfrm>
          </p:contentPart>
        </mc:Choice>
        <mc:Fallback xmlns="">
          <p:pic>
            <p:nvPicPr>
              <p:cNvPr id="6" name="Freihand 5">
                <a:extLst>
                  <a:ext uri="{FF2B5EF4-FFF2-40B4-BE49-F238E27FC236}">
                    <a16:creationId xmlns:a16="http://schemas.microsoft.com/office/drawing/2014/main" id="{F0F338B5-3E62-4017-AB51-C5D0F7651416}"/>
                  </a:ext>
                </a:extLst>
              </p:cNvPr>
              <p:cNvPicPr/>
              <p:nvPr/>
            </p:nvPicPr>
            <p:blipFill>
              <a:blip r:embed="rId95"/>
              <a:stretch>
                <a:fillRect/>
              </a:stretch>
            </p:blipFill>
            <p:spPr>
              <a:xfrm>
                <a:off x="7370926" y="4644314"/>
                <a:ext cx="160920" cy="119880"/>
              </a:xfrm>
              <a:prstGeom prst="rect">
                <a:avLst/>
              </a:prstGeom>
            </p:spPr>
          </p:pic>
        </mc:Fallback>
      </mc:AlternateContent>
      <p:grpSp>
        <p:nvGrpSpPr>
          <p:cNvPr id="48" name="Gruppieren 47">
            <a:extLst>
              <a:ext uri="{FF2B5EF4-FFF2-40B4-BE49-F238E27FC236}">
                <a16:creationId xmlns:a16="http://schemas.microsoft.com/office/drawing/2014/main" id="{4BD36E36-BA3B-4110-9B3A-30F0D402E80C}"/>
              </a:ext>
            </a:extLst>
          </p:cNvPr>
          <p:cNvGrpSpPr/>
          <p:nvPr/>
        </p:nvGrpSpPr>
        <p:grpSpPr>
          <a:xfrm>
            <a:off x="7538326" y="4554674"/>
            <a:ext cx="228600" cy="201240"/>
            <a:chOff x="7538326" y="4554674"/>
            <a:chExt cx="228600" cy="201240"/>
          </a:xfrm>
        </p:grpSpPr>
        <mc:AlternateContent xmlns:mc="http://schemas.openxmlformats.org/markup-compatibility/2006" xmlns:p14="http://schemas.microsoft.com/office/powerpoint/2010/main">
          <mc:Choice Requires="p14">
            <p:contentPart p14:bwMode="auto" r:id="rId96">
              <p14:nvContentPartPr>
                <p14:cNvPr id="13" name="Freihand 12">
                  <a:extLst>
                    <a:ext uri="{FF2B5EF4-FFF2-40B4-BE49-F238E27FC236}">
                      <a16:creationId xmlns:a16="http://schemas.microsoft.com/office/drawing/2014/main" id="{0DDFF63C-0728-4C3C-A796-4FD8F5BBD7D5}"/>
                    </a:ext>
                  </a:extLst>
                </p14:cNvPr>
                <p14:cNvContentPartPr/>
                <p14:nvPr/>
              </p14:nvContentPartPr>
              <p14:xfrm>
                <a:off x="7538326" y="4652954"/>
                <a:ext cx="64800" cy="102960"/>
              </p14:xfrm>
            </p:contentPart>
          </mc:Choice>
          <mc:Fallback xmlns="">
            <p:pic>
              <p:nvPicPr>
                <p:cNvPr id="13" name="Freihand 12">
                  <a:extLst>
                    <a:ext uri="{FF2B5EF4-FFF2-40B4-BE49-F238E27FC236}">
                      <a16:creationId xmlns:a16="http://schemas.microsoft.com/office/drawing/2014/main" id="{0DDFF63C-0728-4C3C-A796-4FD8F5BBD7D5}"/>
                    </a:ext>
                  </a:extLst>
                </p:cNvPr>
                <p:cNvPicPr/>
                <p:nvPr/>
              </p:nvPicPr>
              <p:blipFill>
                <a:blip r:embed="rId97"/>
                <a:stretch>
                  <a:fillRect/>
                </a:stretch>
              </p:blipFill>
              <p:spPr>
                <a:xfrm>
                  <a:off x="7529686" y="4644314"/>
                  <a:ext cx="82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0" name="Freihand 39">
                  <a:extLst>
                    <a:ext uri="{FF2B5EF4-FFF2-40B4-BE49-F238E27FC236}">
                      <a16:creationId xmlns:a16="http://schemas.microsoft.com/office/drawing/2014/main" id="{4ABC77CB-9B9F-446C-B157-0163DC3A2272}"/>
                    </a:ext>
                  </a:extLst>
                </p14:cNvPr>
                <p14:cNvContentPartPr/>
                <p14:nvPr/>
              </p14:nvContentPartPr>
              <p14:xfrm>
                <a:off x="7690246" y="4554674"/>
                <a:ext cx="27360" cy="191520"/>
              </p14:xfrm>
            </p:contentPart>
          </mc:Choice>
          <mc:Fallback xmlns="">
            <p:pic>
              <p:nvPicPr>
                <p:cNvPr id="40" name="Freihand 39">
                  <a:extLst>
                    <a:ext uri="{FF2B5EF4-FFF2-40B4-BE49-F238E27FC236}">
                      <a16:creationId xmlns:a16="http://schemas.microsoft.com/office/drawing/2014/main" id="{4ABC77CB-9B9F-446C-B157-0163DC3A2272}"/>
                    </a:ext>
                  </a:extLst>
                </p:cNvPr>
                <p:cNvPicPr/>
                <p:nvPr/>
              </p:nvPicPr>
              <p:blipFill>
                <a:blip r:embed="rId99"/>
                <a:stretch>
                  <a:fillRect/>
                </a:stretch>
              </p:blipFill>
              <p:spPr>
                <a:xfrm>
                  <a:off x="7681246" y="4546034"/>
                  <a:ext cx="45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3" name="Freihand 42">
                  <a:extLst>
                    <a:ext uri="{FF2B5EF4-FFF2-40B4-BE49-F238E27FC236}">
                      <a16:creationId xmlns:a16="http://schemas.microsoft.com/office/drawing/2014/main" id="{43DF4C7D-7FD7-4014-8A17-CC5B6675D4A7}"/>
                    </a:ext>
                  </a:extLst>
                </p14:cNvPr>
                <p14:cNvContentPartPr/>
                <p14:nvPr/>
              </p14:nvContentPartPr>
              <p14:xfrm>
                <a:off x="7628686" y="4618754"/>
                <a:ext cx="138240" cy="20880"/>
              </p14:xfrm>
            </p:contentPart>
          </mc:Choice>
          <mc:Fallback xmlns="">
            <p:pic>
              <p:nvPicPr>
                <p:cNvPr id="43" name="Freihand 42">
                  <a:extLst>
                    <a:ext uri="{FF2B5EF4-FFF2-40B4-BE49-F238E27FC236}">
                      <a16:creationId xmlns:a16="http://schemas.microsoft.com/office/drawing/2014/main" id="{43DF4C7D-7FD7-4014-8A17-CC5B6675D4A7}"/>
                    </a:ext>
                  </a:extLst>
                </p:cNvPr>
                <p:cNvPicPr/>
                <p:nvPr/>
              </p:nvPicPr>
              <p:blipFill>
                <a:blip r:embed="rId101"/>
                <a:stretch>
                  <a:fillRect/>
                </a:stretch>
              </p:blipFill>
              <p:spPr>
                <a:xfrm>
                  <a:off x="7620046" y="4610114"/>
                  <a:ext cx="15588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EE5FD42D-EA2B-4D46-A9C9-D97F9D348FB3}"/>
                  </a:ext>
                </a:extLst>
              </p14:cNvPr>
              <p14:cNvContentPartPr/>
              <p14:nvPr/>
            </p14:nvContentPartPr>
            <p14:xfrm>
              <a:off x="7115326" y="4882274"/>
              <a:ext cx="10080" cy="181080"/>
            </p14:xfrm>
          </p:contentPart>
        </mc:Choice>
        <mc:Fallback xmlns="">
          <p:pic>
            <p:nvPicPr>
              <p:cNvPr id="54" name="Freihand 53">
                <a:extLst>
                  <a:ext uri="{FF2B5EF4-FFF2-40B4-BE49-F238E27FC236}">
                    <a16:creationId xmlns:a16="http://schemas.microsoft.com/office/drawing/2014/main" id="{EE5FD42D-EA2B-4D46-A9C9-D97F9D348FB3}"/>
                  </a:ext>
                </a:extLst>
              </p:cNvPr>
              <p:cNvPicPr/>
              <p:nvPr/>
            </p:nvPicPr>
            <p:blipFill>
              <a:blip r:embed="rId103"/>
              <a:stretch>
                <a:fillRect/>
              </a:stretch>
            </p:blipFill>
            <p:spPr>
              <a:xfrm>
                <a:off x="7106326" y="4873274"/>
                <a:ext cx="27720" cy="198720"/>
              </a:xfrm>
              <a:prstGeom prst="rect">
                <a:avLst/>
              </a:prstGeom>
            </p:spPr>
          </p:pic>
        </mc:Fallback>
      </mc:AlternateContent>
      <p:grpSp>
        <p:nvGrpSpPr>
          <p:cNvPr id="90" name="Gruppieren 89">
            <a:extLst>
              <a:ext uri="{FF2B5EF4-FFF2-40B4-BE49-F238E27FC236}">
                <a16:creationId xmlns:a16="http://schemas.microsoft.com/office/drawing/2014/main" id="{59EEBC5E-7DAF-4811-BB06-84031DA5D64A}"/>
              </a:ext>
            </a:extLst>
          </p:cNvPr>
          <p:cNvGrpSpPr/>
          <p:nvPr/>
        </p:nvGrpSpPr>
        <p:grpSpPr>
          <a:xfrm>
            <a:off x="7135486" y="4886954"/>
            <a:ext cx="632880" cy="180360"/>
            <a:chOff x="7135486" y="4886954"/>
            <a:chExt cx="632880" cy="180360"/>
          </a:xfrm>
        </p:grpSpPr>
        <mc:AlternateContent xmlns:mc="http://schemas.openxmlformats.org/markup-compatibility/2006" xmlns:p14="http://schemas.microsoft.com/office/powerpoint/2010/main">
          <mc:Choice Requires="p14">
            <p:contentPart p14:bwMode="auto" r:id="rId104">
              <p14:nvContentPartPr>
                <p14:cNvPr id="75" name="Freihand 74">
                  <a:extLst>
                    <a:ext uri="{FF2B5EF4-FFF2-40B4-BE49-F238E27FC236}">
                      <a16:creationId xmlns:a16="http://schemas.microsoft.com/office/drawing/2014/main" id="{7B30B58E-3BF0-4AF4-AA53-C2D76CEE7B69}"/>
                    </a:ext>
                  </a:extLst>
                </p14:cNvPr>
                <p14:cNvContentPartPr/>
                <p14:nvPr/>
              </p14:nvContentPartPr>
              <p14:xfrm>
                <a:off x="7224766" y="4886954"/>
                <a:ext cx="23760" cy="180360"/>
              </p14:xfrm>
            </p:contentPart>
          </mc:Choice>
          <mc:Fallback xmlns="">
            <p:pic>
              <p:nvPicPr>
                <p:cNvPr id="75" name="Freihand 74">
                  <a:extLst>
                    <a:ext uri="{FF2B5EF4-FFF2-40B4-BE49-F238E27FC236}">
                      <a16:creationId xmlns:a16="http://schemas.microsoft.com/office/drawing/2014/main" id="{7B30B58E-3BF0-4AF4-AA53-C2D76CEE7B69}"/>
                    </a:ext>
                  </a:extLst>
                </p:cNvPr>
                <p:cNvPicPr/>
                <p:nvPr/>
              </p:nvPicPr>
              <p:blipFill>
                <a:blip r:embed="rId105"/>
                <a:stretch>
                  <a:fillRect/>
                </a:stretch>
              </p:blipFill>
              <p:spPr>
                <a:xfrm>
                  <a:off x="7215766" y="4877954"/>
                  <a:ext cx="41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Freihand 76">
                  <a:extLst>
                    <a:ext uri="{FF2B5EF4-FFF2-40B4-BE49-F238E27FC236}">
                      <a16:creationId xmlns:a16="http://schemas.microsoft.com/office/drawing/2014/main" id="{4AEDD2D4-5099-44F8-82AA-D04124B7B6B3}"/>
                    </a:ext>
                  </a:extLst>
                </p14:cNvPr>
                <p14:cNvContentPartPr/>
                <p14:nvPr/>
              </p14:nvContentPartPr>
              <p14:xfrm>
                <a:off x="7135486" y="4953914"/>
                <a:ext cx="92880" cy="15120"/>
              </p14:xfrm>
            </p:contentPart>
          </mc:Choice>
          <mc:Fallback xmlns="">
            <p:pic>
              <p:nvPicPr>
                <p:cNvPr id="77" name="Freihand 76">
                  <a:extLst>
                    <a:ext uri="{FF2B5EF4-FFF2-40B4-BE49-F238E27FC236}">
                      <a16:creationId xmlns:a16="http://schemas.microsoft.com/office/drawing/2014/main" id="{4AEDD2D4-5099-44F8-82AA-D04124B7B6B3}"/>
                    </a:ext>
                  </a:extLst>
                </p:cNvPr>
                <p:cNvPicPr/>
                <p:nvPr/>
              </p:nvPicPr>
              <p:blipFill>
                <a:blip r:embed="rId107"/>
                <a:stretch>
                  <a:fillRect/>
                </a:stretch>
              </p:blipFill>
              <p:spPr>
                <a:xfrm>
                  <a:off x="7126846" y="4944914"/>
                  <a:ext cx="1105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Freihand 77">
                  <a:extLst>
                    <a:ext uri="{FF2B5EF4-FFF2-40B4-BE49-F238E27FC236}">
                      <a16:creationId xmlns:a16="http://schemas.microsoft.com/office/drawing/2014/main" id="{5D20E164-DB13-4C11-BB45-A292F0032B94}"/>
                    </a:ext>
                  </a:extLst>
                </p14:cNvPr>
                <p14:cNvContentPartPr/>
                <p14:nvPr/>
              </p14:nvContentPartPr>
              <p14:xfrm>
                <a:off x="7297126" y="4949594"/>
                <a:ext cx="102240" cy="96480"/>
              </p14:xfrm>
            </p:contentPart>
          </mc:Choice>
          <mc:Fallback xmlns="">
            <p:pic>
              <p:nvPicPr>
                <p:cNvPr id="78" name="Freihand 77">
                  <a:extLst>
                    <a:ext uri="{FF2B5EF4-FFF2-40B4-BE49-F238E27FC236}">
                      <a16:creationId xmlns:a16="http://schemas.microsoft.com/office/drawing/2014/main" id="{5D20E164-DB13-4C11-BB45-A292F0032B94}"/>
                    </a:ext>
                  </a:extLst>
                </p:cNvPr>
                <p:cNvPicPr/>
                <p:nvPr/>
              </p:nvPicPr>
              <p:blipFill>
                <a:blip r:embed="rId109"/>
                <a:stretch>
                  <a:fillRect/>
                </a:stretch>
              </p:blipFill>
              <p:spPr>
                <a:xfrm>
                  <a:off x="7288486" y="4940954"/>
                  <a:ext cx="119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0" name="Freihand 79">
                  <a:extLst>
                    <a:ext uri="{FF2B5EF4-FFF2-40B4-BE49-F238E27FC236}">
                      <a16:creationId xmlns:a16="http://schemas.microsoft.com/office/drawing/2014/main" id="{C4A740A8-CDE2-4AFE-B3BB-FF5DFE359C7D}"/>
                    </a:ext>
                  </a:extLst>
                </p14:cNvPr>
                <p14:cNvContentPartPr/>
                <p14:nvPr/>
              </p14:nvContentPartPr>
              <p14:xfrm>
                <a:off x="7452646" y="4934114"/>
                <a:ext cx="144720" cy="94680"/>
              </p14:xfrm>
            </p:contentPart>
          </mc:Choice>
          <mc:Fallback xmlns="">
            <p:pic>
              <p:nvPicPr>
                <p:cNvPr id="80" name="Freihand 79">
                  <a:extLst>
                    <a:ext uri="{FF2B5EF4-FFF2-40B4-BE49-F238E27FC236}">
                      <a16:creationId xmlns:a16="http://schemas.microsoft.com/office/drawing/2014/main" id="{C4A740A8-CDE2-4AFE-B3BB-FF5DFE359C7D}"/>
                    </a:ext>
                  </a:extLst>
                </p:cNvPr>
                <p:cNvPicPr/>
                <p:nvPr/>
              </p:nvPicPr>
              <p:blipFill>
                <a:blip r:embed="rId111"/>
                <a:stretch>
                  <a:fillRect/>
                </a:stretch>
              </p:blipFill>
              <p:spPr>
                <a:xfrm>
                  <a:off x="7444006" y="4925114"/>
                  <a:ext cx="162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Freihand 87">
                  <a:extLst>
                    <a:ext uri="{FF2B5EF4-FFF2-40B4-BE49-F238E27FC236}">
                      <a16:creationId xmlns:a16="http://schemas.microsoft.com/office/drawing/2014/main" id="{EFF97F7A-3E93-425D-A344-E61B5EA3C581}"/>
                    </a:ext>
                  </a:extLst>
                </p14:cNvPr>
                <p14:cNvContentPartPr/>
                <p14:nvPr/>
              </p14:nvContentPartPr>
              <p14:xfrm>
                <a:off x="7654606" y="4916834"/>
                <a:ext cx="113760" cy="92160"/>
              </p14:xfrm>
            </p:contentPart>
          </mc:Choice>
          <mc:Fallback xmlns="">
            <p:pic>
              <p:nvPicPr>
                <p:cNvPr id="88" name="Freihand 87">
                  <a:extLst>
                    <a:ext uri="{FF2B5EF4-FFF2-40B4-BE49-F238E27FC236}">
                      <a16:creationId xmlns:a16="http://schemas.microsoft.com/office/drawing/2014/main" id="{EFF97F7A-3E93-425D-A344-E61B5EA3C581}"/>
                    </a:ext>
                  </a:extLst>
                </p:cNvPr>
                <p:cNvPicPr/>
                <p:nvPr/>
              </p:nvPicPr>
              <p:blipFill>
                <a:blip r:embed="rId113"/>
                <a:stretch>
                  <a:fillRect/>
                </a:stretch>
              </p:blipFill>
              <p:spPr>
                <a:xfrm>
                  <a:off x="7645606" y="4908194"/>
                  <a:ext cx="131400" cy="109800"/>
                </a:xfrm>
                <a:prstGeom prst="rect">
                  <a:avLst/>
                </a:prstGeom>
              </p:spPr>
            </p:pic>
          </mc:Fallback>
        </mc:AlternateContent>
      </p:grpSp>
      <p:grpSp>
        <p:nvGrpSpPr>
          <p:cNvPr id="70" name="Gruppieren 69">
            <a:extLst>
              <a:ext uri="{FF2B5EF4-FFF2-40B4-BE49-F238E27FC236}">
                <a16:creationId xmlns:a16="http://schemas.microsoft.com/office/drawing/2014/main" id="{5AD0C9B8-0DBF-49A2-B96B-E62539EA049D}"/>
              </a:ext>
            </a:extLst>
          </p:cNvPr>
          <p:cNvGrpSpPr/>
          <p:nvPr/>
        </p:nvGrpSpPr>
        <p:grpSpPr>
          <a:xfrm>
            <a:off x="2984680" y="4345805"/>
            <a:ext cx="2266560" cy="1233360"/>
            <a:chOff x="8755481" y="4747220"/>
            <a:chExt cx="2266560" cy="1233360"/>
          </a:xfrm>
        </p:grpSpPr>
        <p:grpSp>
          <p:nvGrpSpPr>
            <p:cNvPr id="73" name="Gruppieren 72">
              <a:extLst>
                <a:ext uri="{FF2B5EF4-FFF2-40B4-BE49-F238E27FC236}">
                  <a16:creationId xmlns:a16="http://schemas.microsoft.com/office/drawing/2014/main" id="{9ADEEF1B-0688-48D0-8BC6-99EB13EDB58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4">
                <p14:nvContentPartPr>
                  <p14:cNvPr id="112" name="Freihand 111">
                    <a:extLst>
                      <a:ext uri="{FF2B5EF4-FFF2-40B4-BE49-F238E27FC236}">
                        <a16:creationId xmlns:a16="http://schemas.microsoft.com/office/drawing/2014/main" id="{871D8B86-597F-4E75-B0CB-9AFAF06E34C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1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3" name="Freihand 112">
                    <a:extLst>
                      <a:ext uri="{FF2B5EF4-FFF2-40B4-BE49-F238E27FC236}">
                        <a16:creationId xmlns:a16="http://schemas.microsoft.com/office/drawing/2014/main" id="{4B5D2A27-9B6B-4AAD-9398-6308253D9566}"/>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7"/>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4" name="Freihand 113">
                    <a:extLst>
                      <a:ext uri="{FF2B5EF4-FFF2-40B4-BE49-F238E27FC236}">
                        <a16:creationId xmlns:a16="http://schemas.microsoft.com/office/drawing/2014/main" id="{147E5288-D71C-45F8-A030-304A6856B4F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19"/>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5" name="Freihand 114">
                    <a:extLst>
                      <a:ext uri="{FF2B5EF4-FFF2-40B4-BE49-F238E27FC236}">
                        <a16:creationId xmlns:a16="http://schemas.microsoft.com/office/drawing/2014/main" id="{E932ABA1-A371-47CA-8154-DF45494A164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1"/>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6" name="Freihand 115">
                    <a:extLst>
                      <a:ext uri="{FF2B5EF4-FFF2-40B4-BE49-F238E27FC236}">
                        <a16:creationId xmlns:a16="http://schemas.microsoft.com/office/drawing/2014/main" id="{ACEB6FF2-0680-4228-AF64-14519FBBE37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3"/>
                  <a:stretch>
                    <a:fillRect/>
                  </a:stretch>
                </p:blipFill>
                <p:spPr>
                  <a:xfrm>
                    <a:off x="2079286" y="1505474"/>
                    <a:ext cx="119160" cy="75600"/>
                  </a:xfrm>
                  <a:prstGeom prst="rect">
                    <a:avLst/>
                  </a:prstGeom>
                </p:spPr>
              </p:pic>
            </mc:Fallback>
          </mc:AlternateContent>
        </p:grpSp>
        <p:grpSp>
          <p:nvGrpSpPr>
            <p:cNvPr id="81" name="Gruppieren 80">
              <a:extLst>
                <a:ext uri="{FF2B5EF4-FFF2-40B4-BE49-F238E27FC236}">
                  <a16:creationId xmlns:a16="http://schemas.microsoft.com/office/drawing/2014/main" id="{4C6765DB-33A8-44F8-B19F-BB97EB9246D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4">
                <p14:nvContentPartPr>
                  <p14:cNvPr id="107" name="Freihand 106">
                    <a:extLst>
                      <a:ext uri="{FF2B5EF4-FFF2-40B4-BE49-F238E27FC236}">
                        <a16:creationId xmlns:a16="http://schemas.microsoft.com/office/drawing/2014/main" id="{C91CE3D7-C94E-4478-AE80-B3C82E6E9040}"/>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5"/>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Freihand 107">
                    <a:extLst>
                      <a:ext uri="{FF2B5EF4-FFF2-40B4-BE49-F238E27FC236}">
                        <a16:creationId xmlns:a16="http://schemas.microsoft.com/office/drawing/2014/main" id="{D01B416E-D448-4BE6-83ED-F75C5706525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7"/>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Freihand 108">
                    <a:extLst>
                      <a:ext uri="{FF2B5EF4-FFF2-40B4-BE49-F238E27FC236}">
                        <a16:creationId xmlns:a16="http://schemas.microsoft.com/office/drawing/2014/main" id="{1A196DEC-28D4-4754-AC7E-0BF38529FEF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29"/>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Freihand 109">
                    <a:extLst>
                      <a:ext uri="{FF2B5EF4-FFF2-40B4-BE49-F238E27FC236}">
                        <a16:creationId xmlns:a16="http://schemas.microsoft.com/office/drawing/2014/main" id="{5C23FA1F-C4A6-4177-832F-756F01EBC32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1"/>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Freihand 110">
                    <a:extLst>
                      <a:ext uri="{FF2B5EF4-FFF2-40B4-BE49-F238E27FC236}">
                        <a16:creationId xmlns:a16="http://schemas.microsoft.com/office/drawing/2014/main" id="{DF0A346F-99A1-4606-9A41-C0290CFDEDA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3"/>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91" name="Freihand 90">
                  <a:extLst>
                    <a:ext uri="{FF2B5EF4-FFF2-40B4-BE49-F238E27FC236}">
                      <a16:creationId xmlns:a16="http://schemas.microsoft.com/office/drawing/2014/main" id="{B28BC65A-C8D3-4104-A5E4-D1F13380F7E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5"/>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Freihand 91">
                  <a:extLst>
                    <a:ext uri="{FF2B5EF4-FFF2-40B4-BE49-F238E27FC236}">
                      <a16:creationId xmlns:a16="http://schemas.microsoft.com/office/drawing/2014/main" id="{234B87C6-BCC9-425E-87DD-60082F2DD3B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7"/>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Freihand 92">
                  <a:extLst>
                    <a:ext uri="{FF2B5EF4-FFF2-40B4-BE49-F238E27FC236}">
                      <a16:creationId xmlns:a16="http://schemas.microsoft.com/office/drawing/2014/main" id="{6520D372-501E-4033-B485-064F7F347B0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39"/>
                <a:stretch>
                  <a:fillRect/>
                </a:stretch>
              </p:blipFill>
              <p:spPr>
                <a:xfrm>
                  <a:off x="9002801" y="5635340"/>
                  <a:ext cx="192600" cy="349200"/>
                </a:xfrm>
                <a:prstGeom prst="rect">
                  <a:avLst/>
                </a:prstGeom>
              </p:spPr>
            </p:pic>
          </mc:Fallback>
        </mc:AlternateContent>
        <p:grpSp>
          <p:nvGrpSpPr>
            <p:cNvPr id="94" name="Gruppieren 93">
              <a:extLst>
                <a:ext uri="{FF2B5EF4-FFF2-40B4-BE49-F238E27FC236}">
                  <a16:creationId xmlns:a16="http://schemas.microsoft.com/office/drawing/2014/main" id="{EA0E5455-B70F-47F3-9098-2392FC27C24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0">
                <p14:nvContentPartPr>
                  <p14:cNvPr id="105" name="Freihand 104">
                    <a:extLst>
                      <a:ext uri="{FF2B5EF4-FFF2-40B4-BE49-F238E27FC236}">
                        <a16:creationId xmlns:a16="http://schemas.microsoft.com/office/drawing/2014/main" id="{7CAE277A-BFC5-461D-8E8C-52F4B8AFC9A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1"/>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Freihand 105">
                    <a:extLst>
                      <a:ext uri="{FF2B5EF4-FFF2-40B4-BE49-F238E27FC236}">
                        <a16:creationId xmlns:a16="http://schemas.microsoft.com/office/drawing/2014/main" id="{94FFB451-1C29-4672-86E4-01918A52FBD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3"/>
                  <a:stretch>
                    <a:fillRect/>
                  </a:stretch>
                </p:blipFill>
                <p:spPr>
                  <a:xfrm>
                    <a:off x="2130046" y="1705994"/>
                    <a:ext cx="265680" cy="226440"/>
                  </a:xfrm>
                  <a:prstGeom prst="rect">
                    <a:avLst/>
                  </a:prstGeom>
                </p:spPr>
              </p:pic>
            </mc:Fallback>
          </mc:AlternateContent>
        </p:grpSp>
        <p:grpSp>
          <p:nvGrpSpPr>
            <p:cNvPr id="95" name="Gruppieren 94">
              <a:extLst>
                <a:ext uri="{FF2B5EF4-FFF2-40B4-BE49-F238E27FC236}">
                  <a16:creationId xmlns:a16="http://schemas.microsoft.com/office/drawing/2014/main" id="{0ADA7CC6-1788-4F81-8346-61FB1AEF786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DD25E7DA-1CA8-4A76-A41A-976E64E7131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5"/>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EFE9FB44-DA77-4B29-8C19-F60B1EF070DE}"/>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96" name="Freihand 95">
                  <a:extLst>
                    <a:ext uri="{FF2B5EF4-FFF2-40B4-BE49-F238E27FC236}">
                      <a16:creationId xmlns:a16="http://schemas.microsoft.com/office/drawing/2014/main" id="{72F0FAFC-68E6-440B-9A91-F617C379D80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Freihand 96">
                  <a:extLst>
                    <a:ext uri="{FF2B5EF4-FFF2-40B4-BE49-F238E27FC236}">
                      <a16:creationId xmlns:a16="http://schemas.microsoft.com/office/drawing/2014/main" id="{5EB7C6BE-2F3F-4298-A146-BEA86B43005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98" name="Gruppieren 97">
              <a:extLst>
                <a:ext uri="{FF2B5EF4-FFF2-40B4-BE49-F238E27FC236}">
                  <a16:creationId xmlns:a16="http://schemas.microsoft.com/office/drawing/2014/main" id="{DACFF53F-4087-4DDC-9DFC-1B958199092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99" name="Freihand 98">
                    <a:extLst>
                      <a:ext uri="{FF2B5EF4-FFF2-40B4-BE49-F238E27FC236}">
                        <a16:creationId xmlns:a16="http://schemas.microsoft.com/office/drawing/2014/main" id="{D7F49A8C-A0C5-4959-911C-5303CB7C2A7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Freihand 99">
                    <a:extLst>
                      <a:ext uri="{FF2B5EF4-FFF2-40B4-BE49-F238E27FC236}">
                        <a16:creationId xmlns:a16="http://schemas.microsoft.com/office/drawing/2014/main" id="{DEB5190D-0DE7-4C87-95CA-C35E8795E0A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Freihand 100">
                    <a:extLst>
                      <a:ext uri="{FF2B5EF4-FFF2-40B4-BE49-F238E27FC236}">
                        <a16:creationId xmlns:a16="http://schemas.microsoft.com/office/drawing/2014/main" id="{95E3DC39-7288-4C2D-8AEB-F30EA6AC4A3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Freihand 101">
                    <a:extLst>
                      <a:ext uri="{FF2B5EF4-FFF2-40B4-BE49-F238E27FC236}">
                        <a16:creationId xmlns:a16="http://schemas.microsoft.com/office/drawing/2014/main" id="{C89B88D0-B70C-48A6-BE93-AE9E7F5EAA8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4945713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69668374"/>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915675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43442329"/>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1168557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9187491"/>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271036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0149519-03B2-4974-B7D2-52EC9BD8CDF1}"/>
              </a:ext>
            </a:extLst>
          </p:cNvPr>
          <p:cNvPicPr>
            <a:picLocks noChangeAspect="1"/>
          </p:cNvPicPr>
          <p:nvPr/>
        </p:nvPicPr>
        <p:blipFill>
          <a:blip r:embed="rId2"/>
          <a:stretch>
            <a:fillRect/>
          </a:stretch>
        </p:blipFill>
        <p:spPr>
          <a:xfrm>
            <a:off x="2134578" y="538851"/>
            <a:ext cx="7697383" cy="2890149"/>
          </a:xfrm>
          <a:prstGeom prst="rect">
            <a:avLst/>
          </a:prstGeom>
        </p:spPr>
      </p:pic>
      <p:pic>
        <p:nvPicPr>
          <p:cNvPr id="5" name="Grafik 4">
            <a:extLst>
              <a:ext uri="{FF2B5EF4-FFF2-40B4-BE49-F238E27FC236}">
                <a16:creationId xmlns:a16="http://schemas.microsoft.com/office/drawing/2014/main" id="{73F7A2B0-2212-41EA-A3C7-7B0572849ECE}"/>
              </a:ext>
            </a:extLst>
          </p:cNvPr>
          <p:cNvPicPr>
            <a:picLocks noChangeAspect="1"/>
          </p:cNvPicPr>
          <p:nvPr/>
        </p:nvPicPr>
        <p:blipFill>
          <a:blip r:embed="rId3"/>
          <a:stretch>
            <a:fillRect/>
          </a:stretch>
        </p:blipFill>
        <p:spPr>
          <a:xfrm>
            <a:off x="733955" y="3683530"/>
            <a:ext cx="10498630" cy="2890148"/>
          </a:xfrm>
          <a:prstGeom prst="rect">
            <a:avLst/>
          </a:prstGeom>
        </p:spPr>
      </p:pic>
    </p:spTree>
    <p:extLst>
      <p:ext uri="{BB962C8B-B14F-4D97-AF65-F5344CB8AC3E}">
        <p14:creationId xmlns:p14="http://schemas.microsoft.com/office/powerpoint/2010/main" val="37784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93569522"/>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53506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5897996"/>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0864471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50613303"/>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170825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748912"/>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770267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48676864"/>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286876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313711417"/>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1510927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3815178"/>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a:t>
                      </a:r>
                      <a:r>
                        <a:rPr lang="de-DE" sz="1400" dirty="0" err="1"/>
                        <a:t>Earn</a:t>
                      </a:r>
                      <a:r>
                        <a:rPr lang="de-DE" sz="1400" dirty="0"/>
                        <a:t> </a:t>
                      </a:r>
                      <a:r>
                        <a:rPr lang="de-DE" sz="1400" dirty="0" err="1"/>
                        <a:t>or</a:t>
                      </a:r>
                      <a:r>
                        <a:rPr lang="de-DE" sz="1400" dirty="0"/>
                        <a:t> </a:t>
                      </a:r>
                      <a:r>
                        <a:rPr lang="de-DE" sz="1400" dirty="0" err="1"/>
                        <a:t>give</a:t>
                      </a:r>
                      <a:r>
                        <a:rPr lang="de-DE" sz="1400" dirty="0"/>
                        <a:t>, but </a:t>
                      </a:r>
                      <a:r>
                        <a:rPr lang="de-DE" sz="1400" dirty="0" err="1"/>
                        <a:t>never</a:t>
                      </a:r>
                      <a:r>
                        <a:rPr lang="de-DE" sz="1400" dirty="0"/>
                        <a:t> </a:t>
                      </a:r>
                      <a:r>
                        <a:rPr lang="de-DE" sz="1400" dirty="0" err="1"/>
                        <a:t>assume</a:t>
                      </a:r>
                      <a:r>
                        <a:rPr lang="de-DE" sz="1400" dirty="0"/>
                        <a:t>, </a:t>
                      </a:r>
                      <a:r>
                        <a:rPr lang="de-DE" sz="1400" dirty="0" err="1"/>
                        <a:t>trust</a:t>
                      </a:r>
                      <a:r>
                        <a:rPr lang="de-DE" sz="1400" dirty="0"/>
                        <a:t>.</a:t>
                      </a:r>
                      <a:r>
                        <a:rPr lang="de-AT" sz="14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552444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B8393E-7BEA-4C0B-95FF-ED2B04BB2D7B}"/>
              </a:ext>
            </a:extLst>
          </p:cNvPr>
          <p:cNvSpPr>
            <a:spLocks noGrp="1"/>
          </p:cNvSpPr>
          <p:nvPr>
            <p:ph type="title"/>
          </p:nvPr>
        </p:nvSpPr>
        <p:spPr/>
        <p:txBody>
          <a:bodyPr/>
          <a:lstStyle/>
          <a:p>
            <a:r>
              <a:rPr lang="de-DE" dirty="0" err="1"/>
              <a:t>Similar</a:t>
            </a:r>
            <a:r>
              <a:rPr lang="de-DE" dirty="0"/>
              <a:t>: JSONP &amp; XSSI</a:t>
            </a:r>
            <a:endParaRPr lang="de-AT" dirty="0"/>
          </a:p>
        </p:txBody>
      </p:sp>
      <p:sp>
        <p:nvSpPr>
          <p:cNvPr id="3" name="Inhaltsplatzhalter 2">
            <a:extLst>
              <a:ext uri="{FF2B5EF4-FFF2-40B4-BE49-F238E27FC236}">
                <a16:creationId xmlns:a16="http://schemas.microsoft.com/office/drawing/2014/main" id="{98A71505-77D0-4C13-BEE8-0802E605E1FE}"/>
              </a:ext>
            </a:extLst>
          </p:cNvPr>
          <p:cNvSpPr>
            <a:spLocks noGrp="1"/>
          </p:cNvSpPr>
          <p:nvPr>
            <p:ph idx="1"/>
          </p:nvPr>
        </p:nvSpPr>
        <p:spPr>
          <a:xfrm>
            <a:off x="838199" y="1825625"/>
            <a:ext cx="11017469" cy="4351338"/>
          </a:xfrm>
        </p:spPr>
        <p:txBody>
          <a:bodyPr>
            <a:normAutofit/>
          </a:bodyPr>
          <a:lstStyle/>
          <a:p>
            <a:r>
              <a:rPr lang="de-DE" dirty="0" err="1"/>
              <a:t>Unfortunately</a:t>
            </a:r>
            <a:r>
              <a:rPr lang="de-DE" dirty="0"/>
              <a:t> not </a:t>
            </a:r>
            <a:r>
              <a:rPr lang="de-DE" dirty="0" err="1"/>
              <a:t>enough</a:t>
            </a:r>
            <a:r>
              <a:rPr lang="de-DE" dirty="0"/>
              <a:t> time at </a:t>
            </a:r>
            <a:r>
              <a:rPr lang="de-DE" dirty="0" err="1"/>
              <a:t>this</a:t>
            </a:r>
            <a:r>
              <a:rPr lang="de-DE" dirty="0"/>
              <a:t> </a:t>
            </a:r>
            <a:r>
              <a:rPr lang="de-DE" dirty="0" err="1"/>
              <a:t>class</a:t>
            </a:r>
            <a:endParaRPr lang="de-DE" dirty="0"/>
          </a:p>
          <a:p>
            <a:endParaRPr lang="de-DE" dirty="0"/>
          </a:p>
          <a:p>
            <a:r>
              <a:rPr lang="de-DE" dirty="0"/>
              <a:t>Recommended </a:t>
            </a:r>
            <a:r>
              <a:rPr lang="de-DE" dirty="0" err="1"/>
              <a:t>reading</a:t>
            </a:r>
            <a:r>
              <a:rPr lang="de-DE" dirty="0"/>
              <a:t>:</a:t>
            </a:r>
          </a:p>
          <a:p>
            <a:pPr lvl="1"/>
            <a:r>
              <a:rPr lang="de-AT" dirty="0"/>
              <a:t>https://www.w3schools.com/js/js_json_jsonp.asp</a:t>
            </a:r>
          </a:p>
          <a:p>
            <a:pPr lvl="1"/>
            <a:r>
              <a:rPr lang="de-AT" dirty="0"/>
              <a:t>https://www.sjoerdlangkemper.nl/2019/01/02/jsonp/</a:t>
            </a:r>
          </a:p>
          <a:p>
            <a:pPr lvl="1"/>
            <a:r>
              <a:rPr lang="de-AT" dirty="0"/>
              <a:t>https://web.stanford.edu/class/cs253/lectures/Lecture%2005.pdf</a:t>
            </a:r>
          </a:p>
          <a:p>
            <a:pPr lvl="1"/>
            <a:r>
              <a:rPr lang="de-AT" dirty="0"/>
              <a:t>https://www.scip.ch/en/?labs.20160414</a:t>
            </a:r>
          </a:p>
          <a:p>
            <a:pPr lvl="1"/>
            <a:r>
              <a:rPr lang="de-AT" dirty="0"/>
              <a:t>https://medium.com/bugbountywriteup/effortlessly-finding-cross-site-script-inclusion-xssi-jsonp-for-bug-bounty-38ae0b9e5c8a</a:t>
            </a:r>
          </a:p>
          <a:p>
            <a:pPr lvl="1"/>
            <a:endParaRPr lang="de-AT" dirty="0"/>
          </a:p>
        </p:txBody>
      </p:sp>
    </p:spTree>
    <p:extLst>
      <p:ext uri="{BB962C8B-B14F-4D97-AF65-F5344CB8AC3E}">
        <p14:creationId xmlns:p14="http://schemas.microsoft.com/office/powerpoint/2010/main" val="33520379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282183" y="492090"/>
            <a:ext cx="9627627" cy="2020248"/>
          </a:xfrm>
        </p:spPr>
        <p:txBody>
          <a:bodyPr>
            <a:noAutofit/>
          </a:bodyPr>
          <a:lstStyle/>
          <a:p>
            <a:pPr marL="0" indent="0" algn="ctr">
              <a:buNone/>
            </a:pPr>
            <a:r>
              <a:rPr lang="de-DE" sz="4400" dirty="0" err="1"/>
              <a:t>why</a:t>
            </a:r>
            <a:r>
              <a:rPr lang="de-DE" sz="4400" dirty="0"/>
              <a:t> </a:t>
            </a:r>
            <a:r>
              <a:rPr lang="de-DE" sz="4400" dirty="0" err="1"/>
              <a:t>playing</a:t>
            </a:r>
            <a:r>
              <a:rPr lang="de-DE" sz="4400" dirty="0"/>
              <a:t> </a:t>
            </a:r>
            <a:r>
              <a:rPr lang="de-DE" sz="4400" dirty="0" err="1"/>
              <a:t>around</a:t>
            </a:r>
            <a:r>
              <a:rPr lang="de-DE" sz="4400" dirty="0"/>
              <a:t> </a:t>
            </a:r>
            <a:r>
              <a:rPr lang="de-DE" sz="4400" dirty="0" err="1"/>
              <a:t>with</a:t>
            </a:r>
            <a:r>
              <a:rPr lang="de-DE" sz="4400" dirty="0"/>
              <a:t> &lt;</a:t>
            </a:r>
            <a:r>
              <a:rPr lang="de-DE" sz="4400" dirty="0" err="1"/>
              <a:t>img</a:t>
            </a:r>
            <a:r>
              <a:rPr lang="de-DE" sz="4400" dirty="0"/>
              <a:t>&gt; &lt;</a:t>
            </a:r>
            <a:r>
              <a:rPr lang="de-DE" sz="4400" dirty="0" err="1"/>
              <a:t>iframe</a:t>
            </a:r>
            <a:r>
              <a:rPr lang="de-DE" sz="4400" dirty="0"/>
              <a:t>&gt; &lt;form&gt; etc.?</a:t>
            </a:r>
          </a:p>
          <a:p>
            <a:pPr marL="0" indent="0" algn="ctr">
              <a:buNone/>
            </a:pPr>
            <a:endParaRPr lang="de-DE" sz="4400" dirty="0"/>
          </a:p>
          <a:p>
            <a:pPr marL="0" indent="0" algn="ctr">
              <a:buNone/>
            </a:pPr>
            <a:endParaRPr lang="de-DE" sz="4400" dirty="0"/>
          </a:p>
          <a:p>
            <a:pPr marL="0" indent="0" algn="ctr">
              <a:buNone/>
            </a:pPr>
            <a:endParaRPr lang="de-DE" sz="4400" dirty="0"/>
          </a:p>
        </p:txBody>
      </p:sp>
      <p:sp>
        <p:nvSpPr>
          <p:cNvPr id="3" name="Inhaltsplatzhalter 1">
            <a:extLst>
              <a:ext uri="{FF2B5EF4-FFF2-40B4-BE49-F238E27FC236}">
                <a16:creationId xmlns:a16="http://schemas.microsoft.com/office/drawing/2014/main" id="{D9265687-F948-43F6-9BE1-080421360F24}"/>
              </a:ext>
            </a:extLst>
          </p:cNvPr>
          <p:cNvSpPr txBox="1">
            <a:spLocks/>
          </p:cNvSpPr>
          <p:nvPr/>
        </p:nvSpPr>
        <p:spPr>
          <a:xfrm>
            <a:off x="1692012" y="4617035"/>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4400" dirty="0"/>
              <a:t>JavaScript </a:t>
            </a:r>
            <a:r>
              <a:rPr lang="de-DE" sz="4400" dirty="0" err="1"/>
              <a:t>can</a:t>
            </a:r>
            <a:r>
              <a:rPr lang="de-DE" sz="4400" dirty="0"/>
              <a:t> send </a:t>
            </a:r>
            <a:r>
              <a:rPr lang="de-DE" sz="4400" dirty="0" err="1"/>
              <a:t>arbitrary</a:t>
            </a:r>
            <a:r>
              <a:rPr lang="de-DE" sz="4400" dirty="0"/>
              <a:t> </a:t>
            </a:r>
            <a:r>
              <a:rPr lang="de-DE" sz="4400" dirty="0" err="1"/>
              <a:t>requests</a:t>
            </a:r>
            <a:r>
              <a:rPr lang="de-DE" sz="4400" dirty="0"/>
              <a:t>!</a:t>
            </a:r>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sp>
        <p:nvSpPr>
          <p:cNvPr id="4" name="Inhaltsplatzhalter 1">
            <a:extLst>
              <a:ext uri="{FF2B5EF4-FFF2-40B4-BE49-F238E27FC236}">
                <a16:creationId xmlns:a16="http://schemas.microsoft.com/office/drawing/2014/main" id="{32A3D362-9F3E-40D4-A603-F3E67AF7FB62}"/>
              </a:ext>
            </a:extLst>
          </p:cNvPr>
          <p:cNvSpPr txBox="1">
            <a:spLocks/>
          </p:cNvSpPr>
          <p:nvPr/>
        </p:nvSpPr>
        <p:spPr>
          <a:xfrm>
            <a:off x="1282182" y="2838159"/>
            <a:ext cx="9627627"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4400" dirty="0" err="1"/>
              <a:t>Can‘t</a:t>
            </a:r>
            <a:r>
              <a:rPr lang="de-DE" sz="4400" dirty="0"/>
              <a:t> </a:t>
            </a:r>
            <a:r>
              <a:rPr lang="de-DE" sz="4400" dirty="0" err="1"/>
              <a:t>even</a:t>
            </a:r>
            <a:r>
              <a:rPr lang="de-DE" sz="4400" dirty="0"/>
              <a:t> </a:t>
            </a:r>
            <a:r>
              <a:rPr lang="de-DE" sz="4400" dirty="0" err="1"/>
              <a:t>read</a:t>
            </a:r>
            <a:r>
              <a:rPr lang="de-DE" sz="4400" dirty="0"/>
              <a:t> </a:t>
            </a:r>
            <a:r>
              <a:rPr lang="de-DE" sz="4400" dirty="0" err="1"/>
              <a:t>the</a:t>
            </a:r>
            <a:r>
              <a:rPr lang="de-DE" sz="4400" dirty="0"/>
              <a:t> </a:t>
            </a:r>
            <a:r>
              <a:rPr lang="de-DE" sz="4400" dirty="0" err="1"/>
              <a:t>response</a:t>
            </a:r>
            <a:r>
              <a:rPr lang="de-DE" sz="4400" dirty="0"/>
              <a:t>…</a:t>
            </a:r>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spTree>
    <p:extLst>
      <p:ext uri="{BB962C8B-B14F-4D97-AF65-F5344CB8AC3E}">
        <p14:creationId xmlns:p14="http://schemas.microsoft.com/office/powerpoint/2010/main" val="6649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/soreq.html HTTP/1.1</a:t>
            </a:r>
          </a:p>
          <a:p>
            <a:r>
              <a:rPr lang="de-DE" dirty="0">
                <a:latin typeface="+mj-lt"/>
              </a:rPr>
              <a:t>Host: darkside.me</a:t>
            </a:r>
          </a:p>
        </p:txBody>
      </p:sp>
      <p:grpSp>
        <p:nvGrpSpPr>
          <p:cNvPr id="96" name="Gruppieren 95">
            <a:extLst>
              <a:ext uri="{FF2B5EF4-FFF2-40B4-BE49-F238E27FC236}">
                <a16:creationId xmlns:a16="http://schemas.microsoft.com/office/drawing/2014/main" id="{EE1189F9-5EAE-4834-A901-B04E6E157BB3}"/>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91" name="Freihand 90">
                  <a:extLst>
                    <a:ext uri="{FF2B5EF4-FFF2-40B4-BE49-F238E27FC236}">
                      <a16:creationId xmlns:a16="http://schemas.microsoft.com/office/drawing/2014/main" id="{C3F98B3A-436A-4D54-B469-40DDF35B521E}"/>
                    </a:ext>
                  </a:extLst>
                </p14:cNvPr>
                <p14:cNvContentPartPr/>
                <p14:nvPr/>
              </p14:nvContentPartPr>
              <p14:xfrm>
                <a:off x="3943006" y="1265714"/>
                <a:ext cx="225360" cy="308520"/>
              </p14:xfrm>
            </p:contentPart>
          </mc:Choice>
          <mc:Fallback xmlns="">
            <p:pic>
              <p:nvPicPr>
                <p:cNvPr id="91" name="Freihand 90">
                  <a:extLst>
                    <a:ext uri="{FF2B5EF4-FFF2-40B4-BE49-F238E27FC236}">
                      <a16:creationId xmlns:a16="http://schemas.microsoft.com/office/drawing/2014/main" id="{C3F98B3A-436A-4D54-B469-40DDF35B521E}"/>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Freihand 87">
                  <a:extLst>
                    <a:ext uri="{FF2B5EF4-FFF2-40B4-BE49-F238E27FC236}">
                      <a16:creationId xmlns:a16="http://schemas.microsoft.com/office/drawing/2014/main" id="{B8518728-CB17-4896-8F55-D95AB4CDAA82}"/>
                    </a:ext>
                  </a:extLst>
                </p14:cNvPr>
                <p14:cNvContentPartPr/>
                <p14:nvPr/>
              </p14:nvContentPartPr>
              <p14:xfrm>
                <a:off x="4002848" y="1388474"/>
                <a:ext cx="1125360" cy="1004760"/>
              </p14:xfrm>
            </p:contentPart>
          </mc:Choice>
          <mc:Fallback xmlns="">
            <p:pic>
              <p:nvPicPr>
                <p:cNvPr id="88" name="Freihand 87">
                  <a:extLst>
                    <a:ext uri="{FF2B5EF4-FFF2-40B4-BE49-F238E27FC236}">
                      <a16:creationId xmlns:a16="http://schemas.microsoft.com/office/drawing/2014/main" id="{B8518728-CB17-4896-8F55-D95AB4CDAA82}"/>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97" name="Gruppieren 96">
            <a:extLst>
              <a:ext uri="{FF2B5EF4-FFF2-40B4-BE49-F238E27FC236}">
                <a16:creationId xmlns:a16="http://schemas.microsoft.com/office/drawing/2014/main" id="{89AC20B1-1488-486C-BA22-BC7DCD9A5FAF}"/>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87" name="Freihand 86">
                  <a:extLst>
                    <a:ext uri="{FF2B5EF4-FFF2-40B4-BE49-F238E27FC236}">
                      <a16:creationId xmlns:a16="http://schemas.microsoft.com/office/drawing/2014/main" id="{0BEAB219-1E9D-4A70-9339-1033ED06ECC4}"/>
                    </a:ext>
                  </a:extLst>
                </p14:cNvPr>
                <p14:cNvContentPartPr/>
                <p14:nvPr/>
              </p14:nvContentPartPr>
              <p14:xfrm>
                <a:off x="3412448" y="1577114"/>
                <a:ext cx="1129320" cy="1082160"/>
              </p14:xfrm>
            </p:contentPart>
          </mc:Choice>
          <mc:Fallback xmlns="">
            <p:pic>
              <p:nvPicPr>
                <p:cNvPr id="87" name="Freihand 86">
                  <a:extLst>
                    <a:ext uri="{FF2B5EF4-FFF2-40B4-BE49-F238E27FC236}">
                      <a16:creationId xmlns:a16="http://schemas.microsoft.com/office/drawing/2014/main" id="{0BEAB219-1E9D-4A70-9339-1033ED06ECC4}"/>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4" name="Freihand 93">
                  <a:extLst>
                    <a:ext uri="{FF2B5EF4-FFF2-40B4-BE49-F238E27FC236}">
                      <a16:creationId xmlns:a16="http://schemas.microsoft.com/office/drawing/2014/main" id="{F8F484B0-95F3-4B6B-930E-E9ACBF616F82}"/>
                    </a:ext>
                  </a:extLst>
                </p14:cNvPr>
                <p14:cNvContentPartPr/>
                <p14:nvPr/>
              </p14:nvContentPartPr>
              <p14:xfrm>
                <a:off x="4423966" y="2499794"/>
                <a:ext cx="145080" cy="245880"/>
              </p14:xfrm>
            </p:contentPart>
          </mc:Choice>
          <mc:Fallback xmlns="">
            <p:pic>
              <p:nvPicPr>
                <p:cNvPr id="94" name="Freihand 93">
                  <a:extLst>
                    <a:ext uri="{FF2B5EF4-FFF2-40B4-BE49-F238E27FC236}">
                      <a16:creationId xmlns:a16="http://schemas.microsoft.com/office/drawing/2014/main" id="{F8F484B0-95F3-4B6B-930E-E9ACBF616F82}"/>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0BAB96F9-6754-4BB9-8F0C-9313CA1FA897}"/>
              </a:ext>
            </a:extLst>
          </p:cNvPr>
          <p:cNvGrpSpPr/>
          <p:nvPr/>
        </p:nvGrpSpPr>
        <p:grpSpPr>
          <a:xfrm>
            <a:off x="3280688" y="2346961"/>
            <a:ext cx="2266560" cy="1233360"/>
            <a:chOff x="8755481" y="4747220"/>
            <a:chExt cx="2266560" cy="1233360"/>
          </a:xfrm>
        </p:grpSpPr>
        <p:grpSp>
          <p:nvGrpSpPr>
            <p:cNvPr id="54" name="Gruppieren 53">
              <a:extLst>
                <a:ext uri="{FF2B5EF4-FFF2-40B4-BE49-F238E27FC236}">
                  <a16:creationId xmlns:a16="http://schemas.microsoft.com/office/drawing/2014/main" id="{91026C42-963F-4B8C-A9F4-F5EBECD4E72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DCB23ADA-A7AB-466F-93C9-D90589D9C3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1"/>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4" name="Freihand 103">
                    <a:extLst>
                      <a:ext uri="{FF2B5EF4-FFF2-40B4-BE49-F238E27FC236}">
                        <a16:creationId xmlns:a16="http://schemas.microsoft.com/office/drawing/2014/main" id="{2B337252-1F37-4D7C-ADB8-7E528FEDC70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5" name="Freihand 104">
                    <a:extLst>
                      <a:ext uri="{FF2B5EF4-FFF2-40B4-BE49-F238E27FC236}">
                        <a16:creationId xmlns:a16="http://schemas.microsoft.com/office/drawing/2014/main" id="{E8C6B761-3B4F-4CC7-B669-D6A688B057F7}"/>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6" name="Freihand 105">
                    <a:extLst>
                      <a:ext uri="{FF2B5EF4-FFF2-40B4-BE49-F238E27FC236}">
                        <a16:creationId xmlns:a16="http://schemas.microsoft.com/office/drawing/2014/main" id="{C458B6B7-A2AF-4823-BF34-0B4DE35437A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Freihand 106">
                    <a:extLst>
                      <a:ext uri="{FF2B5EF4-FFF2-40B4-BE49-F238E27FC236}">
                        <a16:creationId xmlns:a16="http://schemas.microsoft.com/office/drawing/2014/main" id="{1B2BF405-153D-46C6-B262-BF709A20973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5" name="Gruppieren 54">
              <a:extLst>
                <a:ext uri="{FF2B5EF4-FFF2-40B4-BE49-F238E27FC236}">
                  <a16:creationId xmlns:a16="http://schemas.microsoft.com/office/drawing/2014/main" id="{3DA9CFE9-5C42-44EF-BA44-FCF31E74F194}"/>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8" name="Freihand 97">
                    <a:extLst>
                      <a:ext uri="{FF2B5EF4-FFF2-40B4-BE49-F238E27FC236}">
                        <a16:creationId xmlns:a16="http://schemas.microsoft.com/office/drawing/2014/main" id="{72405024-223D-49AD-B1D0-F7A149F9AFFF}"/>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9" name="Freihand 98">
                    <a:extLst>
                      <a:ext uri="{FF2B5EF4-FFF2-40B4-BE49-F238E27FC236}">
                        <a16:creationId xmlns:a16="http://schemas.microsoft.com/office/drawing/2014/main" id="{6C5FD4FF-EB2C-4DB4-9318-29B667ACEEF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0" name="Freihand 99">
                    <a:extLst>
                      <a:ext uri="{FF2B5EF4-FFF2-40B4-BE49-F238E27FC236}">
                        <a16:creationId xmlns:a16="http://schemas.microsoft.com/office/drawing/2014/main" id="{2B151C8F-BF63-41CB-8C79-C21593F2285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1" name="Freihand 100">
                    <a:extLst>
                      <a:ext uri="{FF2B5EF4-FFF2-40B4-BE49-F238E27FC236}">
                        <a16:creationId xmlns:a16="http://schemas.microsoft.com/office/drawing/2014/main" id="{236D14A4-C6D6-4601-9C8F-94D704043E1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2" name="Freihand 101">
                    <a:extLst>
                      <a:ext uri="{FF2B5EF4-FFF2-40B4-BE49-F238E27FC236}">
                        <a16:creationId xmlns:a16="http://schemas.microsoft.com/office/drawing/2014/main" id="{CD654F30-563A-4202-9027-51545A2A99D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56" name="Freihand 55">
                  <a:extLst>
                    <a:ext uri="{FF2B5EF4-FFF2-40B4-BE49-F238E27FC236}">
                      <a16:creationId xmlns:a16="http://schemas.microsoft.com/office/drawing/2014/main" id="{86186B82-743A-4771-B9A9-9D14A805F6A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7" name="Freihand 56">
                  <a:extLst>
                    <a:ext uri="{FF2B5EF4-FFF2-40B4-BE49-F238E27FC236}">
                      <a16:creationId xmlns:a16="http://schemas.microsoft.com/office/drawing/2014/main" id="{88124ACA-5F6F-482C-BFA4-3FBB660B41E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8" name="Freihand 57">
                  <a:extLst>
                    <a:ext uri="{FF2B5EF4-FFF2-40B4-BE49-F238E27FC236}">
                      <a16:creationId xmlns:a16="http://schemas.microsoft.com/office/drawing/2014/main" id="{01490A9D-1372-4AE7-9FAF-906E15AE243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59" name="Gruppieren 58">
              <a:extLst>
                <a:ext uri="{FF2B5EF4-FFF2-40B4-BE49-F238E27FC236}">
                  <a16:creationId xmlns:a16="http://schemas.microsoft.com/office/drawing/2014/main" id="{97B77444-8EC2-4C46-967F-172BD429DB7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3" name="Freihand 92">
                    <a:extLst>
                      <a:ext uri="{FF2B5EF4-FFF2-40B4-BE49-F238E27FC236}">
                        <a16:creationId xmlns:a16="http://schemas.microsoft.com/office/drawing/2014/main" id="{C6C89D0A-8668-400B-AE43-924A1B58E37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5" name="Freihand 94">
                    <a:extLst>
                      <a:ext uri="{FF2B5EF4-FFF2-40B4-BE49-F238E27FC236}">
                        <a16:creationId xmlns:a16="http://schemas.microsoft.com/office/drawing/2014/main" id="{2CF0C955-4A1B-42BE-9107-928D76D6FAD2}"/>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60" name="Gruppieren 59">
              <a:extLst>
                <a:ext uri="{FF2B5EF4-FFF2-40B4-BE49-F238E27FC236}">
                  <a16:creationId xmlns:a16="http://schemas.microsoft.com/office/drawing/2014/main" id="{0C81FD20-C21A-4DC1-8F30-F43271764F7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89" name="Freihand 88">
                    <a:extLst>
                      <a:ext uri="{FF2B5EF4-FFF2-40B4-BE49-F238E27FC236}">
                        <a16:creationId xmlns:a16="http://schemas.microsoft.com/office/drawing/2014/main" id="{FF7CA806-E67C-4AA1-8062-0D78F143AB09}"/>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Freihand 91">
                    <a:extLst>
                      <a:ext uri="{FF2B5EF4-FFF2-40B4-BE49-F238E27FC236}">
                        <a16:creationId xmlns:a16="http://schemas.microsoft.com/office/drawing/2014/main" id="{0E0B9799-F851-41FA-886E-684A16D560C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1" name="Freihand 60">
                  <a:extLst>
                    <a:ext uri="{FF2B5EF4-FFF2-40B4-BE49-F238E27FC236}">
                      <a16:creationId xmlns:a16="http://schemas.microsoft.com/office/drawing/2014/main" id="{59F86402-E815-45D4-8026-A720CF143824}"/>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2" name="Freihand 61">
                  <a:extLst>
                    <a:ext uri="{FF2B5EF4-FFF2-40B4-BE49-F238E27FC236}">
                      <a16:creationId xmlns:a16="http://schemas.microsoft.com/office/drawing/2014/main" id="{BF8E2B80-80A8-40A3-BCB5-2403382C2F8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63" name="Gruppieren 62">
              <a:extLst>
                <a:ext uri="{FF2B5EF4-FFF2-40B4-BE49-F238E27FC236}">
                  <a16:creationId xmlns:a16="http://schemas.microsoft.com/office/drawing/2014/main" id="{CB8A1561-B80C-4229-944D-52B6E933F5F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67" name="Freihand 66">
                    <a:extLst>
                      <a:ext uri="{FF2B5EF4-FFF2-40B4-BE49-F238E27FC236}">
                        <a16:creationId xmlns:a16="http://schemas.microsoft.com/office/drawing/2014/main" id="{EE62AB3B-3971-4FCF-BA5B-5A726F9D8BB6}"/>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150C7F0E-B953-4C66-AF47-7D8AAF8140D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4" name="Freihand 83">
                    <a:extLst>
                      <a:ext uri="{FF2B5EF4-FFF2-40B4-BE49-F238E27FC236}">
                        <a16:creationId xmlns:a16="http://schemas.microsoft.com/office/drawing/2014/main" id="{E5CAE93B-64A8-4046-8B69-139B730453C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6" name="Freihand 85">
                    <a:extLst>
                      <a:ext uri="{FF2B5EF4-FFF2-40B4-BE49-F238E27FC236}">
                        <a16:creationId xmlns:a16="http://schemas.microsoft.com/office/drawing/2014/main" id="{06C8B509-E408-4E14-9AC7-84B422FD8F3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04237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857146" cy="646331"/>
          </a:xfrm>
          <a:prstGeom prst="rect">
            <a:avLst/>
          </a:prstGeom>
          <a:noFill/>
        </p:spPr>
        <p:txBody>
          <a:bodyPr wrap="none" rtlCol="0">
            <a:spAutoFit/>
          </a:bodyPr>
          <a:lstStyle/>
          <a:p>
            <a:r>
              <a:rPr lang="de-DE" dirty="0">
                <a:latin typeface="+mj-lt"/>
              </a:rPr>
              <a:t>GET /darkcontent.txt HTTP/1.1</a:t>
            </a:r>
          </a:p>
          <a:p>
            <a:r>
              <a:rPr lang="de-DE" dirty="0">
                <a:latin typeface="+mj-lt"/>
              </a:rPr>
              <a:t>Host: darkside.me</a:t>
            </a:r>
          </a:p>
        </p:txBody>
      </p:sp>
      <p:pic>
        <p:nvPicPr>
          <p:cNvPr id="2" name="Grafik 1">
            <a:extLst>
              <a:ext uri="{FF2B5EF4-FFF2-40B4-BE49-F238E27FC236}">
                <a16:creationId xmlns:a16="http://schemas.microsoft.com/office/drawing/2014/main" id="{6BDD3A9C-29B8-48DD-A8EE-B02014FEC3B4}"/>
              </a:ext>
            </a:extLst>
          </p:cNvPr>
          <p:cNvPicPr>
            <a:picLocks noChangeAspect="1"/>
          </p:cNvPicPr>
          <p:nvPr/>
        </p:nvPicPr>
        <p:blipFill>
          <a:blip r:embed="rId82"/>
          <a:stretch>
            <a:fillRect/>
          </a:stretch>
        </p:blipFill>
        <p:spPr>
          <a:xfrm>
            <a:off x="460714" y="1617023"/>
            <a:ext cx="2656534" cy="2051890"/>
          </a:xfrm>
          <a:prstGeom prst="rect">
            <a:avLst/>
          </a:prstGeom>
        </p:spPr>
      </p:pic>
      <p:grpSp>
        <p:nvGrpSpPr>
          <p:cNvPr id="53" name="Gruppieren 52">
            <a:extLst>
              <a:ext uri="{FF2B5EF4-FFF2-40B4-BE49-F238E27FC236}">
                <a16:creationId xmlns:a16="http://schemas.microsoft.com/office/drawing/2014/main" id="{D1799678-1D9D-4613-9908-2AF4D90A98CE}"/>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3">
              <p14:nvContentPartPr>
                <p14:cNvPr id="54" name="Freihand 53">
                  <a:extLst>
                    <a:ext uri="{FF2B5EF4-FFF2-40B4-BE49-F238E27FC236}">
                      <a16:creationId xmlns:a16="http://schemas.microsoft.com/office/drawing/2014/main" id="{EA862D29-CE34-4A56-A5BC-E0A03C4C7FEE}"/>
                    </a:ext>
                  </a:extLst>
                </p14:cNvPr>
                <p14:cNvContentPartPr/>
                <p14:nvPr/>
              </p14:nvContentPartPr>
              <p14:xfrm>
                <a:off x="3943006" y="1265714"/>
                <a:ext cx="225360" cy="308520"/>
              </p14:xfrm>
            </p:contentPart>
          </mc:Choice>
          <mc:Fallback xmlns="">
            <p:pic>
              <p:nvPicPr>
                <p:cNvPr id="54" name="Freihand 53">
                  <a:extLst>
                    <a:ext uri="{FF2B5EF4-FFF2-40B4-BE49-F238E27FC236}">
                      <a16:creationId xmlns:a16="http://schemas.microsoft.com/office/drawing/2014/main" id="{EA862D29-CE34-4A56-A5BC-E0A03C4C7FEE}"/>
                    </a:ext>
                  </a:extLst>
                </p:cNvPr>
                <p:cNvPicPr/>
                <p:nvPr/>
              </p:nvPicPr>
              <p:blipFill>
                <a:blip r:embed="rId84"/>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Freihand 54">
                  <a:extLst>
                    <a:ext uri="{FF2B5EF4-FFF2-40B4-BE49-F238E27FC236}">
                      <a16:creationId xmlns:a16="http://schemas.microsoft.com/office/drawing/2014/main" id="{CD3D094A-77F9-46BC-AB14-E81F4E55286E}"/>
                    </a:ext>
                  </a:extLst>
                </p14:cNvPr>
                <p14:cNvContentPartPr/>
                <p14:nvPr/>
              </p14:nvContentPartPr>
              <p14:xfrm>
                <a:off x="4002848" y="1388474"/>
                <a:ext cx="1125360" cy="1004760"/>
              </p14:xfrm>
            </p:contentPart>
          </mc:Choice>
          <mc:Fallback xmlns="">
            <p:pic>
              <p:nvPicPr>
                <p:cNvPr id="55" name="Freihand 54">
                  <a:extLst>
                    <a:ext uri="{FF2B5EF4-FFF2-40B4-BE49-F238E27FC236}">
                      <a16:creationId xmlns:a16="http://schemas.microsoft.com/office/drawing/2014/main" id="{CD3D094A-77F9-46BC-AB14-E81F4E55286E}"/>
                    </a:ext>
                  </a:extLst>
                </p:cNvPr>
                <p:cNvPicPr/>
                <p:nvPr/>
              </p:nvPicPr>
              <p:blipFill>
                <a:blip r:embed="rId86"/>
                <a:stretch>
                  <a:fillRect/>
                </a:stretch>
              </p:blipFill>
              <p:spPr>
                <a:xfrm>
                  <a:off x="3994208" y="1379834"/>
                  <a:ext cx="1143000" cy="1022400"/>
                </a:xfrm>
                <a:prstGeom prst="rect">
                  <a:avLst/>
                </a:prstGeom>
              </p:spPr>
            </p:pic>
          </mc:Fallback>
        </mc:AlternateContent>
      </p:grpSp>
      <p:grpSp>
        <p:nvGrpSpPr>
          <p:cNvPr id="56" name="Gruppieren 55">
            <a:extLst>
              <a:ext uri="{FF2B5EF4-FFF2-40B4-BE49-F238E27FC236}">
                <a16:creationId xmlns:a16="http://schemas.microsoft.com/office/drawing/2014/main" id="{5B783303-DB2B-46B4-B048-CB9AE050FC43}"/>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7">
              <p14:nvContentPartPr>
                <p14:cNvPr id="57" name="Freihand 56">
                  <a:extLst>
                    <a:ext uri="{FF2B5EF4-FFF2-40B4-BE49-F238E27FC236}">
                      <a16:creationId xmlns:a16="http://schemas.microsoft.com/office/drawing/2014/main" id="{5B7C2AC2-A16E-4C07-B2AD-C6FDF70EBF6D}"/>
                    </a:ext>
                  </a:extLst>
                </p14:cNvPr>
                <p14:cNvContentPartPr/>
                <p14:nvPr/>
              </p14:nvContentPartPr>
              <p14:xfrm>
                <a:off x="3412448" y="1577114"/>
                <a:ext cx="1129320" cy="1082160"/>
              </p14:xfrm>
            </p:contentPart>
          </mc:Choice>
          <mc:Fallback xmlns="">
            <p:pic>
              <p:nvPicPr>
                <p:cNvPr id="57" name="Freihand 56">
                  <a:extLst>
                    <a:ext uri="{FF2B5EF4-FFF2-40B4-BE49-F238E27FC236}">
                      <a16:creationId xmlns:a16="http://schemas.microsoft.com/office/drawing/2014/main" id="{5B7C2AC2-A16E-4C07-B2AD-C6FDF70EBF6D}"/>
                    </a:ext>
                  </a:extLst>
                </p:cNvPr>
                <p:cNvPicPr/>
                <p:nvPr/>
              </p:nvPicPr>
              <p:blipFill>
                <a:blip r:embed="rId88"/>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Freihand 57">
                  <a:extLst>
                    <a:ext uri="{FF2B5EF4-FFF2-40B4-BE49-F238E27FC236}">
                      <a16:creationId xmlns:a16="http://schemas.microsoft.com/office/drawing/2014/main" id="{011615B9-BF3E-4000-938C-06C9F1B96D13}"/>
                    </a:ext>
                  </a:extLst>
                </p14:cNvPr>
                <p14:cNvContentPartPr/>
                <p14:nvPr/>
              </p14:nvContentPartPr>
              <p14:xfrm>
                <a:off x="4423966" y="2499794"/>
                <a:ext cx="145080" cy="245880"/>
              </p14:xfrm>
            </p:contentPart>
          </mc:Choice>
          <mc:Fallback xmlns="">
            <p:pic>
              <p:nvPicPr>
                <p:cNvPr id="58" name="Freihand 57">
                  <a:extLst>
                    <a:ext uri="{FF2B5EF4-FFF2-40B4-BE49-F238E27FC236}">
                      <a16:creationId xmlns:a16="http://schemas.microsoft.com/office/drawing/2014/main" id="{011615B9-BF3E-4000-938C-06C9F1B96D13}"/>
                    </a:ext>
                  </a:extLst>
                </p:cNvPr>
                <p:cNvPicPr/>
                <p:nvPr/>
              </p:nvPicPr>
              <p:blipFill>
                <a:blip r:embed="rId90"/>
                <a:stretch>
                  <a:fillRect/>
                </a:stretch>
              </p:blipFill>
              <p:spPr>
                <a:xfrm>
                  <a:off x="4414966" y="2491154"/>
                  <a:ext cx="162720" cy="263520"/>
                </a:xfrm>
                <a:prstGeom prst="rect">
                  <a:avLst/>
                </a:prstGeom>
              </p:spPr>
            </p:pic>
          </mc:Fallback>
        </mc:AlternateContent>
      </p:grpSp>
      <p:grpSp>
        <p:nvGrpSpPr>
          <p:cNvPr id="59" name="Gruppieren 58">
            <a:extLst>
              <a:ext uri="{FF2B5EF4-FFF2-40B4-BE49-F238E27FC236}">
                <a16:creationId xmlns:a16="http://schemas.microsoft.com/office/drawing/2014/main" id="{18B5C44C-86B7-4703-A7FA-25D2690ADD93}"/>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1C8C7DA6-22F3-476D-BD73-A4A97604D88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3" name="Freihand 102">
                    <a:extLst>
                      <a:ext uri="{FF2B5EF4-FFF2-40B4-BE49-F238E27FC236}">
                        <a16:creationId xmlns:a16="http://schemas.microsoft.com/office/drawing/2014/main" id="{2276645F-7289-4AF8-97CE-91ECE932859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2"/>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4" name="Freihand 103">
                    <a:extLst>
                      <a:ext uri="{FF2B5EF4-FFF2-40B4-BE49-F238E27FC236}">
                        <a16:creationId xmlns:a16="http://schemas.microsoft.com/office/drawing/2014/main" id="{268E74FD-497C-4C5B-A680-E82F994EB3E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4"/>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5" name="Freihand 104">
                    <a:extLst>
                      <a:ext uri="{FF2B5EF4-FFF2-40B4-BE49-F238E27FC236}">
                        <a16:creationId xmlns:a16="http://schemas.microsoft.com/office/drawing/2014/main" id="{B5B7FEFD-C62D-49F1-87D6-3687EDACE81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6"/>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Freihand 105">
                    <a:extLst>
                      <a:ext uri="{FF2B5EF4-FFF2-40B4-BE49-F238E27FC236}">
                        <a16:creationId xmlns:a16="http://schemas.microsoft.com/office/drawing/2014/main" id="{B382071F-6643-4B2D-B3C2-9D25542E08E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8"/>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7" name="Freihand 106">
                    <a:extLst>
                      <a:ext uri="{FF2B5EF4-FFF2-40B4-BE49-F238E27FC236}">
                        <a16:creationId xmlns:a16="http://schemas.microsoft.com/office/drawing/2014/main" id="{89ACC7FC-28BA-407D-ADFA-1D761AC4205A}"/>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0"/>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17403E54-6166-4C90-BD7D-C55B637ED86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1">
                <p14:nvContentPartPr>
                  <p14:cNvPr id="98" name="Freihand 97">
                    <a:extLst>
                      <a:ext uri="{FF2B5EF4-FFF2-40B4-BE49-F238E27FC236}">
                        <a16:creationId xmlns:a16="http://schemas.microsoft.com/office/drawing/2014/main" id="{80072EFD-F67D-4F6C-8240-C5CB3842880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2"/>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9" name="Freihand 98">
                    <a:extLst>
                      <a:ext uri="{FF2B5EF4-FFF2-40B4-BE49-F238E27FC236}">
                        <a16:creationId xmlns:a16="http://schemas.microsoft.com/office/drawing/2014/main" id="{EA262FA5-3AFC-4579-B1B3-7563681BCFD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4"/>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0" name="Freihand 99">
                    <a:extLst>
                      <a:ext uri="{FF2B5EF4-FFF2-40B4-BE49-F238E27FC236}">
                        <a16:creationId xmlns:a16="http://schemas.microsoft.com/office/drawing/2014/main" id="{18F165C0-6585-48F9-9F84-1835E320CF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6"/>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1" name="Freihand 100">
                    <a:extLst>
                      <a:ext uri="{FF2B5EF4-FFF2-40B4-BE49-F238E27FC236}">
                        <a16:creationId xmlns:a16="http://schemas.microsoft.com/office/drawing/2014/main" id="{CD7A54AB-6CE4-4B17-8CE5-95E1D69C358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8"/>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2" name="Freihand 101">
                    <a:extLst>
                      <a:ext uri="{FF2B5EF4-FFF2-40B4-BE49-F238E27FC236}">
                        <a16:creationId xmlns:a16="http://schemas.microsoft.com/office/drawing/2014/main" id="{FE898861-F789-40B6-B69D-C243095EF0F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0"/>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1">
              <p14:nvContentPartPr>
                <p14:cNvPr id="62" name="Freihand 61">
                  <a:extLst>
                    <a:ext uri="{FF2B5EF4-FFF2-40B4-BE49-F238E27FC236}">
                      <a16:creationId xmlns:a16="http://schemas.microsoft.com/office/drawing/2014/main" id="{9117A09D-8C75-461F-8814-02671107059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2"/>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Freihand 62">
                  <a:extLst>
                    <a:ext uri="{FF2B5EF4-FFF2-40B4-BE49-F238E27FC236}">
                      <a16:creationId xmlns:a16="http://schemas.microsoft.com/office/drawing/2014/main" id="{E9239B6F-27D5-4B43-B141-6C04A54218F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4"/>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7" name="Freihand 66">
                  <a:extLst>
                    <a:ext uri="{FF2B5EF4-FFF2-40B4-BE49-F238E27FC236}">
                      <a16:creationId xmlns:a16="http://schemas.microsoft.com/office/drawing/2014/main" id="{63D408AE-8B83-4B18-853E-71319F7FD231}"/>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6"/>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D42756A6-292A-4223-89D2-89BE403363D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7">
                <p14:nvContentPartPr>
                  <p14:cNvPr id="96" name="Freihand 95">
                    <a:extLst>
                      <a:ext uri="{FF2B5EF4-FFF2-40B4-BE49-F238E27FC236}">
                        <a16:creationId xmlns:a16="http://schemas.microsoft.com/office/drawing/2014/main" id="{9F5EB186-3220-4A4B-8618-8ABC91CE4675}"/>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8"/>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Freihand 96">
                    <a:extLst>
                      <a:ext uri="{FF2B5EF4-FFF2-40B4-BE49-F238E27FC236}">
                        <a16:creationId xmlns:a16="http://schemas.microsoft.com/office/drawing/2014/main" id="{5FDC2259-8CEB-4799-9AFB-188D584E0C5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0"/>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8FCD5C87-9951-4197-AA3E-7F5D9FB0DCA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1">
                <p14:nvContentPartPr>
                  <p14:cNvPr id="94" name="Freihand 93">
                    <a:extLst>
                      <a:ext uri="{FF2B5EF4-FFF2-40B4-BE49-F238E27FC236}">
                        <a16:creationId xmlns:a16="http://schemas.microsoft.com/office/drawing/2014/main" id="{5846361A-53DB-4EF1-BD1A-E462A4173E8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2"/>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5" name="Freihand 94">
                    <a:extLst>
                      <a:ext uri="{FF2B5EF4-FFF2-40B4-BE49-F238E27FC236}">
                        <a16:creationId xmlns:a16="http://schemas.microsoft.com/office/drawing/2014/main" id="{15B23A36-3453-4C2D-BC1C-B7F979BE1F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642C800F-9710-44D1-AD76-AEA929AEA635}"/>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0EC715C3-3C9F-4F6E-B1D6-51E0C5BD162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6BAD634F-D6FD-48A0-9B1C-CC356A11C6A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F6444797-AA41-46FB-B029-213934DDE48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7275F792-9C40-4CE1-A180-5FEE154013D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C6AE43B2-0DDE-4447-B4DE-8951814AB56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FFEB996A-2327-47B6-94BD-BF099804518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60579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6976977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3263880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/coreq.html HTTP/1.1</a:t>
            </a:r>
          </a:p>
          <a:p>
            <a:r>
              <a:rPr lang="de-DE" dirty="0">
                <a:latin typeface="+mj-lt"/>
              </a:rPr>
              <a:t>Host: darkside.me</a:t>
            </a:r>
          </a:p>
        </p:txBody>
      </p:sp>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grpSp>
        <p:nvGrpSpPr>
          <p:cNvPr id="54" name="Gruppieren 53">
            <a:extLst>
              <a:ext uri="{FF2B5EF4-FFF2-40B4-BE49-F238E27FC236}">
                <a16:creationId xmlns:a16="http://schemas.microsoft.com/office/drawing/2014/main" id="{8305F4AF-0BBA-4FF5-B960-3988B04F00C4}"/>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4D25B765-63AD-4ADA-9246-74E2E85A5D72}"/>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71771D36-466A-41EF-8C93-23AA4851786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E109446-8E45-4C20-B459-4477017674F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9B7AEADF-37FF-4399-B092-ACE48A4967C0}"/>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6D83C754-579B-4A13-8501-17BC3D41C14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FE5DA3CC-5E4A-4F83-848D-53CBEA32E7A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9B763A06-6989-4B09-81EF-16156C6F413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8871FA2E-E309-46A5-BB1F-CA08737983AD}"/>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720ADC-4677-458C-ABE3-413AFF8A523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C4CC003F-8D67-41D8-A7D0-898E192C291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0347BB46-A049-48D9-8AD5-40876B0A3853}"/>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8CD98523-6383-4BC4-995F-8E374202F69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E8A72DB7-6803-4732-9BAD-FCAD40D596A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7D2042B8-9EE4-4AF3-8E3B-FE838E6CC81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EC6EC50B-D835-4A78-AC9A-C080DFC3DD1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171E74-039A-496C-88F0-2B5B1132543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E3F820CE-F7A9-4FC7-A61E-6BFAFAB2043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7D00576D-078F-4E10-98D8-9905DCFC371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9AC4948F-4474-495E-98F7-FF6A8348DAC6}"/>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3D7B8974-0AD3-4861-AB06-AD9F5A835EB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6F8C4BD9-6B21-4E12-BE63-147420FE5FD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1C6150FB-DC9B-4098-83EE-9B1772FC3D0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4E1A446D-EDB8-4BB4-8C4E-24CC6FA179A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4298B96D-D42F-4F9D-A20B-A51280C7757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E474EA01-FC21-488B-91C0-42445DEF5DA4}"/>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3A6F7DC5-E507-4BF4-B14A-1EF6B0BC32D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A373867B-9A00-4255-A606-CF92BBE20746}"/>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15049B76-48E9-40B0-BA07-68933B90058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33DC57E3-EFE2-4A91-9F61-36241160833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50672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pic>
        <p:nvPicPr>
          <p:cNvPr id="4" name="Grafik 3">
            <a:extLst>
              <a:ext uri="{FF2B5EF4-FFF2-40B4-BE49-F238E27FC236}">
                <a16:creationId xmlns:a16="http://schemas.microsoft.com/office/drawing/2014/main" id="{9709DC75-C1A6-4E3F-A776-D4F21943EC8C}"/>
              </a:ext>
            </a:extLst>
          </p:cNvPr>
          <p:cNvPicPr>
            <a:picLocks noChangeAspect="1"/>
          </p:cNvPicPr>
          <p:nvPr/>
        </p:nvPicPr>
        <p:blipFill>
          <a:blip r:embed="rId82"/>
          <a:stretch>
            <a:fillRect/>
          </a:stretch>
        </p:blipFill>
        <p:spPr>
          <a:xfrm>
            <a:off x="2186557" y="3653834"/>
            <a:ext cx="8067675" cy="1562100"/>
          </a:xfrm>
          <a:prstGeom prst="rect">
            <a:avLst/>
          </a:prstGeom>
        </p:spPr>
      </p:pic>
      <p:sp>
        <p:nvSpPr>
          <p:cNvPr id="3" name="Verbotsymbol 2">
            <a:extLst>
              <a:ext uri="{FF2B5EF4-FFF2-40B4-BE49-F238E27FC236}">
                <a16:creationId xmlns:a16="http://schemas.microsoft.com/office/drawing/2014/main" id="{7EBD9C13-020F-458A-AAA0-C04CE55FBCA4}"/>
              </a:ext>
            </a:extLst>
          </p:cNvPr>
          <p:cNvSpPr/>
          <p:nvPr/>
        </p:nvSpPr>
        <p:spPr>
          <a:xfrm>
            <a:off x="6547985" y="271884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sp>
        <p:nvSpPr>
          <p:cNvPr id="55" name="Rechteck 54">
            <a:extLst>
              <a:ext uri="{FF2B5EF4-FFF2-40B4-BE49-F238E27FC236}">
                <a16:creationId xmlns:a16="http://schemas.microsoft.com/office/drawing/2014/main" id="{D9E3E30B-A321-4E7F-947D-17701F438A3A}"/>
              </a:ext>
            </a:extLst>
          </p:cNvPr>
          <p:cNvSpPr/>
          <p:nvPr/>
        </p:nvSpPr>
        <p:spPr>
          <a:xfrm>
            <a:off x="5197459" y="4487917"/>
            <a:ext cx="1965245" cy="258341"/>
          </a:xfrm>
          <a:custGeom>
            <a:avLst/>
            <a:gdLst>
              <a:gd name="connsiteX0" fmla="*/ 0 w 1965245"/>
              <a:gd name="connsiteY0" fmla="*/ 0 h 258341"/>
              <a:gd name="connsiteX1" fmla="*/ 635429 w 1965245"/>
              <a:gd name="connsiteY1" fmla="*/ 0 h 258341"/>
              <a:gd name="connsiteX2" fmla="*/ 1231554 w 1965245"/>
              <a:gd name="connsiteY2" fmla="*/ 0 h 258341"/>
              <a:gd name="connsiteX3" fmla="*/ 1965245 w 1965245"/>
              <a:gd name="connsiteY3" fmla="*/ 0 h 258341"/>
              <a:gd name="connsiteX4" fmla="*/ 1965245 w 1965245"/>
              <a:gd name="connsiteY4" fmla="*/ 258341 h 258341"/>
              <a:gd name="connsiteX5" fmla="*/ 1349468 w 1965245"/>
              <a:gd name="connsiteY5" fmla="*/ 258341 h 258341"/>
              <a:gd name="connsiteX6" fmla="*/ 655082 w 1965245"/>
              <a:gd name="connsiteY6" fmla="*/ 258341 h 258341"/>
              <a:gd name="connsiteX7" fmla="*/ 0 w 1965245"/>
              <a:gd name="connsiteY7" fmla="*/ 258341 h 258341"/>
              <a:gd name="connsiteX8" fmla="*/ 0 w 1965245"/>
              <a:gd name="connsiteY8" fmla="*/ 0 h 25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245" h="258341" extrusionOk="0">
                <a:moveTo>
                  <a:pt x="0" y="0"/>
                </a:moveTo>
                <a:cubicBezTo>
                  <a:pt x="204344" y="3504"/>
                  <a:pt x="408203" y="9765"/>
                  <a:pt x="635429" y="0"/>
                </a:cubicBezTo>
                <a:cubicBezTo>
                  <a:pt x="862655" y="-9765"/>
                  <a:pt x="945562" y="-14520"/>
                  <a:pt x="1231554" y="0"/>
                </a:cubicBezTo>
                <a:cubicBezTo>
                  <a:pt x="1517547" y="14520"/>
                  <a:pt x="1680681" y="-11259"/>
                  <a:pt x="1965245" y="0"/>
                </a:cubicBezTo>
                <a:cubicBezTo>
                  <a:pt x="1957832" y="63540"/>
                  <a:pt x="1977620" y="180182"/>
                  <a:pt x="1965245" y="258341"/>
                </a:cubicBezTo>
                <a:cubicBezTo>
                  <a:pt x="1803240" y="235660"/>
                  <a:pt x="1583448" y="276772"/>
                  <a:pt x="1349468" y="258341"/>
                </a:cubicBezTo>
                <a:cubicBezTo>
                  <a:pt x="1115488" y="239910"/>
                  <a:pt x="968376" y="249548"/>
                  <a:pt x="655082" y="258341"/>
                </a:cubicBezTo>
                <a:cubicBezTo>
                  <a:pt x="341788" y="267134"/>
                  <a:pt x="192648" y="240700"/>
                  <a:pt x="0" y="258341"/>
                </a:cubicBezTo>
                <a:cubicBezTo>
                  <a:pt x="-9410" y="206016"/>
                  <a:pt x="11315" y="72599"/>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6" name="Textfeld 55">
            <a:extLst>
              <a:ext uri="{FF2B5EF4-FFF2-40B4-BE49-F238E27FC236}">
                <a16:creationId xmlns:a16="http://schemas.microsoft.com/office/drawing/2014/main" id="{4B2602CC-762E-4861-8771-2AF5821D13D4}"/>
              </a:ext>
            </a:extLst>
          </p:cNvPr>
          <p:cNvSpPr txBox="1"/>
          <p:nvPr/>
        </p:nvSpPr>
        <p:spPr>
          <a:xfrm>
            <a:off x="5164045" y="5553631"/>
            <a:ext cx="8308854" cy="584775"/>
          </a:xfrm>
          <a:prstGeom prst="rect">
            <a:avLst/>
          </a:prstGeom>
          <a:noFill/>
        </p:spPr>
        <p:txBody>
          <a:bodyPr wrap="square">
            <a:spAutoFit/>
          </a:bodyPr>
          <a:lstStyle/>
          <a:p>
            <a:pPr algn="ctr"/>
            <a:r>
              <a:rPr lang="de-DE" sz="3200" dirty="0" err="1">
                <a:solidFill>
                  <a:srgbClr val="00FF00"/>
                </a:solidFill>
              </a:rPr>
              <a:t>who</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little</a:t>
            </a:r>
            <a:r>
              <a:rPr lang="de-DE" sz="3200" dirty="0">
                <a:solidFill>
                  <a:srgbClr val="00FF00"/>
                </a:solidFill>
              </a:rPr>
              <a:t> </a:t>
            </a:r>
            <a:r>
              <a:rPr lang="de-DE" sz="3200" dirty="0" err="1">
                <a:solidFill>
                  <a:srgbClr val="00FF00"/>
                </a:solidFill>
              </a:rPr>
              <a:t>helper</a:t>
            </a:r>
            <a:r>
              <a:rPr lang="de-DE" sz="3200" dirty="0">
                <a:solidFill>
                  <a:srgbClr val="00FF00"/>
                </a:solidFill>
              </a:rPr>
              <a:t>?</a:t>
            </a:r>
            <a:endParaRPr lang="de-AT" sz="3200" dirty="0">
              <a:solidFill>
                <a:srgbClr val="00FF00"/>
              </a:solidFill>
            </a:endParaRPr>
          </a:p>
        </p:txBody>
      </p:sp>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61893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3">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4"/>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6"/>
                <a:stretch>
                  <a:fillRect/>
                </a:stretch>
              </p:blipFill>
              <p:spPr>
                <a:xfrm>
                  <a:off x="7535446" y="1122434"/>
                  <a:ext cx="230040" cy="26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8060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8"/>
              <a:stretch>
                <a:fillRect/>
              </a:stretch>
            </p:blipFill>
            <p:spPr>
              <a:xfrm>
                <a:off x="67974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7787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90"/>
              <a:stretch>
                <a:fillRect/>
              </a:stretch>
            </p:blipFill>
            <p:spPr>
              <a:xfrm>
                <a:off x="6769726" y="2612114"/>
                <a:ext cx="297360" cy="298080"/>
              </a:xfrm>
              <a:prstGeom prst="rect">
                <a:avLst/>
              </a:prstGeom>
            </p:spPr>
          </p:pic>
        </mc:Fallback>
      </mc:AlternateContent>
      <p:sp>
        <p:nvSpPr>
          <p:cNvPr id="67" name="Textfeld 66">
            <a:extLst>
              <a:ext uri="{FF2B5EF4-FFF2-40B4-BE49-F238E27FC236}">
                <a16:creationId xmlns:a16="http://schemas.microsoft.com/office/drawing/2014/main" id="{91CBD7F4-0FA0-4282-AC93-97D9362F5AE9}"/>
              </a:ext>
            </a:extLst>
          </p:cNvPr>
          <p:cNvSpPr txBox="1"/>
          <p:nvPr/>
        </p:nvSpPr>
        <p:spPr>
          <a:xfrm>
            <a:off x="3183488" y="1424418"/>
            <a:ext cx="6737130" cy="646331"/>
          </a:xfrm>
          <a:prstGeom prst="rect">
            <a:avLst/>
          </a:prstGeom>
          <a:noFill/>
        </p:spPr>
        <p:txBody>
          <a:bodyPr wrap="square">
            <a:spAutoFit/>
          </a:bodyPr>
          <a:lstStyle/>
          <a:p>
            <a:r>
              <a:rPr lang="de-DE" dirty="0">
                <a:latin typeface="+mj-lt"/>
              </a:rPr>
              <a:t>GET /lightcontent.txt HTTP/1.1</a:t>
            </a:r>
          </a:p>
          <a:p>
            <a:r>
              <a:rPr lang="de-DE" dirty="0">
                <a:latin typeface="+mj-lt"/>
              </a:rPr>
              <a:t>Host: lightside.me</a:t>
            </a:r>
          </a:p>
        </p:txBody>
      </p:sp>
      <p:sp>
        <p:nvSpPr>
          <p:cNvPr id="81" name="Textfeld 80">
            <a:extLst>
              <a:ext uri="{FF2B5EF4-FFF2-40B4-BE49-F238E27FC236}">
                <a16:creationId xmlns:a16="http://schemas.microsoft.com/office/drawing/2014/main" id="{A88FF80B-B657-4F84-B72F-D16ADB4731EE}"/>
              </a:ext>
            </a:extLst>
          </p:cNvPr>
          <p:cNvSpPr txBox="1"/>
          <p:nvPr/>
        </p:nvSpPr>
        <p:spPr>
          <a:xfrm>
            <a:off x="7945296" y="1864420"/>
            <a:ext cx="3999813" cy="1077218"/>
          </a:xfrm>
          <a:prstGeom prst="rect">
            <a:avLst/>
          </a:prstGeom>
          <a:noFill/>
        </p:spPr>
        <p:txBody>
          <a:bodyPr wrap="none" rtlCol="0">
            <a:spAutoFit/>
          </a:bodyPr>
          <a:lstStyle/>
          <a:p>
            <a:r>
              <a:rPr lang="de-DE" sz="1600" dirty="0">
                <a:latin typeface="+mj-lt"/>
              </a:rPr>
              <a:t>HTTP/1.1 200 OK</a:t>
            </a:r>
          </a:p>
          <a:p>
            <a:r>
              <a:rPr lang="de-DE" sz="1600" dirty="0">
                <a:latin typeface="+mj-lt"/>
              </a:rPr>
              <a:t>...</a:t>
            </a:r>
          </a:p>
          <a:p>
            <a:r>
              <a:rPr lang="en-US" sz="1600" dirty="0">
                <a:latin typeface="+mj-lt"/>
              </a:rPr>
              <a:t>Hey there, this message comes from</a:t>
            </a:r>
          </a:p>
          <a:p>
            <a:r>
              <a:rPr lang="en-US" sz="1600" dirty="0">
                <a:latin typeface="+mj-lt"/>
              </a:rPr>
              <a:t>the light side.</a:t>
            </a:r>
            <a:endParaRPr lang="de-DE" sz="1600" dirty="0">
              <a:latin typeface="+mj-lt"/>
            </a:endParaRPr>
          </a:p>
        </p:txBody>
      </p:sp>
      <p:grpSp>
        <p:nvGrpSpPr>
          <p:cNvPr id="57" name="Gruppieren 56">
            <a:extLst>
              <a:ext uri="{FF2B5EF4-FFF2-40B4-BE49-F238E27FC236}">
                <a16:creationId xmlns:a16="http://schemas.microsoft.com/office/drawing/2014/main" id="{A7C7F0C0-1A90-4F4B-8C3F-DEFB197A6C28}"/>
              </a:ext>
            </a:extLst>
          </p:cNvPr>
          <p:cNvGrpSpPr/>
          <p:nvPr/>
        </p:nvGrpSpPr>
        <p:grpSpPr>
          <a:xfrm>
            <a:off x="4446217" y="2498671"/>
            <a:ext cx="2266560" cy="1233360"/>
            <a:chOff x="8755481" y="4747220"/>
            <a:chExt cx="2266560" cy="1233360"/>
          </a:xfrm>
        </p:grpSpPr>
        <p:grpSp>
          <p:nvGrpSpPr>
            <p:cNvPr id="58" name="Gruppieren 57">
              <a:extLst>
                <a:ext uri="{FF2B5EF4-FFF2-40B4-BE49-F238E27FC236}">
                  <a16:creationId xmlns:a16="http://schemas.microsoft.com/office/drawing/2014/main" id="{51EC7ADB-751F-4657-9AA4-15F7C6F5A64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2" name="Freihand 101">
                    <a:extLst>
                      <a:ext uri="{FF2B5EF4-FFF2-40B4-BE49-F238E27FC236}">
                        <a16:creationId xmlns:a16="http://schemas.microsoft.com/office/drawing/2014/main" id="{8D8B8C5D-1D4D-4EF5-9869-D4156D39E6B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Freihand 102">
                    <a:extLst>
                      <a:ext uri="{FF2B5EF4-FFF2-40B4-BE49-F238E27FC236}">
                        <a16:creationId xmlns:a16="http://schemas.microsoft.com/office/drawing/2014/main" id="{3627FBDC-0770-4239-AEA2-AA4DC319837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4" name="Freihand 103">
                    <a:extLst>
                      <a:ext uri="{FF2B5EF4-FFF2-40B4-BE49-F238E27FC236}">
                        <a16:creationId xmlns:a16="http://schemas.microsoft.com/office/drawing/2014/main" id="{C0E41E39-6149-418F-BC91-0F307FFE206D}"/>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Freihand 104">
                    <a:extLst>
                      <a:ext uri="{FF2B5EF4-FFF2-40B4-BE49-F238E27FC236}">
                        <a16:creationId xmlns:a16="http://schemas.microsoft.com/office/drawing/2014/main" id="{F38975AE-7264-4E86-9723-534D2F82F7FE}"/>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6" name="Freihand 105">
                    <a:extLst>
                      <a:ext uri="{FF2B5EF4-FFF2-40B4-BE49-F238E27FC236}">
                        <a16:creationId xmlns:a16="http://schemas.microsoft.com/office/drawing/2014/main" id="{FC5FAA55-620E-47E1-8C26-6D585C36C0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2DE74B70-63CA-41BD-A856-9BC80B2B0F2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7" name="Freihand 96">
                    <a:extLst>
                      <a:ext uri="{FF2B5EF4-FFF2-40B4-BE49-F238E27FC236}">
                        <a16:creationId xmlns:a16="http://schemas.microsoft.com/office/drawing/2014/main" id="{CEDA4E5B-61E6-4BAB-A513-A130140D4C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8" name="Freihand 97">
                    <a:extLst>
                      <a:ext uri="{FF2B5EF4-FFF2-40B4-BE49-F238E27FC236}">
                        <a16:creationId xmlns:a16="http://schemas.microsoft.com/office/drawing/2014/main" id="{71D355BF-57FD-41C3-8E00-D22D6623380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9" name="Freihand 98">
                    <a:extLst>
                      <a:ext uri="{FF2B5EF4-FFF2-40B4-BE49-F238E27FC236}">
                        <a16:creationId xmlns:a16="http://schemas.microsoft.com/office/drawing/2014/main" id="{DD9C9A71-43E1-4765-8D0E-1AFF75C092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0" name="Freihand 99">
                    <a:extLst>
                      <a:ext uri="{FF2B5EF4-FFF2-40B4-BE49-F238E27FC236}">
                        <a16:creationId xmlns:a16="http://schemas.microsoft.com/office/drawing/2014/main" id="{547EA03F-CC7D-497D-9499-645C630B814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1" name="Freihand 100">
                    <a:extLst>
                      <a:ext uri="{FF2B5EF4-FFF2-40B4-BE49-F238E27FC236}">
                        <a16:creationId xmlns:a16="http://schemas.microsoft.com/office/drawing/2014/main" id="{F8011AC1-C645-4B69-A420-497DD3C0FF42}"/>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60" name="Freihand 59">
                  <a:extLst>
                    <a:ext uri="{FF2B5EF4-FFF2-40B4-BE49-F238E27FC236}">
                      <a16:creationId xmlns:a16="http://schemas.microsoft.com/office/drawing/2014/main" id="{CF2E8999-4261-409D-A5C9-E417DE28FDC6}"/>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Freihand 60">
                  <a:extLst>
                    <a:ext uri="{FF2B5EF4-FFF2-40B4-BE49-F238E27FC236}">
                      <a16:creationId xmlns:a16="http://schemas.microsoft.com/office/drawing/2014/main" id="{BD724DE5-4AF2-4267-9BFB-B1FEADBE0CD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2" name="Freihand 61">
                  <a:extLst>
                    <a:ext uri="{FF2B5EF4-FFF2-40B4-BE49-F238E27FC236}">
                      <a16:creationId xmlns:a16="http://schemas.microsoft.com/office/drawing/2014/main" id="{CC052CC3-EEF1-435F-8534-BC9B7DF0F7F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63" name="Gruppieren 62">
              <a:extLst>
                <a:ext uri="{FF2B5EF4-FFF2-40B4-BE49-F238E27FC236}">
                  <a16:creationId xmlns:a16="http://schemas.microsoft.com/office/drawing/2014/main" id="{3799A814-4363-4DE8-949B-59D1BFA63FF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5" name="Freihand 94">
                    <a:extLst>
                      <a:ext uri="{FF2B5EF4-FFF2-40B4-BE49-F238E27FC236}">
                        <a16:creationId xmlns:a16="http://schemas.microsoft.com/office/drawing/2014/main" id="{2A732D05-A7E5-43F3-B93F-7FA27DA9B76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6" name="Freihand 95">
                    <a:extLst>
                      <a:ext uri="{FF2B5EF4-FFF2-40B4-BE49-F238E27FC236}">
                        <a16:creationId xmlns:a16="http://schemas.microsoft.com/office/drawing/2014/main" id="{1E3AE392-CD83-4BC1-846E-4BEB00F470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ECAC82CE-E62E-4C80-8688-451C4E6BE15B}"/>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93" name="Freihand 92">
                    <a:extLst>
                      <a:ext uri="{FF2B5EF4-FFF2-40B4-BE49-F238E27FC236}">
                        <a16:creationId xmlns:a16="http://schemas.microsoft.com/office/drawing/2014/main" id="{16240CCB-D7C6-405D-96ED-42B7BFA8356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Freihand 93">
                    <a:extLst>
                      <a:ext uri="{FF2B5EF4-FFF2-40B4-BE49-F238E27FC236}">
                        <a16:creationId xmlns:a16="http://schemas.microsoft.com/office/drawing/2014/main" id="{6FF776BA-914B-46F8-8A91-7A727F5B8C9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B13E20FA-C599-4C80-9CAC-21A9B0B702A1}"/>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590A2F0A-E7B8-40C7-A4B3-DAA9E3F2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BC0F3ABF-825B-45D9-98E4-2AEE91298D1E}"/>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72BBC12-B34F-496E-B3F6-534DB187E611}"/>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2B7F366F-FA6C-4851-B819-61572A0134D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572B5683-0345-41CF-B97C-31170128B31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53C3E4A0-10F7-4B98-AF94-2117B9D33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8969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5" grpId="0" animBg="1"/>
      <p:bldP spid="56" grpId="0"/>
      <p:bldP spid="67" grpId="0"/>
      <p:bldP spid="81"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a:bodyPr>
          <a:lstStyle/>
          <a:p>
            <a:r>
              <a:rPr lang="de-DE" dirty="0"/>
              <a:t>The </a:t>
            </a:r>
            <a:r>
              <a:rPr lang="de-DE" dirty="0" err="1"/>
              <a:t>web‘s</a:t>
            </a:r>
            <a:r>
              <a:rPr lang="de-DE" dirty="0"/>
              <a:t> </a:t>
            </a:r>
            <a:r>
              <a:rPr lang="de-DE" dirty="0" err="1"/>
              <a:t>basic</a:t>
            </a:r>
            <a:r>
              <a:rPr lang="de-DE" dirty="0"/>
              <a:t> </a:t>
            </a:r>
            <a:r>
              <a:rPr lang="de-DE" dirty="0" err="1"/>
              <a:t>security</a:t>
            </a:r>
            <a:r>
              <a:rPr lang="de-DE" dirty="0"/>
              <a:t> </a:t>
            </a:r>
            <a:r>
              <a:rPr lang="de-DE" dirty="0" err="1"/>
              <a:t>model</a:t>
            </a:r>
            <a:endParaRPr lang="de-DE" dirty="0"/>
          </a:p>
          <a:p>
            <a:pPr marL="0" indent="0">
              <a:buNone/>
            </a:pPr>
            <a:endParaRPr lang="de-DE" dirty="0"/>
          </a:p>
          <a:p>
            <a:pPr lvl="1"/>
            <a:r>
              <a:rPr lang="de-DE" dirty="0"/>
              <a:t>Basic </a:t>
            </a:r>
            <a:r>
              <a:rPr lang="de-DE" dirty="0" err="1"/>
              <a:t>idea</a:t>
            </a:r>
            <a:r>
              <a:rPr lang="de-DE" dirty="0"/>
              <a:t>: </a:t>
            </a:r>
          </a:p>
          <a:p>
            <a:pPr lvl="2"/>
            <a:r>
              <a:rPr lang="de-DE" dirty="0"/>
              <a:t>Code </a:t>
            </a:r>
            <a:r>
              <a:rPr lang="de-DE" dirty="0" err="1"/>
              <a:t>from</a:t>
            </a:r>
            <a:r>
              <a:rPr lang="de-DE" dirty="0"/>
              <a:t> </a:t>
            </a:r>
            <a:r>
              <a:rPr lang="de-DE" dirty="0" err="1"/>
              <a:t>one</a:t>
            </a:r>
            <a:r>
              <a:rPr lang="de-DE" dirty="0"/>
              <a:t> </a:t>
            </a:r>
            <a:r>
              <a:rPr lang="de-DE" dirty="0" err="1"/>
              <a:t>origin</a:t>
            </a:r>
            <a:r>
              <a:rPr lang="de-DE" dirty="0"/>
              <a:t> (darkside.me) </a:t>
            </a:r>
            <a:r>
              <a:rPr lang="de-DE" dirty="0" err="1"/>
              <a:t>is</a:t>
            </a:r>
            <a:r>
              <a:rPr lang="de-DE" dirty="0"/>
              <a:t> not </a:t>
            </a:r>
            <a:r>
              <a:rPr lang="de-DE" dirty="0" err="1"/>
              <a:t>allowed</a:t>
            </a:r>
            <a:r>
              <a:rPr lang="de-DE" dirty="0"/>
              <a:t> </a:t>
            </a:r>
            <a:r>
              <a:rPr lang="de-DE" dirty="0" err="1"/>
              <a:t>to</a:t>
            </a:r>
            <a:r>
              <a:rPr lang="de-DE" dirty="0"/>
              <a:t> </a:t>
            </a:r>
            <a:r>
              <a:rPr lang="de-DE" dirty="0" err="1"/>
              <a:t>interfere</a:t>
            </a:r>
            <a:r>
              <a:rPr lang="de-DE" dirty="0"/>
              <a:t> </a:t>
            </a:r>
            <a:r>
              <a:rPr lang="de-DE" dirty="0" err="1"/>
              <a:t>with</a:t>
            </a:r>
            <a:r>
              <a:rPr lang="de-DE" dirty="0"/>
              <a:t> </a:t>
            </a:r>
            <a:r>
              <a:rPr lang="de-DE" dirty="0" err="1"/>
              <a:t>resources</a:t>
            </a:r>
            <a:r>
              <a:rPr lang="de-DE" dirty="0"/>
              <a:t> </a:t>
            </a:r>
            <a:r>
              <a:rPr lang="de-DE" dirty="0" err="1"/>
              <a:t>of</a:t>
            </a:r>
            <a:r>
              <a:rPr lang="de-DE" dirty="0"/>
              <a:t> </a:t>
            </a:r>
            <a:r>
              <a:rPr lang="de-DE" dirty="0" err="1"/>
              <a:t>another</a:t>
            </a:r>
            <a:r>
              <a:rPr lang="de-DE" dirty="0"/>
              <a:t> </a:t>
            </a:r>
            <a:r>
              <a:rPr lang="de-DE" dirty="0" err="1"/>
              <a:t>origin</a:t>
            </a:r>
            <a:r>
              <a:rPr lang="de-DE" dirty="0"/>
              <a:t> (lightside.me)</a:t>
            </a:r>
          </a:p>
          <a:p>
            <a:pPr marL="914400" lvl="2" indent="0">
              <a:buNone/>
            </a:pPr>
            <a:endParaRPr lang="de-DE" dirty="0"/>
          </a:p>
          <a:p>
            <a:pPr lvl="1"/>
            <a:r>
              <a:rPr lang="de-DE" dirty="0"/>
              <a:t>Origin = Protocol + Host + Port</a:t>
            </a:r>
          </a:p>
          <a:p>
            <a:pPr lvl="2"/>
            <a:r>
              <a:rPr lang="de-DE" dirty="0"/>
              <a:t>http://darkside.me:80</a:t>
            </a:r>
          </a:p>
          <a:p>
            <a:pPr lvl="2"/>
            <a:r>
              <a:rPr lang="de-DE" dirty="0"/>
              <a:t>http://lightside.me:80</a:t>
            </a:r>
          </a:p>
          <a:p>
            <a:pPr lvl="1"/>
            <a:endParaRPr lang="de-AT" dirty="0"/>
          </a:p>
        </p:txBody>
      </p:sp>
    </p:spTree>
    <p:extLst>
      <p:ext uri="{BB962C8B-B14F-4D97-AF65-F5344CB8AC3E}">
        <p14:creationId xmlns:p14="http://schemas.microsoft.com/office/powerpoint/2010/main" val="3182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 - </a:t>
            </a:r>
            <a:r>
              <a:rPr lang="de-DE" dirty="0" err="1"/>
              <a:t>Exceptions</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fontScale="92500" lnSpcReduction="10000"/>
          </a:bodyPr>
          <a:lstStyle/>
          <a:p>
            <a:r>
              <a:rPr lang="de-DE" dirty="0"/>
              <a:t>HTML </a:t>
            </a:r>
            <a:r>
              <a:rPr lang="de-DE" dirty="0" err="1"/>
              <a:t>elements</a:t>
            </a:r>
            <a:r>
              <a:rPr lang="de-DE" dirty="0"/>
              <a:t> &amp; Cookies</a:t>
            </a:r>
          </a:p>
          <a:p>
            <a:pPr lvl="1"/>
            <a:r>
              <a:rPr lang="de-DE" dirty="0" err="1"/>
              <a:t>That‘s</a:t>
            </a:r>
            <a:r>
              <a:rPr lang="de-DE" dirty="0"/>
              <a:t> </a:t>
            </a:r>
            <a:r>
              <a:rPr lang="de-DE" dirty="0" err="1"/>
              <a:t>why</a:t>
            </a:r>
            <a:r>
              <a:rPr lang="de-DE" dirty="0"/>
              <a:t> CSRF, JSONP/XSSI, etc. </a:t>
            </a:r>
            <a:r>
              <a:rPr lang="de-DE" dirty="0" err="1"/>
              <a:t>work</a:t>
            </a:r>
            <a:endParaRPr lang="de-DE" dirty="0"/>
          </a:p>
          <a:p>
            <a:pPr lvl="2"/>
            <a:r>
              <a:rPr lang="de-DE" dirty="0"/>
              <a:t>Embedded </a:t>
            </a:r>
            <a:r>
              <a:rPr lang="de-DE" dirty="0" err="1"/>
              <a:t>static</a:t>
            </a:r>
            <a:r>
              <a:rPr lang="de-DE" dirty="0"/>
              <a:t> </a:t>
            </a:r>
            <a:r>
              <a:rPr lang="de-DE" dirty="0" err="1"/>
              <a:t>resources</a:t>
            </a:r>
            <a:endParaRPr lang="de-DE" dirty="0"/>
          </a:p>
          <a:p>
            <a:pPr lvl="3"/>
            <a:r>
              <a:rPr lang="de-DE" dirty="0"/>
              <a:t>&lt;</a:t>
            </a:r>
            <a:r>
              <a:rPr lang="de-DE" dirty="0" err="1"/>
              <a:t>img</a:t>
            </a:r>
            <a:r>
              <a:rPr lang="de-DE" dirty="0"/>
              <a:t> </a:t>
            </a:r>
            <a:r>
              <a:rPr lang="de-DE" dirty="0" err="1"/>
              <a:t>src</a:t>
            </a:r>
            <a:r>
              <a:rPr lang="de-DE" dirty="0"/>
              <a:t> = "..." /&gt;</a:t>
            </a:r>
          </a:p>
          <a:p>
            <a:pPr lvl="3"/>
            <a:r>
              <a:rPr lang="de-DE" dirty="0"/>
              <a:t>&lt;</a:t>
            </a:r>
            <a:r>
              <a:rPr lang="de-DE" dirty="0" err="1"/>
              <a:t>script</a:t>
            </a:r>
            <a:r>
              <a:rPr lang="de-DE" dirty="0"/>
              <a:t> </a:t>
            </a:r>
            <a:r>
              <a:rPr lang="de-DE" dirty="0" err="1"/>
              <a:t>src</a:t>
            </a:r>
            <a:r>
              <a:rPr lang="de-DE" dirty="0"/>
              <a:t> = "…"&gt;&lt;/</a:t>
            </a:r>
            <a:r>
              <a:rPr lang="de-DE" dirty="0" err="1"/>
              <a:t>script</a:t>
            </a:r>
            <a:r>
              <a:rPr lang="de-DE" dirty="0"/>
              <a:t>&gt;</a:t>
            </a:r>
          </a:p>
          <a:p>
            <a:pPr lvl="3"/>
            <a:r>
              <a:rPr lang="de-DE" dirty="0"/>
              <a:t>&lt;link </a:t>
            </a:r>
            <a:r>
              <a:rPr lang="de-DE" dirty="0" err="1"/>
              <a:t>rel</a:t>
            </a:r>
            <a:r>
              <a:rPr lang="de-DE" dirty="0"/>
              <a:t>="</a:t>
            </a:r>
            <a:r>
              <a:rPr lang="de-DE" dirty="0" err="1"/>
              <a:t>stylesheet</a:t>
            </a:r>
            <a:r>
              <a:rPr lang="de-DE" dirty="0"/>
              <a:t>" </a:t>
            </a:r>
            <a:r>
              <a:rPr lang="de-DE" dirty="0" err="1"/>
              <a:t>href</a:t>
            </a:r>
            <a:r>
              <a:rPr lang="de-DE" dirty="0"/>
              <a:t>="…" /&gt;</a:t>
            </a:r>
          </a:p>
          <a:p>
            <a:pPr lvl="2"/>
            <a:r>
              <a:rPr lang="de-DE" dirty="0"/>
              <a:t>Embedding </a:t>
            </a:r>
            <a:r>
              <a:rPr lang="de-DE" dirty="0" err="1"/>
              <a:t>iframes</a:t>
            </a:r>
            <a:endParaRPr lang="de-DE" dirty="0"/>
          </a:p>
          <a:p>
            <a:pPr lvl="3"/>
            <a:r>
              <a:rPr lang="de-DE" dirty="0"/>
              <a:t>but not </a:t>
            </a:r>
            <a:r>
              <a:rPr lang="de-DE" dirty="0" err="1"/>
              <a:t>read</a:t>
            </a:r>
            <a:r>
              <a:rPr lang="de-DE" dirty="0"/>
              <a:t>/</a:t>
            </a:r>
            <a:r>
              <a:rPr lang="de-DE" dirty="0" err="1"/>
              <a:t>tamper</a:t>
            </a:r>
            <a:r>
              <a:rPr lang="de-DE" dirty="0"/>
              <a:t> </a:t>
            </a:r>
            <a:r>
              <a:rPr lang="de-DE" dirty="0" err="1"/>
              <a:t>the</a:t>
            </a:r>
            <a:r>
              <a:rPr lang="de-DE" dirty="0"/>
              <a:t> </a:t>
            </a:r>
            <a:r>
              <a:rPr lang="de-DE" dirty="0" err="1"/>
              <a:t>content</a:t>
            </a:r>
            <a:endParaRPr lang="de-DE" dirty="0"/>
          </a:p>
          <a:p>
            <a:pPr lvl="2"/>
            <a:r>
              <a:rPr lang="de-DE" dirty="0"/>
              <a:t>Forms </a:t>
            </a:r>
            <a:r>
              <a:rPr lang="de-DE"/>
              <a:t>(GET &amp; </a:t>
            </a:r>
            <a:r>
              <a:rPr lang="de-DE" dirty="0"/>
              <a:t>POST </a:t>
            </a:r>
            <a:r>
              <a:rPr lang="de-DE" dirty="0" err="1"/>
              <a:t>requests</a:t>
            </a:r>
            <a:r>
              <a:rPr lang="de-DE" dirty="0"/>
              <a:t>)</a:t>
            </a:r>
          </a:p>
          <a:p>
            <a:pPr lvl="3"/>
            <a:r>
              <a:rPr lang="de-DE" dirty="0"/>
              <a:t>but not </a:t>
            </a:r>
            <a:r>
              <a:rPr lang="de-DE" dirty="0" err="1"/>
              <a:t>read</a:t>
            </a:r>
            <a:r>
              <a:rPr lang="de-DE" dirty="0"/>
              <a:t> </a:t>
            </a:r>
            <a:r>
              <a:rPr lang="de-DE" dirty="0" err="1"/>
              <a:t>the</a:t>
            </a:r>
            <a:r>
              <a:rPr lang="de-DE" dirty="0"/>
              <a:t> </a:t>
            </a:r>
            <a:r>
              <a:rPr lang="de-DE" dirty="0" err="1"/>
              <a:t>answer</a:t>
            </a:r>
            <a:endParaRPr lang="de-DE" dirty="0"/>
          </a:p>
          <a:p>
            <a:pPr marL="457200" lvl="1" indent="0">
              <a:buNone/>
            </a:pPr>
            <a:endParaRPr lang="de-DE" dirty="0"/>
          </a:p>
          <a:p>
            <a:r>
              <a:rPr lang="de-DE" dirty="0"/>
              <a:t>Explicit </a:t>
            </a:r>
            <a:r>
              <a:rPr lang="de-DE" dirty="0" err="1"/>
              <a:t>opt</a:t>
            </a:r>
            <a:r>
              <a:rPr lang="de-DE" dirty="0"/>
              <a:t>-out</a:t>
            </a:r>
          </a:p>
          <a:p>
            <a:pPr lvl="1"/>
            <a:r>
              <a:rPr lang="de-DE" dirty="0"/>
              <a:t>e.g. </a:t>
            </a:r>
            <a:r>
              <a:rPr lang="de-DE" dirty="0" err="1"/>
              <a:t>document.domain</a:t>
            </a:r>
            <a:r>
              <a:rPr lang="de-DE" dirty="0"/>
              <a:t> and </a:t>
            </a:r>
            <a:r>
              <a:rPr lang="de-DE" dirty="0" err="1"/>
              <a:t>postMessage</a:t>
            </a:r>
            <a:r>
              <a:rPr lang="de-DE" dirty="0"/>
              <a:t> API</a:t>
            </a:r>
          </a:p>
          <a:p>
            <a:pPr lvl="1"/>
            <a:r>
              <a:rPr lang="de-DE" dirty="0" err="1"/>
              <a:t>for</a:t>
            </a:r>
            <a:r>
              <a:rPr lang="de-DE" dirty="0"/>
              <a:t> </a:t>
            </a:r>
            <a:r>
              <a:rPr lang="de-DE" dirty="0" err="1"/>
              <a:t>more</a:t>
            </a:r>
            <a:r>
              <a:rPr lang="de-DE" dirty="0"/>
              <a:t> </a:t>
            </a:r>
            <a:r>
              <a:rPr lang="de-DE" dirty="0" err="1"/>
              <a:t>details</a:t>
            </a:r>
            <a:r>
              <a:rPr lang="de-DE" dirty="0"/>
              <a:t> </a:t>
            </a:r>
            <a:r>
              <a:rPr lang="de-DE" dirty="0" err="1"/>
              <a:t>see</a:t>
            </a:r>
            <a:r>
              <a:rPr lang="de-DE" dirty="0"/>
              <a:t>:</a:t>
            </a:r>
          </a:p>
          <a:p>
            <a:pPr lvl="2"/>
            <a:r>
              <a:rPr lang="de-DE" dirty="0"/>
              <a:t>https://web.stanford.edu/class/cs253/lectures/Lecture%2004.pdf</a:t>
            </a:r>
          </a:p>
          <a:p>
            <a:pPr lvl="1"/>
            <a:endParaRPr lang="de-DE" dirty="0"/>
          </a:p>
          <a:p>
            <a:pPr lvl="1"/>
            <a:endParaRPr lang="de-AT" dirty="0"/>
          </a:p>
        </p:txBody>
      </p:sp>
    </p:spTree>
    <p:extLst>
      <p:ext uri="{BB962C8B-B14F-4D97-AF65-F5344CB8AC3E}">
        <p14:creationId xmlns:p14="http://schemas.microsoft.com/office/powerpoint/2010/main" val="421673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F499D4-4827-45F0-BA0B-CCA80F623928}"/>
              </a:ext>
            </a:extLst>
          </p:cNvPr>
          <p:cNvSpPr>
            <a:spLocks noGrp="1"/>
          </p:cNvSpPr>
          <p:nvPr>
            <p:ph type="title"/>
          </p:nvPr>
        </p:nvSpPr>
        <p:spPr/>
        <p:txBody>
          <a:bodyPr/>
          <a:lstStyle/>
          <a:p>
            <a:r>
              <a:rPr lang="de-DE" dirty="0" err="1"/>
              <a:t>Allowed</a:t>
            </a:r>
            <a:r>
              <a:rPr lang="de-DE" dirty="0"/>
              <a:t> </a:t>
            </a:r>
            <a:r>
              <a:rPr lang="de-DE" dirty="0" err="1"/>
              <a:t>or</a:t>
            </a:r>
            <a:r>
              <a:rPr lang="de-DE" dirty="0"/>
              <a:t> not </a:t>
            </a:r>
            <a:r>
              <a:rPr lang="de-DE" dirty="0" err="1"/>
              <a:t>allowed</a:t>
            </a:r>
            <a:r>
              <a:rPr lang="de-DE" dirty="0"/>
              <a:t>?</a:t>
            </a:r>
            <a:endParaRPr lang="de-AT" dirty="0"/>
          </a:p>
        </p:txBody>
      </p:sp>
      <p:sp>
        <p:nvSpPr>
          <p:cNvPr id="3" name="Inhaltsplatzhalter 2">
            <a:extLst>
              <a:ext uri="{FF2B5EF4-FFF2-40B4-BE49-F238E27FC236}">
                <a16:creationId xmlns:a16="http://schemas.microsoft.com/office/drawing/2014/main" id="{67DBCC2B-CD6F-473B-851C-7211AD13BA73}"/>
              </a:ext>
            </a:extLst>
          </p:cNvPr>
          <p:cNvSpPr>
            <a:spLocks noGrp="1"/>
          </p:cNvSpPr>
          <p:nvPr>
            <p:ph idx="1"/>
          </p:nvPr>
        </p:nvSpPr>
        <p:spPr>
          <a:xfrm>
            <a:off x="838200" y="1825624"/>
            <a:ext cx="10515600" cy="4753851"/>
          </a:xfrm>
        </p:spPr>
        <p:txBody>
          <a:bodyPr>
            <a:normAutofit lnSpcReduction="10000"/>
          </a:bodyPr>
          <a:lstStyle/>
          <a:p>
            <a:pPr marL="0" indent="0">
              <a:buNone/>
            </a:pPr>
            <a:r>
              <a:rPr lang="de-DE" sz="2400" dirty="0"/>
              <a:t>http://darkside.me/req -&gt; http://darkside.me/message</a:t>
            </a:r>
          </a:p>
          <a:p>
            <a:pPr marL="0" indent="0">
              <a:buNone/>
            </a:pPr>
            <a:endParaRPr lang="de-DE" sz="2400" dirty="0"/>
          </a:p>
          <a:p>
            <a:pPr marL="0" indent="0">
              <a:buNone/>
            </a:pPr>
            <a:r>
              <a:rPr lang="de-DE" sz="2400" dirty="0"/>
              <a:t>http://darkside.me/req -&gt; http://darkside.me:80/message</a:t>
            </a:r>
          </a:p>
          <a:p>
            <a:pPr marL="0" indent="0">
              <a:buNone/>
            </a:pPr>
            <a:endParaRPr lang="de-DE" sz="2400" dirty="0"/>
          </a:p>
          <a:p>
            <a:pPr marL="0" indent="0">
              <a:buNone/>
            </a:pPr>
            <a:r>
              <a:rPr lang="de-DE" sz="2400" dirty="0"/>
              <a:t>http://darkside.me/req -&gt; http://darkside.me:8080/message</a:t>
            </a:r>
          </a:p>
          <a:p>
            <a:pPr marL="0" indent="0">
              <a:buNone/>
            </a:pPr>
            <a:endParaRPr lang="de-DE" sz="2400" dirty="0"/>
          </a:p>
          <a:p>
            <a:pPr marL="0" indent="0">
              <a:buNone/>
            </a:pPr>
            <a:r>
              <a:rPr lang="de-DE" sz="2400" dirty="0"/>
              <a:t>http://darkside.me/req -&gt; https://darkside.me/message</a:t>
            </a:r>
          </a:p>
          <a:p>
            <a:pPr marL="0" indent="0">
              <a:buNone/>
            </a:pPr>
            <a:endParaRPr lang="de-DE" sz="2400" dirty="0"/>
          </a:p>
          <a:p>
            <a:pPr marL="0" indent="0">
              <a:buNone/>
            </a:pPr>
            <a:r>
              <a:rPr lang="de-DE" sz="2400" dirty="0"/>
              <a:t>http://darkside.me/req -&gt; http://www.darkside.me/message</a:t>
            </a:r>
          </a:p>
          <a:p>
            <a:pPr marL="0" indent="0">
              <a:buNone/>
            </a:pPr>
            <a:endParaRPr lang="de-DE" sz="2400" dirty="0"/>
          </a:p>
          <a:p>
            <a:pPr marL="0" indent="0">
              <a:buNone/>
            </a:pPr>
            <a:r>
              <a:rPr lang="de-DE" sz="2400" dirty="0"/>
              <a:t>http://darkside.me/req -&gt; http://lightside.me/message</a:t>
            </a:r>
          </a:p>
          <a:p>
            <a:pPr marL="0" indent="0">
              <a:buNone/>
            </a:pPr>
            <a:endParaRPr lang="de-DE" sz="2400" dirty="0"/>
          </a:p>
          <a:p>
            <a:pPr marL="0" indent="0">
              <a:buNone/>
            </a:pPr>
            <a:endParaRPr lang="de-AT" sz="2400" dirty="0"/>
          </a:p>
        </p:txBody>
      </p:sp>
      <mc:AlternateContent xmlns:mc="http://schemas.openxmlformats.org/markup-compatibility/2006" xmlns:p14="http://schemas.microsoft.com/office/powerpoint/2010/main">
        <mc:Choice Requires="p14">
          <p:contentPart p14:bwMode="auto" r:id="rId2">
            <p14:nvContentPartPr>
              <p14:cNvPr id="5" name="Freihand 4">
                <a:extLst>
                  <a:ext uri="{FF2B5EF4-FFF2-40B4-BE49-F238E27FC236}">
                    <a16:creationId xmlns:a16="http://schemas.microsoft.com/office/drawing/2014/main" id="{D315855F-4E94-4008-8480-FBA9F0086869}"/>
                  </a:ext>
                </a:extLst>
              </p14:cNvPr>
              <p14:cNvContentPartPr/>
              <p14:nvPr/>
            </p14:nvContentPartPr>
            <p14:xfrm>
              <a:off x="9712461" y="1825624"/>
              <a:ext cx="268920" cy="310320"/>
            </p14:xfrm>
          </p:contentPart>
        </mc:Choice>
        <mc:Fallback xmlns="">
          <p:pic>
            <p:nvPicPr>
              <p:cNvPr id="5" name="Freihand 4">
                <a:extLst>
                  <a:ext uri="{FF2B5EF4-FFF2-40B4-BE49-F238E27FC236}">
                    <a16:creationId xmlns:a16="http://schemas.microsoft.com/office/drawing/2014/main" id="{D315855F-4E94-4008-8480-FBA9F0086869}"/>
                  </a:ext>
                </a:extLst>
              </p:cNvPr>
              <p:cNvPicPr/>
              <p:nvPr/>
            </p:nvPicPr>
            <p:blipFill>
              <a:blip r:embed="rId3"/>
              <a:stretch>
                <a:fillRect/>
              </a:stretch>
            </p:blipFill>
            <p:spPr>
              <a:xfrm>
                <a:off x="9703461" y="1816624"/>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Freihand 5">
                <a:extLst>
                  <a:ext uri="{FF2B5EF4-FFF2-40B4-BE49-F238E27FC236}">
                    <a16:creationId xmlns:a16="http://schemas.microsoft.com/office/drawing/2014/main" id="{F4B17874-B738-491A-9C6F-0EEF6353FFA2}"/>
                  </a:ext>
                </a:extLst>
              </p14:cNvPr>
              <p14:cNvContentPartPr/>
              <p14:nvPr/>
            </p14:nvContentPartPr>
            <p14:xfrm>
              <a:off x="10138130" y="2682217"/>
              <a:ext cx="268920" cy="310320"/>
            </p14:xfrm>
          </p:contentPart>
        </mc:Choice>
        <mc:Fallback xmlns="">
          <p:pic>
            <p:nvPicPr>
              <p:cNvPr id="6" name="Freihand 5">
                <a:extLst>
                  <a:ext uri="{FF2B5EF4-FFF2-40B4-BE49-F238E27FC236}">
                    <a16:creationId xmlns:a16="http://schemas.microsoft.com/office/drawing/2014/main" id="{F4B17874-B738-491A-9C6F-0EEF6353FFA2}"/>
                  </a:ext>
                </a:extLst>
              </p:cNvPr>
              <p:cNvPicPr/>
              <p:nvPr/>
            </p:nvPicPr>
            <p:blipFill>
              <a:blip r:embed="rId3"/>
              <a:stretch>
                <a:fillRect/>
              </a:stretch>
            </p:blipFill>
            <p:spPr>
              <a:xfrm>
                <a:off x="10129130" y="2673217"/>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Freihand 6">
                <a:extLst>
                  <a:ext uri="{FF2B5EF4-FFF2-40B4-BE49-F238E27FC236}">
                    <a16:creationId xmlns:a16="http://schemas.microsoft.com/office/drawing/2014/main" id="{4C71A6A5-3779-4DF7-A8EE-5A4AB543876F}"/>
                  </a:ext>
                </a:extLst>
              </p14:cNvPr>
              <p14:cNvContentPartPr/>
              <p14:nvPr/>
            </p14:nvContentPartPr>
            <p14:xfrm>
              <a:off x="12569686" y="3299714"/>
              <a:ext cx="360" cy="360"/>
            </p14:xfrm>
          </p:contentPart>
        </mc:Choice>
        <mc:Fallback xmlns="">
          <p:pic>
            <p:nvPicPr>
              <p:cNvPr id="7" name="Freihand 6">
                <a:extLst>
                  <a:ext uri="{FF2B5EF4-FFF2-40B4-BE49-F238E27FC236}">
                    <a16:creationId xmlns:a16="http://schemas.microsoft.com/office/drawing/2014/main" id="{4C71A6A5-3779-4DF7-A8EE-5A4AB543876F}"/>
                  </a:ext>
                </a:extLst>
              </p:cNvPr>
              <p:cNvPicPr/>
              <p:nvPr/>
            </p:nvPicPr>
            <p:blipFill>
              <a:blip r:embed="rId6"/>
              <a:stretch>
                <a:fillRect/>
              </a:stretch>
            </p:blipFill>
            <p:spPr>
              <a:xfrm>
                <a:off x="12561046" y="3291074"/>
                <a:ext cx="18000" cy="18000"/>
              </a:xfrm>
              <a:prstGeom prst="rect">
                <a:avLst/>
              </a:prstGeom>
            </p:spPr>
          </p:pic>
        </mc:Fallback>
      </mc:AlternateContent>
      <p:grpSp>
        <p:nvGrpSpPr>
          <p:cNvPr id="10" name="Gruppieren 9">
            <a:extLst>
              <a:ext uri="{FF2B5EF4-FFF2-40B4-BE49-F238E27FC236}">
                <a16:creationId xmlns:a16="http://schemas.microsoft.com/office/drawing/2014/main" id="{3423936E-45C0-4132-904F-00E54C562801}"/>
              </a:ext>
            </a:extLst>
          </p:cNvPr>
          <p:cNvGrpSpPr/>
          <p:nvPr/>
        </p:nvGrpSpPr>
        <p:grpSpPr>
          <a:xfrm>
            <a:off x="10624722" y="3556775"/>
            <a:ext cx="309960" cy="304920"/>
            <a:chOff x="2216446" y="1402154"/>
            <a:chExt cx="309960" cy="304920"/>
          </a:xfrm>
        </p:grpSpPr>
        <mc:AlternateContent xmlns:mc="http://schemas.openxmlformats.org/markup-compatibility/2006" xmlns:p14="http://schemas.microsoft.com/office/powerpoint/2010/main">
          <mc:Choice Requires="p14">
            <p:contentPart p14:bwMode="auto" r:id="rId7">
              <p14:nvContentPartPr>
                <p14:cNvPr id="8" name="Freihand 7">
                  <a:extLst>
                    <a:ext uri="{FF2B5EF4-FFF2-40B4-BE49-F238E27FC236}">
                      <a16:creationId xmlns:a16="http://schemas.microsoft.com/office/drawing/2014/main" id="{E644BDC5-85D5-4601-BE24-9125AD316BF2}"/>
                    </a:ext>
                  </a:extLst>
                </p14:cNvPr>
                <p14:cNvContentPartPr/>
                <p14:nvPr/>
              </p14:nvContentPartPr>
              <p14:xfrm>
                <a:off x="2235886" y="1402154"/>
                <a:ext cx="248760" cy="304920"/>
              </p14:xfrm>
            </p:contentPart>
          </mc:Choice>
          <mc:Fallback xmlns="">
            <p:pic>
              <p:nvPicPr>
                <p:cNvPr id="8" name="Freihand 7">
                  <a:extLst>
                    <a:ext uri="{FF2B5EF4-FFF2-40B4-BE49-F238E27FC236}">
                      <a16:creationId xmlns:a16="http://schemas.microsoft.com/office/drawing/2014/main" id="{E644BDC5-85D5-4601-BE24-9125AD316BF2}"/>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Freihand 8">
                  <a:extLst>
                    <a:ext uri="{FF2B5EF4-FFF2-40B4-BE49-F238E27FC236}">
                      <a16:creationId xmlns:a16="http://schemas.microsoft.com/office/drawing/2014/main" id="{EA3BF598-7046-4D54-974B-E6C35D22B2D8}"/>
                    </a:ext>
                  </a:extLst>
                </p14:cNvPr>
                <p14:cNvContentPartPr/>
                <p14:nvPr/>
              </p14:nvContentPartPr>
              <p14:xfrm>
                <a:off x="2216446" y="1419074"/>
                <a:ext cx="309960" cy="268920"/>
              </p14:xfrm>
            </p:contentPart>
          </mc:Choice>
          <mc:Fallback xmlns="">
            <p:pic>
              <p:nvPicPr>
                <p:cNvPr id="9" name="Freihand 8">
                  <a:extLst>
                    <a:ext uri="{FF2B5EF4-FFF2-40B4-BE49-F238E27FC236}">
                      <a16:creationId xmlns:a16="http://schemas.microsoft.com/office/drawing/2014/main" id="{EA3BF598-7046-4D54-974B-E6C35D22B2D8}"/>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1" name="Gruppieren 10">
            <a:extLst>
              <a:ext uri="{FF2B5EF4-FFF2-40B4-BE49-F238E27FC236}">
                <a16:creationId xmlns:a16="http://schemas.microsoft.com/office/drawing/2014/main" id="{80740DFB-949F-4E0A-B6F0-F8C46A5B0786}"/>
              </a:ext>
            </a:extLst>
          </p:cNvPr>
          <p:cNvGrpSpPr/>
          <p:nvPr/>
        </p:nvGrpSpPr>
        <p:grpSpPr>
          <a:xfrm>
            <a:off x="9962630" y="4328626"/>
            <a:ext cx="309960" cy="304920"/>
            <a:chOff x="2216446" y="1402154"/>
            <a:chExt cx="309960" cy="304920"/>
          </a:xfrm>
        </p:grpSpPr>
        <mc:AlternateContent xmlns:mc="http://schemas.openxmlformats.org/markup-compatibility/2006" xmlns:p14="http://schemas.microsoft.com/office/powerpoint/2010/main">
          <mc:Choice Requires="p14">
            <p:contentPart p14:bwMode="auto" r:id="rId11">
              <p14:nvContentPartPr>
                <p14:cNvPr id="12" name="Freihand 11">
                  <a:extLst>
                    <a:ext uri="{FF2B5EF4-FFF2-40B4-BE49-F238E27FC236}">
                      <a16:creationId xmlns:a16="http://schemas.microsoft.com/office/drawing/2014/main" id="{E6053C72-8610-4309-8CB0-734A32F45D36}"/>
                    </a:ext>
                  </a:extLst>
                </p14:cNvPr>
                <p14:cNvContentPartPr/>
                <p14:nvPr/>
              </p14:nvContentPartPr>
              <p14:xfrm>
                <a:off x="2235886" y="1402154"/>
                <a:ext cx="248760" cy="304920"/>
              </p14:xfrm>
            </p:contentPart>
          </mc:Choice>
          <mc:Fallback xmlns="">
            <p:pic>
              <p:nvPicPr>
                <p:cNvPr id="12" name="Freihand 11">
                  <a:extLst>
                    <a:ext uri="{FF2B5EF4-FFF2-40B4-BE49-F238E27FC236}">
                      <a16:creationId xmlns:a16="http://schemas.microsoft.com/office/drawing/2014/main" id="{E6053C72-8610-4309-8CB0-734A32F45D36}"/>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Freihand 12">
                  <a:extLst>
                    <a:ext uri="{FF2B5EF4-FFF2-40B4-BE49-F238E27FC236}">
                      <a16:creationId xmlns:a16="http://schemas.microsoft.com/office/drawing/2014/main" id="{2F586CAB-B292-4CF6-BEA3-B2F8C89707DC}"/>
                    </a:ext>
                  </a:extLst>
                </p14:cNvPr>
                <p14:cNvContentPartPr/>
                <p14:nvPr/>
              </p14:nvContentPartPr>
              <p14:xfrm>
                <a:off x="2216446" y="1419074"/>
                <a:ext cx="309960" cy="268920"/>
              </p14:xfrm>
            </p:contentPart>
          </mc:Choice>
          <mc:Fallback xmlns="">
            <p:pic>
              <p:nvPicPr>
                <p:cNvPr id="13" name="Freihand 12">
                  <a:extLst>
                    <a:ext uri="{FF2B5EF4-FFF2-40B4-BE49-F238E27FC236}">
                      <a16:creationId xmlns:a16="http://schemas.microsoft.com/office/drawing/2014/main" id="{2F586CAB-B292-4CF6-BEA3-B2F8C89707DC}"/>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4" name="Gruppieren 13">
            <a:extLst>
              <a:ext uri="{FF2B5EF4-FFF2-40B4-BE49-F238E27FC236}">
                <a16:creationId xmlns:a16="http://schemas.microsoft.com/office/drawing/2014/main" id="{6E393927-6F99-4942-A700-FB191E9D6FC7}"/>
              </a:ext>
            </a:extLst>
          </p:cNvPr>
          <p:cNvGrpSpPr/>
          <p:nvPr/>
        </p:nvGrpSpPr>
        <p:grpSpPr>
          <a:xfrm>
            <a:off x="10576656" y="5180623"/>
            <a:ext cx="309960" cy="304920"/>
            <a:chOff x="2216446" y="1402154"/>
            <a:chExt cx="309960" cy="304920"/>
          </a:xfrm>
        </p:grpSpPr>
        <mc:AlternateContent xmlns:mc="http://schemas.openxmlformats.org/markup-compatibility/2006" xmlns:p14="http://schemas.microsoft.com/office/powerpoint/2010/main">
          <mc:Choice Requires="p14">
            <p:contentPart p14:bwMode="auto" r:id="rId13">
              <p14:nvContentPartPr>
                <p14:cNvPr id="15" name="Freihand 14">
                  <a:extLst>
                    <a:ext uri="{FF2B5EF4-FFF2-40B4-BE49-F238E27FC236}">
                      <a16:creationId xmlns:a16="http://schemas.microsoft.com/office/drawing/2014/main" id="{28AD199C-8A83-4BCD-AE3E-7018AA5E3151}"/>
                    </a:ext>
                  </a:extLst>
                </p14:cNvPr>
                <p14:cNvContentPartPr/>
                <p14:nvPr/>
              </p14:nvContentPartPr>
              <p14:xfrm>
                <a:off x="2235886" y="1402154"/>
                <a:ext cx="248760" cy="304920"/>
              </p14:xfrm>
            </p:contentPart>
          </mc:Choice>
          <mc:Fallback xmlns="">
            <p:pic>
              <p:nvPicPr>
                <p:cNvPr id="15" name="Freihand 14">
                  <a:extLst>
                    <a:ext uri="{FF2B5EF4-FFF2-40B4-BE49-F238E27FC236}">
                      <a16:creationId xmlns:a16="http://schemas.microsoft.com/office/drawing/2014/main" id="{28AD199C-8A83-4BCD-AE3E-7018AA5E3151}"/>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Freihand 15">
                  <a:extLst>
                    <a:ext uri="{FF2B5EF4-FFF2-40B4-BE49-F238E27FC236}">
                      <a16:creationId xmlns:a16="http://schemas.microsoft.com/office/drawing/2014/main" id="{4D1B405B-5D53-4951-8A9A-D93B36C4A9E2}"/>
                    </a:ext>
                  </a:extLst>
                </p14:cNvPr>
                <p14:cNvContentPartPr/>
                <p14:nvPr/>
              </p14:nvContentPartPr>
              <p14:xfrm>
                <a:off x="2216446" y="1419074"/>
                <a:ext cx="309960" cy="268920"/>
              </p14:xfrm>
            </p:contentPart>
          </mc:Choice>
          <mc:Fallback xmlns="">
            <p:pic>
              <p:nvPicPr>
                <p:cNvPr id="16" name="Freihand 15">
                  <a:extLst>
                    <a:ext uri="{FF2B5EF4-FFF2-40B4-BE49-F238E27FC236}">
                      <a16:creationId xmlns:a16="http://schemas.microsoft.com/office/drawing/2014/main" id="{4D1B405B-5D53-4951-8A9A-D93B36C4A9E2}"/>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7" name="Gruppieren 16">
            <a:extLst>
              <a:ext uri="{FF2B5EF4-FFF2-40B4-BE49-F238E27FC236}">
                <a16:creationId xmlns:a16="http://schemas.microsoft.com/office/drawing/2014/main" id="{B5C8C694-6607-453D-83AA-68A2B80D6A78}"/>
              </a:ext>
            </a:extLst>
          </p:cNvPr>
          <p:cNvGrpSpPr/>
          <p:nvPr/>
        </p:nvGrpSpPr>
        <p:grpSpPr>
          <a:xfrm>
            <a:off x="9712461" y="6047446"/>
            <a:ext cx="309960" cy="304920"/>
            <a:chOff x="2216446" y="1402154"/>
            <a:chExt cx="309960" cy="304920"/>
          </a:xfrm>
        </p:grpSpPr>
        <mc:AlternateContent xmlns:mc="http://schemas.openxmlformats.org/markup-compatibility/2006" xmlns:p14="http://schemas.microsoft.com/office/powerpoint/2010/main">
          <mc:Choice Requires="p14">
            <p:contentPart p14:bwMode="auto" r:id="rId15">
              <p14:nvContentPartPr>
                <p14:cNvPr id="18" name="Freihand 17">
                  <a:extLst>
                    <a:ext uri="{FF2B5EF4-FFF2-40B4-BE49-F238E27FC236}">
                      <a16:creationId xmlns:a16="http://schemas.microsoft.com/office/drawing/2014/main" id="{05368F68-A675-4D8F-94EB-182C7B242193}"/>
                    </a:ext>
                  </a:extLst>
                </p14:cNvPr>
                <p14:cNvContentPartPr/>
                <p14:nvPr/>
              </p14:nvContentPartPr>
              <p14:xfrm>
                <a:off x="2235886" y="1402154"/>
                <a:ext cx="248760" cy="304920"/>
              </p14:xfrm>
            </p:contentPart>
          </mc:Choice>
          <mc:Fallback xmlns="">
            <p:pic>
              <p:nvPicPr>
                <p:cNvPr id="18" name="Freihand 17">
                  <a:extLst>
                    <a:ext uri="{FF2B5EF4-FFF2-40B4-BE49-F238E27FC236}">
                      <a16:creationId xmlns:a16="http://schemas.microsoft.com/office/drawing/2014/main" id="{05368F68-A675-4D8F-94EB-182C7B242193}"/>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Freihand 18">
                  <a:extLst>
                    <a:ext uri="{FF2B5EF4-FFF2-40B4-BE49-F238E27FC236}">
                      <a16:creationId xmlns:a16="http://schemas.microsoft.com/office/drawing/2014/main" id="{70A8DDD2-9830-4568-AEED-57A0B96F38B8}"/>
                    </a:ext>
                  </a:extLst>
                </p14:cNvPr>
                <p14:cNvContentPartPr/>
                <p14:nvPr/>
              </p14:nvContentPartPr>
              <p14:xfrm>
                <a:off x="2216446" y="1419074"/>
                <a:ext cx="309960" cy="268920"/>
              </p14:xfrm>
            </p:contentPart>
          </mc:Choice>
          <mc:Fallback xmlns="">
            <p:pic>
              <p:nvPicPr>
                <p:cNvPr id="19" name="Freihand 18">
                  <a:extLst>
                    <a:ext uri="{FF2B5EF4-FFF2-40B4-BE49-F238E27FC236}">
                      <a16:creationId xmlns:a16="http://schemas.microsoft.com/office/drawing/2014/main" id="{70A8DDD2-9830-4568-AEED-57A0B96F38B8}"/>
                    </a:ext>
                  </a:extLst>
                </p:cNvPr>
                <p:cNvPicPr/>
                <p:nvPr/>
              </p:nvPicPr>
              <p:blipFill>
                <a:blip r:embed="rId10"/>
                <a:stretch>
                  <a:fillRect/>
                </a:stretch>
              </p:blipFill>
              <p:spPr>
                <a:xfrm>
                  <a:off x="2207806" y="1410434"/>
                  <a:ext cx="327600" cy="28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Freihand 19">
                <a:extLst>
                  <a:ext uri="{FF2B5EF4-FFF2-40B4-BE49-F238E27FC236}">
                    <a16:creationId xmlns:a16="http://schemas.microsoft.com/office/drawing/2014/main" id="{0A1AF8D1-5B5A-422E-81EF-8273C3ADE171}"/>
                  </a:ext>
                </a:extLst>
              </p14:cNvPr>
              <p14:cNvContentPartPr/>
              <p14:nvPr/>
            </p14:nvContentPartPr>
            <p14:xfrm>
              <a:off x="8559286" y="3834314"/>
              <a:ext cx="321480" cy="46440"/>
            </p14:xfrm>
          </p:contentPart>
        </mc:Choice>
        <mc:Fallback xmlns="">
          <p:pic>
            <p:nvPicPr>
              <p:cNvPr id="20" name="Freihand 19">
                <a:extLst>
                  <a:ext uri="{FF2B5EF4-FFF2-40B4-BE49-F238E27FC236}">
                    <a16:creationId xmlns:a16="http://schemas.microsoft.com/office/drawing/2014/main" id="{0A1AF8D1-5B5A-422E-81EF-8273C3ADE171}"/>
                  </a:ext>
                </a:extLst>
              </p:cNvPr>
              <p:cNvPicPr/>
              <p:nvPr/>
            </p:nvPicPr>
            <p:blipFill>
              <a:blip r:embed="rId18"/>
              <a:stretch>
                <a:fillRect/>
              </a:stretch>
            </p:blipFill>
            <p:spPr>
              <a:xfrm>
                <a:off x="8550286" y="3825674"/>
                <a:ext cx="339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Freihand 20">
                <a:extLst>
                  <a:ext uri="{FF2B5EF4-FFF2-40B4-BE49-F238E27FC236}">
                    <a16:creationId xmlns:a16="http://schemas.microsoft.com/office/drawing/2014/main" id="{8A6BE43E-608C-4928-ACEF-EF89843D6870}"/>
                  </a:ext>
                </a:extLst>
              </p14:cNvPr>
              <p14:cNvContentPartPr/>
              <p14:nvPr/>
            </p14:nvContentPartPr>
            <p14:xfrm>
              <a:off x="5696206" y="4674914"/>
              <a:ext cx="213840" cy="33480"/>
            </p14:xfrm>
          </p:contentPart>
        </mc:Choice>
        <mc:Fallback xmlns="">
          <p:pic>
            <p:nvPicPr>
              <p:cNvPr id="21" name="Freihand 20">
                <a:extLst>
                  <a:ext uri="{FF2B5EF4-FFF2-40B4-BE49-F238E27FC236}">
                    <a16:creationId xmlns:a16="http://schemas.microsoft.com/office/drawing/2014/main" id="{8A6BE43E-608C-4928-ACEF-EF89843D6870}"/>
                  </a:ext>
                </a:extLst>
              </p:cNvPr>
              <p:cNvPicPr/>
              <p:nvPr/>
            </p:nvPicPr>
            <p:blipFill>
              <a:blip r:embed="rId20"/>
              <a:stretch>
                <a:fillRect/>
              </a:stretch>
            </p:blipFill>
            <p:spPr>
              <a:xfrm>
                <a:off x="5687566" y="4665914"/>
                <a:ext cx="231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Freihand 21">
                <a:extLst>
                  <a:ext uri="{FF2B5EF4-FFF2-40B4-BE49-F238E27FC236}">
                    <a16:creationId xmlns:a16="http://schemas.microsoft.com/office/drawing/2014/main" id="{210CC60C-99DE-47F7-AF0E-873E399E0B99}"/>
                  </a:ext>
                </a:extLst>
              </p14:cNvPr>
              <p14:cNvContentPartPr/>
              <p14:nvPr/>
            </p14:nvContentPartPr>
            <p14:xfrm>
              <a:off x="6142246" y="5514794"/>
              <a:ext cx="737640" cy="39600"/>
            </p14:xfrm>
          </p:contentPart>
        </mc:Choice>
        <mc:Fallback xmlns="">
          <p:pic>
            <p:nvPicPr>
              <p:cNvPr id="22" name="Freihand 21">
                <a:extLst>
                  <a:ext uri="{FF2B5EF4-FFF2-40B4-BE49-F238E27FC236}">
                    <a16:creationId xmlns:a16="http://schemas.microsoft.com/office/drawing/2014/main" id="{210CC60C-99DE-47F7-AF0E-873E399E0B99}"/>
                  </a:ext>
                </a:extLst>
              </p:cNvPr>
              <p:cNvPicPr/>
              <p:nvPr/>
            </p:nvPicPr>
            <p:blipFill>
              <a:blip r:embed="rId22"/>
              <a:stretch>
                <a:fillRect/>
              </a:stretch>
            </p:blipFill>
            <p:spPr>
              <a:xfrm>
                <a:off x="6133246" y="5506154"/>
                <a:ext cx="755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Freihand 23">
                <a:extLst>
                  <a:ext uri="{FF2B5EF4-FFF2-40B4-BE49-F238E27FC236}">
                    <a16:creationId xmlns:a16="http://schemas.microsoft.com/office/drawing/2014/main" id="{37BEBE4A-8213-4A94-AFD0-5753509AA3CF}"/>
                  </a:ext>
                </a:extLst>
              </p14:cNvPr>
              <p14:cNvContentPartPr/>
              <p14:nvPr/>
            </p14:nvContentPartPr>
            <p14:xfrm>
              <a:off x="6104086" y="6383474"/>
              <a:ext cx="1299600" cy="87480"/>
            </p14:xfrm>
          </p:contentPart>
        </mc:Choice>
        <mc:Fallback xmlns="">
          <p:pic>
            <p:nvPicPr>
              <p:cNvPr id="24" name="Freihand 23">
                <a:extLst>
                  <a:ext uri="{FF2B5EF4-FFF2-40B4-BE49-F238E27FC236}">
                    <a16:creationId xmlns:a16="http://schemas.microsoft.com/office/drawing/2014/main" id="{37BEBE4A-8213-4A94-AFD0-5753509AA3CF}"/>
                  </a:ext>
                </a:extLst>
              </p:cNvPr>
              <p:cNvPicPr/>
              <p:nvPr/>
            </p:nvPicPr>
            <p:blipFill>
              <a:blip r:embed="rId24"/>
              <a:stretch>
                <a:fillRect/>
              </a:stretch>
            </p:blipFill>
            <p:spPr>
              <a:xfrm>
                <a:off x="6095446" y="6374474"/>
                <a:ext cx="1317240" cy="105120"/>
              </a:xfrm>
              <a:prstGeom prst="rect">
                <a:avLst/>
              </a:prstGeom>
            </p:spPr>
          </p:pic>
        </mc:Fallback>
      </mc:AlternateContent>
    </p:spTree>
    <p:extLst>
      <p:ext uri="{BB962C8B-B14F-4D97-AF65-F5344CB8AC3E}">
        <p14:creationId xmlns:p14="http://schemas.microsoft.com/office/powerpoint/2010/main" val="370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CAFD673-7869-4ABB-B5D4-E0F6726752BB}"/>
              </a:ext>
            </a:extLst>
          </p:cNvPr>
          <p:cNvPicPr>
            <a:picLocks noChangeAspect="1"/>
          </p:cNvPicPr>
          <p:nvPr/>
        </p:nvPicPr>
        <p:blipFill>
          <a:blip r:embed="rId2"/>
          <a:stretch>
            <a:fillRect/>
          </a:stretch>
        </p:blipFill>
        <p:spPr>
          <a:xfrm>
            <a:off x="2062162" y="2529227"/>
            <a:ext cx="8067675" cy="1562100"/>
          </a:xfrm>
          <a:prstGeom prst="rect">
            <a:avLst/>
          </a:prstGeom>
        </p:spPr>
      </p:pic>
      <p:sp>
        <p:nvSpPr>
          <p:cNvPr id="5" name="Rechteck 4">
            <a:extLst>
              <a:ext uri="{FF2B5EF4-FFF2-40B4-BE49-F238E27FC236}">
                <a16:creationId xmlns:a16="http://schemas.microsoft.com/office/drawing/2014/main" id="{48E0DE99-1CF9-4DFA-9809-15798FC769EC}"/>
              </a:ext>
            </a:extLst>
          </p:cNvPr>
          <p:cNvSpPr/>
          <p:nvPr/>
        </p:nvSpPr>
        <p:spPr>
          <a:xfrm>
            <a:off x="7562288" y="3563007"/>
            <a:ext cx="1056196" cy="283779"/>
          </a:xfrm>
          <a:custGeom>
            <a:avLst/>
            <a:gdLst>
              <a:gd name="connsiteX0" fmla="*/ 0 w 1056196"/>
              <a:gd name="connsiteY0" fmla="*/ 0 h 283779"/>
              <a:gd name="connsiteX1" fmla="*/ 517536 w 1056196"/>
              <a:gd name="connsiteY1" fmla="*/ 0 h 283779"/>
              <a:gd name="connsiteX2" fmla="*/ 1056196 w 1056196"/>
              <a:gd name="connsiteY2" fmla="*/ 0 h 283779"/>
              <a:gd name="connsiteX3" fmla="*/ 1056196 w 1056196"/>
              <a:gd name="connsiteY3" fmla="*/ 283779 h 283779"/>
              <a:gd name="connsiteX4" fmla="*/ 528098 w 1056196"/>
              <a:gd name="connsiteY4" fmla="*/ 283779 h 283779"/>
              <a:gd name="connsiteX5" fmla="*/ 0 w 1056196"/>
              <a:gd name="connsiteY5" fmla="*/ 283779 h 283779"/>
              <a:gd name="connsiteX6" fmla="*/ 0 w 1056196"/>
              <a:gd name="connsiteY6" fmla="*/ 0 h 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196" h="283779" extrusionOk="0">
                <a:moveTo>
                  <a:pt x="0" y="0"/>
                </a:moveTo>
                <a:cubicBezTo>
                  <a:pt x="168327" y="-15810"/>
                  <a:pt x="311039" y="-15378"/>
                  <a:pt x="517536" y="0"/>
                </a:cubicBezTo>
                <a:cubicBezTo>
                  <a:pt x="724033" y="15378"/>
                  <a:pt x="859016" y="21282"/>
                  <a:pt x="1056196" y="0"/>
                </a:cubicBezTo>
                <a:cubicBezTo>
                  <a:pt x="1043275" y="135385"/>
                  <a:pt x="1053723" y="176043"/>
                  <a:pt x="1056196" y="283779"/>
                </a:cubicBezTo>
                <a:cubicBezTo>
                  <a:pt x="892799" y="274196"/>
                  <a:pt x="640455" y="285214"/>
                  <a:pt x="528098" y="283779"/>
                </a:cubicBezTo>
                <a:cubicBezTo>
                  <a:pt x="415741" y="282344"/>
                  <a:pt x="185789" y="275477"/>
                  <a:pt x="0" y="283779"/>
                </a:cubicBezTo>
                <a:cubicBezTo>
                  <a:pt x="9635" y="206225"/>
                  <a:pt x="3859" y="70753"/>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431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9E2637-A773-4CD2-BA34-BAD7D0957027}"/>
              </a:ext>
            </a:extLst>
          </p:cNvPr>
          <p:cNvSpPr>
            <a:spLocks noGrp="1"/>
          </p:cNvSpPr>
          <p:nvPr>
            <p:ph type="title"/>
          </p:nvPr>
        </p:nvSpPr>
        <p:spPr>
          <a:xfrm>
            <a:off x="575444" y="365125"/>
            <a:ext cx="11353800" cy="1325563"/>
          </a:xfrm>
        </p:spPr>
        <p:txBody>
          <a:bodyPr/>
          <a:lstStyle/>
          <a:p>
            <a:r>
              <a:rPr lang="de-DE" dirty="0"/>
              <a:t>Cross Origin </a:t>
            </a:r>
            <a:r>
              <a:rPr lang="de-DE" dirty="0" err="1"/>
              <a:t>Resource</a:t>
            </a:r>
            <a:r>
              <a:rPr lang="de-DE" dirty="0"/>
              <a:t> Sharing (CORS)</a:t>
            </a:r>
            <a:endParaRPr lang="de-AT" dirty="0"/>
          </a:p>
        </p:txBody>
      </p:sp>
      <p:sp>
        <p:nvSpPr>
          <p:cNvPr id="3" name="Inhaltsplatzhalter 2">
            <a:extLst>
              <a:ext uri="{FF2B5EF4-FFF2-40B4-BE49-F238E27FC236}">
                <a16:creationId xmlns:a16="http://schemas.microsoft.com/office/drawing/2014/main" id="{F4C2FD48-5D9B-48DC-AF2C-559B02A9E2F0}"/>
              </a:ext>
            </a:extLst>
          </p:cNvPr>
          <p:cNvSpPr>
            <a:spLocks noGrp="1"/>
          </p:cNvSpPr>
          <p:nvPr>
            <p:ph idx="1"/>
          </p:nvPr>
        </p:nvSpPr>
        <p:spPr>
          <a:xfrm>
            <a:off x="838200" y="1825625"/>
            <a:ext cx="10515600" cy="4667250"/>
          </a:xfrm>
        </p:spPr>
        <p:txBody>
          <a:bodyPr>
            <a:normAutofit/>
          </a:bodyPr>
          <a:lstStyle/>
          <a:p>
            <a:r>
              <a:rPr lang="de-DE" dirty="0" err="1"/>
              <a:t>Sometimes</a:t>
            </a:r>
            <a:r>
              <a:rPr lang="de-DE" dirty="0"/>
              <a:t> </a:t>
            </a:r>
            <a:r>
              <a:rPr lang="de-DE" dirty="0" err="1"/>
              <a:t>applications</a:t>
            </a:r>
            <a:r>
              <a:rPr lang="de-DE" dirty="0"/>
              <a:t> just </a:t>
            </a:r>
            <a:r>
              <a:rPr lang="de-DE" dirty="0" err="1"/>
              <a:t>really</a:t>
            </a:r>
            <a:r>
              <a:rPr lang="de-DE" dirty="0"/>
              <a:t> </a:t>
            </a:r>
            <a:r>
              <a:rPr lang="de-DE" dirty="0" err="1"/>
              <a:t>want</a:t>
            </a:r>
            <a:r>
              <a:rPr lang="de-DE" dirty="0"/>
              <a:t> </a:t>
            </a:r>
            <a:r>
              <a:rPr lang="de-DE" dirty="0" err="1"/>
              <a:t>to</a:t>
            </a:r>
            <a:r>
              <a:rPr lang="de-DE" dirty="0"/>
              <a:t> </a:t>
            </a:r>
            <a:r>
              <a:rPr lang="de-DE" dirty="0" err="1"/>
              <a:t>communicate</a:t>
            </a:r>
            <a:r>
              <a:rPr lang="de-DE" dirty="0"/>
              <a:t> </a:t>
            </a:r>
            <a:r>
              <a:rPr lang="de-DE" dirty="0" err="1"/>
              <a:t>with</a:t>
            </a:r>
            <a:r>
              <a:rPr lang="de-DE" dirty="0"/>
              <a:t> </a:t>
            </a:r>
            <a:r>
              <a:rPr lang="de-DE" dirty="0" err="1"/>
              <a:t>other</a:t>
            </a:r>
            <a:r>
              <a:rPr lang="de-DE" dirty="0"/>
              <a:t> </a:t>
            </a:r>
            <a:r>
              <a:rPr lang="de-DE" dirty="0" err="1"/>
              <a:t>origins</a:t>
            </a:r>
            <a:endParaRPr lang="de-DE" dirty="0"/>
          </a:p>
          <a:p>
            <a:endParaRPr lang="de-DE" dirty="0"/>
          </a:p>
          <a:p>
            <a:r>
              <a:rPr lang="de-DE" dirty="0" err="1"/>
              <a:t>If</a:t>
            </a:r>
            <a:r>
              <a:rPr lang="de-DE" dirty="0"/>
              <a:t> </a:t>
            </a:r>
            <a:r>
              <a:rPr lang="de-DE" dirty="0" err="1"/>
              <a:t>the</a:t>
            </a:r>
            <a:r>
              <a:rPr lang="de-DE" dirty="0"/>
              <a:t> </a:t>
            </a:r>
            <a:r>
              <a:rPr lang="de-DE" dirty="0" err="1"/>
              <a:t>other</a:t>
            </a:r>
            <a:r>
              <a:rPr lang="de-DE" dirty="0"/>
              <a:t> </a:t>
            </a:r>
            <a:r>
              <a:rPr lang="de-DE" dirty="0" err="1"/>
              <a:t>origin</a:t>
            </a:r>
            <a:r>
              <a:rPr lang="de-DE" dirty="0"/>
              <a:t> </a:t>
            </a:r>
            <a:r>
              <a:rPr lang="de-DE" dirty="0" err="1"/>
              <a:t>is</a:t>
            </a:r>
            <a:r>
              <a:rPr lang="de-DE" dirty="0"/>
              <a:t> </a:t>
            </a:r>
            <a:r>
              <a:rPr lang="de-DE" dirty="0" err="1"/>
              <a:t>fine</a:t>
            </a:r>
            <a:r>
              <a:rPr lang="de-DE" dirty="0"/>
              <a:t> </a:t>
            </a:r>
            <a:r>
              <a:rPr lang="de-DE" dirty="0" err="1"/>
              <a:t>with</a:t>
            </a:r>
            <a:r>
              <a:rPr lang="de-DE" dirty="0"/>
              <a:t> </a:t>
            </a:r>
            <a:r>
              <a:rPr lang="de-DE" dirty="0" err="1"/>
              <a:t>it</a:t>
            </a:r>
            <a:r>
              <a:rPr lang="de-DE" dirty="0"/>
              <a:t>, </a:t>
            </a:r>
            <a:r>
              <a:rPr lang="de-DE" dirty="0" err="1"/>
              <a:t>why</a:t>
            </a:r>
            <a:r>
              <a:rPr lang="de-DE" dirty="0"/>
              <a:t> not…</a:t>
            </a:r>
          </a:p>
          <a:p>
            <a:endParaRPr lang="de-DE" dirty="0"/>
          </a:p>
          <a:p>
            <a:r>
              <a:rPr lang="de-DE" dirty="0"/>
              <a:t>Just </a:t>
            </a:r>
            <a:r>
              <a:rPr lang="de-DE" dirty="0" err="1"/>
              <a:t>define</a:t>
            </a:r>
            <a:r>
              <a:rPr lang="de-DE" dirty="0"/>
              <a:t> a CORS </a:t>
            </a:r>
            <a:r>
              <a:rPr lang="de-DE" dirty="0" err="1"/>
              <a:t>header</a:t>
            </a:r>
            <a:endParaRPr lang="de-DE" dirty="0"/>
          </a:p>
          <a:p>
            <a:pPr lvl="1"/>
            <a:r>
              <a:rPr lang="de-DE" dirty="0" err="1"/>
              <a:t>To</a:t>
            </a:r>
            <a:r>
              <a:rPr lang="de-DE" dirty="0"/>
              <a:t> </a:t>
            </a:r>
            <a:r>
              <a:rPr lang="de-DE" dirty="0" err="1"/>
              <a:t>allow</a:t>
            </a:r>
            <a:r>
              <a:rPr lang="de-DE" dirty="0"/>
              <a:t> a </a:t>
            </a:r>
            <a:r>
              <a:rPr lang="de-DE" dirty="0" err="1"/>
              <a:t>specific</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http://darkside.me</a:t>
            </a:r>
          </a:p>
          <a:p>
            <a:pPr lvl="1"/>
            <a:r>
              <a:rPr lang="de-DE" dirty="0" err="1"/>
              <a:t>To</a:t>
            </a:r>
            <a:r>
              <a:rPr lang="de-DE" dirty="0"/>
              <a:t> </a:t>
            </a:r>
            <a:r>
              <a:rPr lang="de-DE" dirty="0" err="1"/>
              <a:t>allow</a:t>
            </a:r>
            <a:r>
              <a:rPr lang="de-DE" dirty="0"/>
              <a:t> </a:t>
            </a:r>
            <a:r>
              <a:rPr lang="de-DE" dirty="0" err="1"/>
              <a:t>any</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a:t>
            </a:r>
          </a:p>
          <a:p>
            <a:endParaRPr lang="de-DE" dirty="0"/>
          </a:p>
          <a:p>
            <a:endParaRPr lang="de-AT" dirty="0"/>
          </a:p>
        </p:txBody>
      </p:sp>
    </p:spTree>
    <p:extLst>
      <p:ext uri="{BB962C8B-B14F-4D97-AF65-F5344CB8AC3E}">
        <p14:creationId xmlns:p14="http://schemas.microsoft.com/office/powerpoint/2010/main" val="393067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3133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4460138" y="1692841"/>
            <a:ext cx="3350597" cy="646331"/>
          </a:xfrm>
          <a:prstGeom prst="rect">
            <a:avLst/>
          </a:prstGeom>
          <a:noFill/>
        </p:spPr>
        <p:txBody>
          <a:bodyPr wrap="none" rtlCol="0">
            <a:spAutoFit/>
          </a:bodyPr>
          <a:lstStyle/>
          <a:p>
            <a:r>
              <a:rPr lang="de-DE" dirty="0">
                <a:latin typeface="+mj-lt"/>
              </a:rPr>
              <a:t>GET /acoreq.html HTTP/1.1</a:t>
            </a:r>
          </a:p>
          <a:p>
            <a:r>
              <a:rPr lang="de-DE" dirty="0">
                <a:latin typeface="+mj-lt"/>
              </a:rPr>
              <a:t>Host: darkside.me</a:t>
            </a:r>
          </a:p>
        </p:txBody>
      </p:sp>
      <p:grpSp>
        <p:nvGrpSpPr>
          <p:cNvPr id="54" name="Gruppieren 53">
            <a:extLst>
              <a:ext uri="{FF2B5EF4-FFF2-40B4-BE49-F238E27FC236}">
                <a16:creationId xmlns:a16="http://schemas.microsoft.com/office/drawing/2014/main" id="{8305F4AF-0BBA-4FF5-B960-3988B04F00C4}"/>
              </a:ext>
            </a:extLst>
          </p:cNvPr>
          <p:cNvGrpSpPr/>
          <p:nvPr/>
        </p:nvGrpSpPr>
        <p:grpSpPr>
          <a:xfrm>
            <a:off x="33124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1">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2"/>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4"/>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27818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5">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6"/>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8"/>
                <a:stretch>
                  <a:fillRect/>
                </a:stretch>
              </p:blipFill>
              <p:spPr>
                <a:xfrm>
                  <a:off x="4414966" y="2491154"/>
                  <a:ext cx="162720" cy="263520"/>
                </a:xfrm>
                <a:prstGeom prst="rect">
                  <a:avLst/>
                </a:prstGeom>
              </p:spPr>
            </p:pic>
          </mc:Fallback>
        </mc:AlternateContent>
      </p:grpSp>
      <p:pic>
        <p:nvPicPr>
          <p:cNvPr id="3" name="Grafik 2">
            <a:extLst>
              <a:ext uri="{FF2B5EF4-FFF2-40B4-BE49-F238E27FC236}">
                <a16:creationId xmlns:a16="http://schemas.microsoft.com/office/drawing/2014/main" id="{911683C9-3C11-41D4-BFF3-47D866E812CF}"/>
              </a:ext>
            </a:extLst>
          </p:cNvPr>
          <p:cNvPicPr>
            <a:picLocks noChangeAspect="1"/>
          </p:cNvPicPr>
          <p:nvPr/>
        </p:nvPicPr>
        <p:blipFill>
          <a:blip r:embed="rId89"/>
          <a:stretch>
            <a:fillRect/>
          </a:stretch>
        </p:blipFill>
        <p:spPr>
          <a:xfrm>
            <a:off x="354908" y="3999555"/>
            <a:ext cx="6324600" cy="2438400"/>
          </a:xfrm>
          <a:prstGeom prst="rect">
            <a:avLst/>
          </a:prstGeom>
        </p:spPr>
      </p:pic>
      <p:grpSp>
        <p:nvGrpSpPr>
          <p:cNvPr id="53" name="Gruppieren 52">
            <a:extLst>
              <a:ext uri="{FF2B5EF4-FFF2-40B4-BE49-F238E27FC236}">
                <a16:creationId xmlns:a16="http://schemas.microsoft.com/office/drawing/2014/main" id="{21B13698-7C9F-4135-BCCB-93D894A9F368}"/>
              </a:ext>
            </a:extLst>
          </p:cNvPr>
          <p:cNvGrpSpPr/>
          <p:nvPr/>
        </p:nvGrpSpPr>
        <p:grpSpPr>
          <a:xfrm>
            <a:off x="2601488" y="2295315"/>
            <a:ext cx="2266560" cy="1233360"/>
            <a:chOff x="8755481" y="4747220"/>
            <a:chExt cx="2266560" cy="1233360"/>
          </a:xfrm>
        </p:grpSpPr>
        <p:grpSp>
          <p:nvGrpSpPr>
            <p:cNvPr id="60" name="Gruppieren 59">
              <a:extLst>
                <a:ext uri="{FF2B5EF4-FFF2-40B4-BE49-F238E27FC236}">
                  <a16:creationId xmlns:a16="http://schemas.microsoft.com/office/drawing/2014/main" id="{B9EE2AE7-C02E-46E2-A5C5-4360146EE59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BA2D35A-BB56-40F2-9652-06767E835C6C}"/>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30EB5ED8-E4A7-4018-8E14-E0FEB0C4259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4C2884CB-E99C-43A6-9EF5-69826256005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398CF685-9FAF-4DE4-87D9-0FEAC27DBD46}"/>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656D8965-1F1C-4246-90AE-8E65901FC60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6CD87692-8787-4C3C-A72A-66C187BC01D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098FA0-686F-47BD-B545-A682627EAAC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5B5D2856-956D-4092-B842-D63387301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EA1936E1-8B58-42B7-A636-62BA51B8AA0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E4794C63-5860-483A-A23C-8828C59488A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193E1BB3-E364-40E3-B389-E419A82B972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5C6E2C6B-6E7E-4585-9E54-7C24AA3D01E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42E1DBDA-005D-4E46-ACCD-E7932D95082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A7497A-AC98-49F1-8612-32C2DA61ABF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AC94B589-62CF-46C4-B3F5-161704B4CE33}"/>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6930C034-741A-497A-8E80-781B29F3A8D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BDF2AD4C-409D-4CF9-B630-EA648BA22BD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62A0B8D0-574F-46DD-AE22-60B526147E4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3CE0FF63-52E0-48A8-9887-C46242A123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538F885E-8153-45EC-ADA1-B251CB33708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7763F6EB-6D3D-4760-9E62-B58A43BEC9A2}"/>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E9BD25ED-6A3D-4173-AC28-555C418B3B3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C9BED7A2-35FC-4604-AB95-4D81F75B6FE9}"/>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CB112D9-6AC5-4B26-9325-8F832331924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03342894-8CA4-4BB8-957F-6ECC14F1081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B50DA0EC-D585-4438-B9B8-826CA9570F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02B7FDF4-0C8E-4632-A8C1-1A10D1C09E5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48443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313392" y="408554"/>
                <a:ext cx="1973160" cy="824760"/>
              </a:xfrm>
              <a:prstGeom prst="rect">
                <a:avLst/>
              </a:prstGeom>
            </p:spPr>
          </p:pic>
        </mc:Fallback>
      </mc:AlternateContent>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55587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2">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3"/>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5"/>
                <a:stretch>
                  <a:fillRect/>
                </a:stretch>
              </p:blipFill>
              <p:spPr>
                <a:xfrm>
                  <a:off x="7535446" y="1122434"/>
                  <a:ext cx="230040" cy="264240"/>
                </a:xfrm>
                <a:prstGeom prst="rect">
                  <a:avLst/>
                </a:prstGeom>
              </p:spPr>
            </p:pic>
          </mc:Fallback>
        </mc:AlternateContent>
      </p:grpSp>
      <p:grpSp>
        <p:nvGrpSpPr>
          <p:cNvPr id="19" name="Gruppieren 18">
            <a:extLst>
              <a:ext uri="{FF2B5EF4-FFF2-40B4-BE49-F238E27FC236}">
                <a16:creationId xmlns:a16="http://schemas.microsoft.com/office/drawing/2014/main" id="{D211AA2C-C88B-4FCA-84CE-DA5D43ABAA46}"/>
              </a:ext>
            </a:extLst>
          </p:cNvPr>
          <p:cNvGrpSpPr/>
          <p:nvPr/>
        </p:nvGrpSpPr>
        <p:grpSpPr>
          <a:xfrm>
            <a:off x="6148126" y="1394594"/>
            <a:ext cx="1272600" cy="1506960"/>
            <a:chOff x="6148126" y="1394594"/>
            <a:chExt cx="1272600" cy="1506960"/>
          </a:xfrm>
        </p:grpSpPr>
        <mc:AlternateContent xmlns:mc="http://schemas.openxmlformats.org/markup-compatibility/2006" xmlns:p14="http://schemas.microsoft.com/office/powerpoint/2010/main">
          <mc:Choice Requires="p14">
            <p:contentPart p14:bwMode="auto" r:id="rId86">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1754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7"/>
                <a:stretch>
                  <a:fillRect/>
                </a:stretch>
              </p:blipFill>
              <p:spPr>
                <a:xfrm>
                  <a:off x="61668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1481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89"/>
                <a:stretch>
                  <a:fillRect/>
                </a:stretch>
              </p:blipFill>
              <p:spPr>
                <a:xfrm>
                  <a:off x="6139126" y="2612114"/>
                  <a:ext cx="297360" cy="298080"/>
                </a:xfrm>
                <a:prstGeom prst="rect">
                  <a:avLst/>
                </a:prstGeom>
              </p:spPr>
            </p:pic>
          </mc:Fallback>
        </mc:AlternateContent>
      </p:grpSp>
      <p:sp>
        <p:nvSpPr>
          <p:cNvPr id="67" name="Textfeld 66">
            <a:extLst>
              <a:ext uri="{FF2B5EF4-FFF2-40B4-BE49-F238E27FC236}">
                <a16:creationId xmlns:a16="http://schemas.microsoft.com/office/drawing/2014/main" id="{91CBD7F4-0FA0-4282-AC93-97D9362F5AE9}"/>
              </a:ext>
            </a:extLst>
          </p:cNvPr>
          <p:cNvSpPr txBox="1"/>
          <p:nvPr/>
        </p:nvSpPr>
        <p:spPr>
          <a:xfrm>
            <a:off x="2141768" y="1477264"/>
            <a:ext cx="6737130" cy="646331"/>
          </a:xfrm>
          <a:prstGeom prst="rect">
            <a:avLst/>
          </a:prstGeom>
          <a:noFill/>
        </p:spPr>
        <p:txBody>
          <a:bodyPr wrap="square">
            <a:spAutoFit/>
          </a:bodyPr>
          <a:lstStyle/>
          <a:p>
            <a:r>
              <a:rPr lang="de-DE" dirty="0">
                <a:latin typeface="+mj-lt"/>
              </a:rPr>
              <a:t>GET /</a:t>
            </a:r>
            <a:r>
              <a:rPr lang="de-DE" dirty="0" err="1">
                <a:latin typeface="+mj-lt"/>
              </a:rPr>
              <a:t>allowedContent.php</a:t>
            </a:r>
            <a:r>
              <a:rPr lang="de-DE" dirty="0">
                <a:latin typeface="+mj-lt"/>
              </a:rPr>
              <a:t> HTTP/1.1</a:t>
            </a:r>
          </a:p>
          <a:p>
            <a:r>
              <a:rPr lang="de-DE" dirty="0">
                <a:latin typeface="+mj-lt"/>
              </a:rPr>
              <a:t>Host: lightside.me</a:t>
            </a:r>
          </a:p>
        </p:txBody>
      </p:sp>
      <p:pic>
        <p:nvPicPr>
          <p:cNvPr id="57" name="Grafik 56">
            <a:extLst>
              <a:ext uri="{FF2B5EF4-FFF2-40B4-BE49-F238E27FC236}">
                <a16:creationId xmlns:a16="http://schemas.microsoft.com/office/drawing/2014/main" id="{E68AAC95-428C-43D8-9398-F5ABD3A2206A}"/>
              </a:ext>
            </a:extLst>
          </p:cNvPr>
          <p:cNvPicPr>
            <a:picLocks noChangeAspect="1"/>
          </p:cNvPicPr>
          <p:nvPr/>
        </p:nvPicPr>
        <p:blipFill>
          <a:blip r:embed="rId90"/>
          <a:stretch>
            <a:fillRect/>
          </a:stretch>
        </p:blipFill>
        <p:spPr>
          <a:xfrm>
            <a:off x="354908" y="3999555"/>
            <a:ext cx="6324600" cy="2438400"/>
          </a:xfrm>
          <a:prstGeom prst="rect">
            <a:avLst/>
          </a:prstGeom>
        </p:spPr>
      </p:pic>
      <p:pic>
        <p:nvPicPr>
          <p:cNvPr id="18" name="Grafik 17">
            <a:extLst>
              <a:ext uri="{FF2B5EF4-FFF2-40B4-BE49-F238E27FC236}">
                <a16:creationId xmlns:a16="http://schemas.microsoft.com/office/drawing/2014/main" id="{17A25611-AA08-4E17-BE4A-D9E7662105D1}"/>
              </a:ext>
            </a:extLst>
          </p:cNvPr>
          <p:cNvPicPr>
            <a:picLocks noChangeAspect="1"/>
          </p:cNvPicPr>
          <p:nvPr/>
        </p:nvPicPr>
        <p:blipFill>
          <a:blip r:embed="rId91"/>
          <a:stretch>
            <a:fillRect/>
          </a:stretch>
        </p:blipFill>
        <p:spPr>
          <a:xfrm>
            <a:off x="7539112" y="1384874"/>
            <a:ext cx="4485467" cy="895420"/>
          </a:xfrm>
          <a:prstGeom prst="rect">
            <a:avLst/>
          </a:prstGeom>
        </p:spPr>
      </p:pic>
      <p:sp>
        <p:nvSpPr>
          <p:cNvPr id="61" name="Textfeld 60">
            <a:extLst>
              <a:ext uri="{FF2B5EF4-FFF2-40B4-BE49-F238E27FC236}">
                <a16:creationId xmlns:a16="http://schemas.microsoft.com/office/drawing/2014/main" id="{B150CB2D-C3B9-4AB5-AF64-9AAF7A9C4A72}"/>
              </a:ext>
            </a:extLst>
          </p:cNvPr>
          <p:cNvSpPr txBox="1"/>
          <p:nvPr/>
        </p:nvSpPr>
        <p:spPr>
          <a:xfrm>
            <a:off x="6655223" y="2538217"/>
            <a:ext cx="5458546" cy="1077218"/>
          </a:xfrm>
          <a:prstGeom prst="rect">
            <a:avLst/>
          </a:prstGeom>
          <a:noFill/>
        </p:spPr>
        <p:txBody>
          <a:bodyPr wrap="none" rtlCol="0">
            <a:spAutoFit/>
          </a:bodyPr>
          <a:lstStyle/>
          <a:p>
            <a:r>
              <a:rPr lang="de-DE" sz="1600" dirty="0">
                <a:latin typeface="+mj-lt"/>
              </a:rPr>
              <a:t>HTTP/1.1 200 OK</a:t>
            </a:r>
          </a:p>
          <a:p>
            <a:r>
              <a:rPr lang="de-DE" sz="1600" dirty="0">
                <a:latin typeface="+mj-lt"/>
              </a:rPr>
              <a:t>Access-Control-</a:t>
            </a:r>
            <a:r>
              <a:rPr lang="de-DE" sz="1600" dirty="0" err="1">
                <a:latin typeface="+mj-lt"/>
              </a:rPr>
              <a:t>Allow</a:t>
            </a:r>
            <a:r>
              <a:rPr lang="de-DE" sz="1600" dirty="0">
                <a:latin typeface="+mj-lt"/>
              </a:rPr>
              <a:t>-Origin: http://darkside.me</a:t>
            </a:r>
          </a:p>
          <a:p>
            <a:r>
              <a:rPr lang="de-DE" sz="1600" dirty="0">
                <a:latin typeface="+mj-lt"/>
              </a:rPr>
              <a:t>...</a:t>
            </a:r>
          </a:p>
          <a:p>
            <a:r>
              <a:rPr lang="de-DE" sz="1600" dirty="0" err="1">
                <a:latin typeface="+mj-lt"/>
              </a:rPr>
              <a:t>You</a:t>
            </a:r>
            <a:r>
              <a:rPr lang="de-DE" sz="1600" dirty="0">
                <a:latin typeface="+mj-lt"/>
              </a:rPr>
              <a:t> </a:t>
            </a:r>
            <a:r>
              <a:rPr lang="de-DE" sz="1600" dirty="0" err="1">
                <a:latin typeface="+mj-lt"/>
              </a:rPr>
              <a:t>are</a:t>
            </a:r>
            <a:r>
              <a:rPr lang="de-DE" sz="1600" dirty="0">
                <a:latin typeface="+mj-lt"/>
              </a:rPr>
              <a:t> </a:t>
            </a:r>
            <a:r>
              <a:rPr lang="de-DE" sz="1600" dirty="0" err="1">
                <a:latin typeface="+mj-lt"/>
              </a:rPr>
              <a:t>allowed</a:t>
            </a:r>
            <a:r>
              <a:rPr lang="de-DE" sz="1600" dirty="0">
                <a:latin typeface="+mj-lt"/>
              </a:rPr>
              <a:t> </a:t>
            </a:r>
            <a:r>
              <a:rPr lang="de-DE" sz="1600" dirty="0" err="1">
                <a:latin typeface="+mj-lt"/>
              </a:rPr>
              <a:t>to</a:t>
            </a:r>
            <a:r>
              <a:rPr lang="de-DE" sz="1600" dirty="0">
                <a:latin typeface="+mj-lt"/>
              </a:rPr>
              <a:t> </a:t>
            </a:r>
            <a:r>
              <a:rPr lang="de-DE" sz="1600" dirty="0" err="1">
                <a:latin typeface="+mj-lt"/>
              </a:rPr>
              <a:t>read</a:t>
            </a:r>
            <a:r>
              <a:rPr lang="de-DE" sz="1600" dirty="0">
                <a:latin typeface="+mj-lt"/>
              </a:rPr>
              <a:t> </a:t>
            </a:r>
            <a:r>
              <a:rPr lang="de-DE" sz="1600" dirty="0" err="1">
                <a:latin typeface="+mj-lt"/>
              </a:rPr>
              <a:t>this</a:t>
            </a:r>
            <a:r>
              <a:rPr lang="de-DE" sz="1600" dirty="0">
                <a:latin typeface="+mj-lt"/>
              </a:rPr>
              <a:t> </a:t>
            </a:r>
            <a:r>
              <a:rPr lang="de-DE" sz="1600" dirty="0" err="1">
                <a:latin typeface="+mj-lt"/>
              </a:rPr>
              <a:t>text</a:t>
            </a:r>
            <a:r>
              <a:rPr lang="de-DE" sz="1600" dirty="0">
                <a:latin typeface="+mj-lt"/>
              </a:rPr>
              <a:t>, </a:t>
            </a:r>
            <a:r>
              <a:rPr lang="de-DE" sz="1600" dirty="0" err="1">
                <a:latin typeface="+mj-lt"/>
              </a:rPr>
              <a:t>lord</a:t>
            </a:r>
            <a:r>
              <a:rPr lang="de-DE" sz="1600" dirty="0">
                <a:latin typeface="+mj-lt"/>
              </a:rPr>
              <a:t> Vader</a:t>
            </a:r>
          </a:p>
        </p:txBody>
      </p:sp>
      <p:pic>
        <p:nvPicPr>
          <p:cNvPr id="20" name="Grafik 19">
            <a:extLst>
              <a:ext uri="{FF2B5EF4-FFF2-40B4-BE49-F238E27FC236}">
                <a16:creationId xmlns:a16="http://schemas.microsoft.com/office/drawing/2014/main" id="{D28BD704-FA15-4AE5-B57E-3B0A7818F7FD}"/>
              </a:ext>
            </a:extLst>
          </p:cNvPr>
          <p:cNvPicPr>
            <a:picLocks noChangeAspect="1"/>
          </p:cNvPicPr>
          <p:nvPr/>
        </p:nvPicPr>
        <p:blipFill rotWithShape="1">
          <a:blip r:embed="rId92"/>
          <a:srcRect t="951"/>
          <a:stretch/>
        </p:blipFill>
        <p:spPr>
          <a:xfrm>
            <a:off x="7108626" y="3783724"/>
            <a:ext cx="4337851" cy="2621442"/>
          </a:xfrm>
          <a:prstGeom prst="rect">
            <a:avLst/>
          </a:prstGeom>
        </p:spPr>
      </p:pic>
      <p:grpSp>
        <p:nvGrpSpPr>
          <p:cNvPr id="56" name="Gruppieren 55">
            <a:extLst>
              <a:ext uri="{FF2B5EF4-FFF2-40B4-BE49-F238E27FC236}">
                <a16:creationId xmlns:a16="http://schemas.microsoft.com/office/drawing/2014/main" id="{FDB1B4C2-8119-4FE6-B18F-6402EA944A90}"/>
              </a:ext>
            </a:extLst>
          </p:cNvPr>
          <p:cNvGrpSpPr/>
          <p:nvPr/>
        </p:nvGrpSpPr>
        <p:grpSpPr>
          <a:xfrm>
            <a:off x="3829440" y="2495921"/>
            <a:ext cx="2266560" cy="1233360"/>
            <a:chOff x="8755481" y="4747220"/>
            <a:chExt cx="2266560" cy="1233360"/>
          </a:xfrm>
        </p:grpSpPr>
        <p:grpSp>
          <p:nvGrpSpPr>
            <p:cNvPr id="58" name="Gruppieren 57">
              <a:extLst>
                <a:ext uri="{FF2B5EF4-FFF2-40B4-BE49-F238E27FC236}">
                  <a16:creationId xmlns:a16="http://schemas.microsoft.com/office/drawing/2014/main" id="{D788CB3A-0C6C-4632-A788-1920637B32E1}"/>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3">
                <p14:nvContentPartPr>
                  <p14:cNvPr id="102" name="Freihand 101">
                    <a:extLst>
                      <a:ext uri="{FF2B5EF4-FFF2-40B4-BE49-F238E27FC236}">
                        <a16:creationId xmlns:a16="http://schemas.microsoft.com/office/drawing/2014/main" id="{59B3E16B-D633-4165-9316-3A9A2C7427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4"/>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 name="Freihand 102">
                    <a:extLst>
                      <a:ext uri="{FF2B5EF4-FFF2-40B4-BE49-F238E27FC236}">
                        <a16:creationId xmlns:a16="http://schemas.microsoft.com/office/drawing/2014/main" id="{A9E7555F-CDB2-411B-98BA-D5F62E95F5C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C4622E40-6CEF-4DDC-BE9E-46DA86308876}"/>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5" name="Freihand 104">
                    <a:extLst>
                      <a:ext uri="{FF2B5EF4-FFF2-40B4-BE49-F238E27FC236}">
                        <a16:creationId xmlns:a16="http://schemas.microsoft.com/office/drawing/2014/main" id="{83525E6D-DFA5-4BA2-B165-0F758E87B64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0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6" name="Freihand 105">
                    <a:extLst>
                      <a:ext uri="{FF2B5EF4-FFF2-40B4-BE49-F238E27FC236}">
                        <a16:creationId xmlns:a16="http://schemas.microsoft.com/office/drawing/2014/main" id="{BDF2B0FF-9EA9-43CD-952D-0F072D842DA2}"/>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2"/>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9FA686F9-A7A1-4C17-8561-A94114D9548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3">
                <p14:nvContentPartPr>
                  <p14:cNvPr id="97" name="Freihand 96">
                    <a:extLst>
                      <a:ext uri="{FF2B5EF4-FFF2-40B4-BE49-F238E27FC236}">
                        <a16:creationId xmlns:a16="http://schemas.microsoft.com/office/drawing/2014/main" id="{C5ED2296-6D0B-49E8-B61A-318669D6F26E}"/>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4"/>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8" name="Freihand 97">
                    <a:extLst>
                      <a:ext uri="{FF2B5EF4-FFF2-40B4-BE49-F238E27FC236}">
                        <a16:creationId xmlns:a16="http://schemas.microsoft.com/office/drawing/2014/main" id="{E585B3CB-C544-407F-94FA-A94F4786355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6"/>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9" name="Freihand 98">
                    <a:extLst>
                      <a:ext uri="{FF2B5EF4-FFF2-40B4-BE49-F238E27FC236}">
                        <a16:creationId xmlns:a16="http://schemas.microsoft.com/office/drawing/2014/main" id="{2FBA4673-C7CA-472D-A8A0-453B3898035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8"/>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0" name="Freihand 99">
                    <a:extLst>
                      <a:ext uri="{FF2B5EF4-FFF2-40B4-BE49-F238E27FC236}">
                        <a16:creationId xmlns:a16="http://schemas.microsoft.com/office/drawing/2014/main" id="{4E9FC57C-A432-4FC2-AD5A-F6C79F71189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10"/>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1" name="Freihand 100">
                    <a:extLst>
                      <a:ext uri="{FF2B5EF4-FFF2-40B4-BE49-F238E27FC236}">
                        <a16:creationId xmlns:a16="http://schemas.microsoft.com/office/drawing/2014/main" id="{8F2D7928-1A5D-4BC2-8E0B-DD4445F9C2F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2"/>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60" name="Freihand 59">
                  <a:extLst>
                    <a:ext uri="{FF2B5EF4-FFF2-40B4-BE49-F238E27FC236}">
                      <a16:creationId xmlns:a16="http://schemas.microsoft.com/office/drawing/2014/main" id="{4B3E4873-F259-4385-BF89-1B2AA26E28A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4"/>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 name="Freihand 61">
                  <a:extLst>
                    <a:ext uri="{FF2B5EF4-FFF2-40B4-BE49-F238E27FC236}">
                      <a16:creationId xmlns:a16="http://schemas.microsoft.com/office/drawing/2014/main" id="{75F302EE-4B26-481F-B8DC-FFCF60AF806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6"/>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3" name="Freihand 62">
                  <a:extLst>
                    <a:ext uri="{FF2B5EF4-FFF2-40B4-BE49-F238E27FC236}">
                      <a16:creationId xmlns:a16="http://schemas.microsoft.com/office/drawing/2014/main" id="{ED3876BA-0467-4AE6-B6B2-848F559D8467}"/>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8"/>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18075475-A616-4C0E-A470-5D8C33E2F63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9">
                <p14:nvContentPartPr>
                  <p14:cNvPr id="95" name="Freihand 94">
                    <a:extLst>
                      <a:ext uri="{FF2B5EF4-FFF2-40B4-BE49-F238E27FC236}">
                        <a16:creationId xmlns:a16="http://schemas.microsoft.com/office/drawing/2014/main" id="{09F71BD4-7117-4D35-BFBA-3C23B10421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20"/>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Freihand 95">
                    <a:extLst>
                      <a:ext uri="{FF2B5EF4-FFF2-40B4-BE49-F238E27FC236}">
                        <a16:creationId xmlns:a16="http://schemas.microsoft.com/office/drawing/2014/main" id="{A3A2ABF2-33C4-4E0A-86C5-B8B5655DD1F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2"/>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00B9F8AA-1A4D-423C-B4BB-2BA2BC7EB2C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3">
                <p14:nvContentPartPr>
                  <p14:cNvPr id="93" name="Freihand 92">
                    <a:extLst>
                      <a:ext uri="{FF2B5EF4-FFF2-40B4-BE49-F238E27FC236}">
                        <a16:creationId xmlns:a16="http://schemas.microsoft.com/office/drawing/2014/main" id="{B855AD7D-D8EF-49EF-985D-DE84FAAE6DE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4"/>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4" name="Freihand 93">
                    <a:extLst>
                      <a:ext uri="{FF2B5EF4-FFF2-40B4-BE49-F238E27FC236}">
                        <a16:creationId xmlns:a16="http://schemas.microsoft.com/office/drawing/2014/main" id="{D13DC509-4DF8-4682-8CFB-576FE23AC41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240EC309-CD8D-4495-8803-D423FB90CEA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899B2299-B2C3-44F7-A044-C9A9590B168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2ED8C539-0560-4D83-9605-E748CF934B6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CD02EA43-8052-4422-81FA-B4C900B7FA5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828C7583-5C38-4CD9-AC8D-5CD034803F5E}"/>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B4AA6F17-E41F-48A5-8814-08AF575AD2F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D9091A74-1183-46C4-8566-557CCCD5635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7965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01531" y="178663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81480" y="1061359"/>
            <a:ext cx="9960757"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really</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981480" y="4858222"/>
            <a:ext cx="10892980" cy="584775"/>
          </a:xfrm>
          <a:prstGeom prst="rect">
            <a:avLst/>
          </a:prstGeom>
          <a:noFill/>
        </p:spPr>
        <p:txBody>
          <a:bodyPr wrap="square">
            <a:spAutoFit/>
          </a:bodyPr>
          <a:lstStyle/>
          <a:p>
            <a:r>
              <a:rPr lang="de-DE" sz="3200" dirty="0">
                <a:solidFill>
                  <a:srgbClr val="00FF00"/>
                </a:solidFill>
                <a:latin typeface="+mj-lt"/>
              </a:rPr>
              <a:t>… and </a:t>
            </a:r>
            <a:r>
              <a:rPr lang="de-DE" sz="3200" dirty="0" err="1">
                <a:solidFill>
                  <a:srgbClr val="00FF00"/>
                </a:solidFill>
                <a:latin typeface="+mj-lt"/>
              </a:rPr>
              <a:t>we</a:t>
            </a:r>
            <a:r>
              <a:rPr lang="de-DE" sz="3200" dirty="0">
                <a:solidFill>
                  <a:srgbClr val="00FF00"/>
                </a:solidFill>
                <a:latin typeface="+mj-lt"/>
              </a:rPr>
              <a:t> also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session</a:t>
            </a:r>
            <a:r>
              <a:rPr lang="de-DE" sz="3200" dirty="0">
                <a:solidFill>
                  <a:srgbClr val="00FF00"/>
                </a:solidFill>
                <a:latin typeface="+mj-lt"/>
              </a:rPr>
              <a:t> </a:t>
            </a:r>
            <a:r>
              <a:rPr lang="de-DE" sz="3200" dirty="0" err="1">
                <a:solidFill>
                  <a:srgbClr val="00FF00"/>
                </a:solidFill>
                <a:latin typeface="+mj-lt"/>
              </a:rPr>
              <a:t>management</a:t>
            </a:r>
            <a:r>
              <a:rPr lang="de-DE" sz="3200" dirty="0">
                <a:solidFill>
                  <a:srgbClr val="00FF00"/>
                </a:solidFill>
                <a:latin typeface="+mj-lt"/>
              </a:rPr>
              <a:t> </a:t>
            </a:r>
            <a:r>
              <a:rPr lang="de-DE" sz="3200" dirty="0" err="1">
                <a:solidFill>
                  <a:srgbClr val="00FF00"/>
                </a:solidFill>
                <a:latin typeface="+mj-lt"/>
              </a:rPr>
              <a:t>works</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85084" y="5686907"/>
            <a:ext cx="9516080" cy="584775"/>
          </a:xfrm>
          <a:prstGeom prst="rect">
            <a:avLst/>
          </a:prstGeom>
          <a:noFill/>
        </p:spPr>
        <p:txBody>
          <a:bodyPr wrap="square">
            <a:spAutoFit/>
          </a:bodyPr>
          <a:lstStyle/>
          <a:p>
            <a:r>
              <a:rPr lang="de-DE" sz="3200" dirty="0">
                <a:solidFill>
                  <a:srgbClr val="00FF00"/>
                </a:solidFill>
                <a:latin typeface="+mj-lt"/>
              </a:rPr>
              <a:t>but </a:t>
            </a:r>
            <a:r>
              <a:rPr lang="de-DE" sz="3200" dirty="0" err="1">
                <a:solidFill>
                  <a:srgbClr val="00FF00"/>
                </a:solidFill>
                <a:latin typeface="+mj-lt"/>
              </a:rPr>
              <a:t>what</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he </a:t>
            </a:r>
            <a:r>
              <a:rPr lang="de-DE" sz="3200" dirty="0" err="1">
                <a:solidFill>
                  <a:srgbClr val="00FF00"/>
                </a:solidFill>
                <a:latin typeface="+mj-lt"/>
              </a:rPr>
              <a:t>actually</a:t>
            </a:r>
            <a:r>
              <a:rPr lang="de-DE" sz="3200" dirty="0">
                <a:solidFill>
                  <a:srgbClr val="00FF00"/>
                </a:solidFill>
                <a:latin typeface="+mj-lt"/>
              </a:rPr>
              <a:t> </a:t>
            </a:r>
            <a:r>
              <a:rPr lang="de-DE" sz="3200" dirty="0" err="1">
                <a:solidFill>
                  <a:srgbClr val="00FF00"/>
                </a:solidFill>
                <a:latin typeface="+mj-lt"/>
              </a:rPr>
              <a:t>allowed</a:t>
            </a:r>
            <a:r>
              <a:rPr lang="de-DE" sz="3200" dirty="0">
                <a:solidFill>
                  <a:srgbClr val="00FF00"/>
                </a:solidFill>
                <a:latin typeface="+mj-lt"/>
              </a:rPr>
              <a:t> </a:t>
            </a:r>
            <a:r>
              <a:rPr lang="de-DE" sz="3200" dirty="0" err="1">
                <a:solidFill>
                  <a:srgbClr val="00FF00"/>
                </a:solidFill>
                <a:latin typeface="+mj-lt"/>
              </a:rPr>
              <a:t>to</a:t>
            </a:r>
            <a:r>
              <a:rPr lang="de-DE" sz="3200" dirty="0">
                <a:solidFill>
                  <a:srgbClr val="00FF00"/>
                </a:solidFill>
                <a:latin typeface="+mj-lt"/>
              </a:rPr>
              <a:t> do?</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244CDD57-0154-40DB-BCE6-ABB2A8B95D69}"/>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9D86C36A-174A-414F-9FFF-A8AA018252C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4F4C2687-61F7-4699-8F70-28C18011A6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3FB7592C-999B-45B9-84FB-4EE4B39C0F9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54F6910B-6516-4E28-A721-D6FB91EDBAB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D92CC538-88AB-488C-96DA-D2744957EA6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1B9872F6-3DD4-4E36-8C5F-4893E695DAB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F3E781B8-66BB-45C7-A337-B43E5EC8F9E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EA2DBDC0-8551-46C2-A4ED-5F4490E7661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4CEDE46F-69A3-4FEC-81BC-4A347544A88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642DD1A0-3F59-4506-BC81-B18BC248CF4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BE1AC914-8008-4803-80EE-C1E91ADA7AA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310D06F1-F588-4933-A8CB-474A48D13D7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BA1BC9E-91A0-44CE-8C15-0E3E7E2501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C84FFCF1-9833-4997-BC15-82AFB1389667}"/>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A512E73-04C3-4075-8ACF-E3C309AFA9B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8998E40D-84D2-41BD-B450-D75CB2F2C5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C394DF0-DF74-4BFD-81D5-086292516BC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18B14AE7-4F4C-4DBB-81DB-CB2585366C47}"/>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032C614C-6BB4-4426-A535-6DEA4E7950FF}"/>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CEA86A7D-3A73-4F60-9BF6-9615DF79935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79F3C3BF-2F04-4CEA-97C1-A300DF9BBBA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EB63D8D1-D426-4D4B-9EDE-6AF65F23E8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687304DD-1FF4-489F-8CD3-14E1954299E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8D0B3ED3-AE9A-42A8-BA76-6CFF787D81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2DA78CAA-6EF1-4A8C-8742-CA2D2B48EFF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1C06E2F-25E1-4B14-BB9E-BC7AB2BDF7E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6DB42776-109D-456F-B405-150B3F7E019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A0F2A9E8-330A-4B62-BBA0-1AF9EE2924C8}"/>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F43A71CF-C2CE-4B93-8DD1-62F4109C9B47}"/>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07EFBB68-692C-4461-A031-F459E2912F3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664BD5F3-1157-4E47-9D53-4D327EA712C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C4F9064B-410D-4972-AF90-F69F213CD8E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1668FAA9-4462-4C14-8005-D24749B09E84}"/>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1CDFCA8C-20D7-4510-8BD5-1D0E3A4067CC}"/>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AA3CDAAA-E2A4-4343-8E78-FE73DADD3B5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33C8BF98-C97A-4CA1-AAF0-FDF37B03B96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53670E3F-26A8-442E-B41F-68635E64E3DB}"/>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3EF7031B-2DEF-4E89-83B0-E47E8819D19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F5AAA13B-8891-4507-92F5-15247D3EB00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7D560292-309E-4D0A-AFDC-764C31106F8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3DB47F5F-36C5-433C-A6B7-4D6F6FC854D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69F7EDF4-BF1B-4480-9CD9-7861C231CD82}"/>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2E8D2E7-AE6B-4ECB-ACC4-B3EB09C494B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34FA7DEA-8808-4E85-B197-87938AD879D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5530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60252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94013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F4FD50-2FF8-42BB-9CB2-BB2612163C2B}"/>
              </a:ext>
            </a:extLst>
          </p:cNvPr>
          <p:cNvSpPr>
            <a:spLocks noGrp="1"/>
          </p:cNvSpPr>
          <p:nvPr>
            <p:ph type="title"/>
          </p:nvPr>
        </p:nvSpPr>
        <p:spPr/>
        <p:txBody>
          <a:bodyPr/>
          <a:lstStyle/>
          <a:p>
            <a:r>
              <a:rPr lang="de-DE" dirty="0"/>
              <a:t>Key </a:t>
            </a:r>
            <a:r>
              <a:rPr lang="de-DE" dirty="0" err="1"/>
              <a:t>messages</a:t>
            </a:r>
            <a:r>
              <a:rPr lang="de-DE" dirty="0"/>
              <a:t> </a:t>
            </a:r>
            <a:endParaRPr lang="de-AT" dirty="0"/>
          </a:p>
        </p:txBody>
      </p:sp>
      <p:sp>
        <p:nvSpPr>
          <p:cNvPr id="3" name="Inhaltsplatzhalter 2">
            <a:extLst>
              <a:ext uri="{FF2B5EF4-FFF2-40B4-BE49-F238E27FC236}">
                <a16:creationId xmlns:a16="http://schemas.microsoft.com/office/drawing/2014/main" id="{33D1F37F-1471-4291-BE46-E9C2BDE4FD53}"/>
              </a:ext>
            </a:extLst>
          </p:cNvPr>
          <p:cNvSpPr>
            <a:spLocks noGrp="1"/>
          </p:cNvSpPr>
          <p:nvPr>
            <p:ph idx="1"/>
          </p:nvPr>
        </p:nvSpPr>
        <p:spPr>
          <a:xfrm>
            <a:off x="838200" y="2123089"/>
            <a:ext cx="10515600" cy="4053873"/>
          </a:xfrm>
        </p:spPr>
        <p:txBody>
          <a:bodyPr>
            <a:normAutofit fontScale="92500" lnSpcReduction="10000"/>
          </a:bodyPr>
          <a:lstStyle/>
          <a:p>
            <a:r>
              <a:rPr lang="de-DE" dirty="0"/>
              <a:t>Use TLS </a:t>
            </a:r>
            <a:r>
              <a:rPr lang="de-DE" dirty="0" err="1"/>
              <a:t>for</a:t>
            </a:r>
            <a:r>
              <a:rPr lang="de-DE" dirty="0"/>
              <a:t> </a:t>
            </a:r>
            <a:r>
              <a:rPr lang="de-DE" dirty="0" err="1"/>
              <a:t>your</a:t>
            </a:r>
            <a:r>
              <a:rPr lang="de-DE" dirty="0"/>
              <a:t> </a:t>
            </a:r>
            <a:r>
              <a:rPr lang="de-DE" dirty="0" err="1"/>
              <a:t>whole</a:t>
            </a:r>
            <a:r>
              <a:rPr lang="de-DE" dirty="0"/>
              <a:t> </a:t>
            </a:r>
            <a:r>
              <a:rPr lang="de-DE" dirty="0" err="1"/>
              <a:t>application</a:t>
            </a:r>
            <a:endParaRPr lang="de-DE" dirty="0"/>
          </a:p>
          <a:p>
            <a:endParaRPr lang="de-DE" dirty="0"/>
          </a:p>
          <a:p>
            <a:r>
              <a:rPr lang="de-DE" dirty="0"/>
              <a:t>Store </a:t>
            </a:r>
            <a:r>
              <a:rPr lang="de-DE" dirty="0" err="1"/>
              <a:t>your</a:t>
            </a:r>
            <a:r>
              <a:rPr lang="de-DE" dirty="0"/>
              <a:t> </a:t>
            </a:r>
            <a:r>
              <a:rPr lang="de-DE" dirty="0" err="1"/>
              <a:t>passwords</a:t>
            </a:r>
            <a:r>
              <a:rPr lang="de-DE" dirty="0"/>
              <a:t> </a:t>
            </a:r>
            <a:r>
              <a:rPr lang="de-DE" dirty="0" err="1"/>
              <a:t>securely</a:t>
            </a:r>
            <a:r>
              <a:rPr lang="de-DE" dirty="0"/>
              <a:t> (</a:t>
            </a:r>
            <a:r>
              <a:rPr lang="de-DE" dirty="0" err="1"/>
              <a:t>bcrypt</a:t>
            </a:r>
            <a:r>
              <a:rPr lang="de-DE" dirty="0"/>
              <a:t>, PBKDF2,…)</a:t>
            </a:r>
          </a:p>
          <a:p>
            <a:endParaRPr lang="de-DE" dirty="0"/>
          </a:p>
          <a:p>
            <a:r>
              <a:rPr lang="de-DE" dirty="0" err="1"/>
              <a:t>Provide</a:t>
            </a:r>
            <a:r>
              <a:rPr lang="de-DE" dirty="0"/>
              <a:t> </a:t>
            </a:r>
            <a:r>
              <a:rPr lang="de-DE" dirty="0" err="1"/>
              <a:t>multi</a:t>
            </a:r>
            <a:r>
              <a:rPr lang="de-DE" dirty="0"/>
              <a:t> </a:t>
            </a:r>
            <a:r>
              <a:rPr lang="de-DE" dirty="0" err="1"/>
              <a:t>factor</a:t>
            </a:r>
            <a:r>
              <a:rPr lang="de-DE" dirty="0"/>
              <a:t> support and </a:t>
            </a:r>
            <a:r>
              <a:rPr lang="de-DE" dirty="0" err="1"/>
              <a:t>enforce</a:t>
            </a:r>
            <a:r>
              <a:rPr lang="de-DE" dirty="0"/>
              <a:t> </a:t>
            </a:r>
            <a:r>
              <a:rPr lang="de-DE" dirty="0" err="1"/>
              <a:t>it</a:t>
            </a:r>
            <a:r>
              <a:rPr lang="de-DE" dirty="0"/>
              <a:t> for </a:t>
            </a:r>
            <a:r>
              <a:rPr lang="de-DE" dirty="0" err="1"/>
              <a:t>critical</a:t>
            </a:r>
            <a:r>
              <a:rPr lang="de-DE" dirty="0"/>
              <a:t> </a:t>
            </a:r>
            <a:r>
              <a:rPr lang="de-DE" dirty="0" err="1"/>
              <a:t>areas</a:t>
            </a:r>
            <a:endParaRPr lang="de-DE" dirty="0"/>
          </a:p>
          <a:p>
            <a:endParaRPr lang="de-DE" dirty="0"/>
          </a:p>
          <a:p>
            <a:r>
              <a:rPr lang="de-DE" dirty="0"/>
              <a:t>Secure </a:t>
            </a:r>
            <a:r>
              <a:rPr lang="de-DE" dirty="0" err="1"/>
              <a:t>your</a:t>
            </a:r>
            <a:r>
              <a:rPr lang="de-DE" dirty="0"/>
              <a:t> SID</a:t>
            </a:r>
          </a:p>
          <a:p>
            <a:endParaRPr lang="de-DE" dirty="0"/>
          </a:p>
          <a:p>
            <a:r>
              <a:rPr lang="de-DE" dirty="0"/>
              <a:t>Never </a:t>
            </a:r>
            <a:r>
              <a:rPr lang="de-DE" dirty="0" err="1"/>
              <a:t>trust</a:t>
            </a:r>
            <a:r>
              <a:rPr lang="de-DE" dirty="0"/>
              <a:t> </a:t>
            </a:r>
            <a:r>
              <a:rPr lang="de-DE" dirty="0" err="1"/>
              <a:t>the</a:t>
            </a:r>
            <a:r>
              <a:rPr lang="de-DE" dirty="0"/>
              <a:t> </a:t>
            </a:r>
            <a:r>
              <a:rPr lang="de-DE" dirty="0" err="1"/>
              <a:t>client</a:t>
            </a:r>
            <a:r>
              <a:rPr lang="de-DE" dirty="0"/>
              <a:t> </a:t>
            </a:r>
            <a:r>
              <a:rPr lang="de-DE" dirty="0" err="1"/>
              <a:t>or</a:t>
            </a:r>
            <a:r>
              <a:rPr lang="de-DE" dirty="0"/>
              <a:t> </a:t>
            </a:r>
            <a:r>
              <a:rPr lang="de-DE" dirty="0" err="1"/>
              <a:t>anything</a:t>
            </a:r>
            <a:r>
              <a:rPr lang="de-DE" dirty="0"/>
              <a:t> </a:t>
            </a:r>
            <a:r>
              <a:rPr lang="de-DE" dirty="0" err="1"/>
              <a:t>originating</a:t>
            </a:r>
            <a:r>
              <a:rPr lang="de-DE" dirty="0"/>
              <a:t> </a:t>
            </a:r>
            <a:r>
              <a:rPr lang="de-DE" dirty="0" err="1"/>
              <a:t>from</a:t>
            </a:r>
            <a:r>
              <a:rPr lang="de-DE" dirty="0"/>
              <a:t> </a:t>
            </a:r>
            <a:r>
              <a:rPr lang="de-DE" dirty="0" err="1"/>
              <a:t>the</a:t>
            </a:r>
            <a:r>
              <a:rPr lang="de-DE" dirty="0"/>
              <a:t> </a:t>
            </a:r>
            <a:r>
              <a:rPr lang="de-DE" dirty="0" err="1"/>
              <a:t>client</a:t>
            </a:r>
            <a:endParaRPr lang="de-DE" dirty="0"/>
          </a:p>
          <a:p>
            <a:endParaRPr lang="de-DE" dirty="0"/>
          </a:p>
          <a:p>
            <a:endParaRPr lang="de-AT" dirty="0"/>
          </a:p>
        </p:txBody>
      </p:sp>
    </p:spTree>
    <p:extLst>
      <p:ext uri="{BB962C8B-B14F-4D97-AF65-F5344CB8AC3E}">
        <p14:creationId xmlns:p14="http://schemas.microsoft.com/office/powerpoint/2010/main" val="394565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2176734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154027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91908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696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394E317-CA55-4874-BD1D-F40B8882848C}"/>
              </a:ext>
            </a:extLst>
          </p:cNvPr>
          <p:cNvPicPr>
            <a:picLocks noChangeAspect="1"/>
          </p:cNvPicPr>
          <p:nvPr/>
        </p:nvPicPr>
        <p:blipFill>
          <a:blip r:embed="rId3"/>
          <a:stretch>
            <a:fillRect/>
          </a:stretch>
        </p:blipFill>
        <p:spPr>
          <a:xfrm>
            <a:off x="2346229" y="217592"/>
            <a:ext cx="7499541" cy="2429777"/>
          </a:xfrm>
          <a:prstGeom prst="rect">
            <a:avLst/>
          </a:prstGeom>
        </p:spPr>
      </p:pic>
      <p:pic>
        <p:nvPicPr>
          <p:cNvPr id="3" name="Grafik 2">
            <a:extLst>
              <a:ext uri="{FF2B5EF4-FFF2-40B4-BE49-F238E27FC236}">
                <a16:creationId xmlns:a16="http://schemas.microsoft.com/office/drawing/2014/main" id="{B935915F-803F-460D-B9ED-078CE0B04008}"/>
              </a:ext>
            </a:extLst>
          </p:cNvPr>
          <p:cNvPicPr>
            <a:picLocks noChangeAspect="1"/>
          </p:cNvPicPr>
          <p:nvPr/>
        </p:nvPicPr>
        <p:blipFill>
          <a:blip r:embed="rId4"/>
          <a:stretch>
            <a:fillRect/>
          </a:stretch>
        </p:blipFill>
        <p:spPr>
          <a:xfrm>
            <a:off x="2346228" y="2728087"/>
            <a:ext cx="7499541" cy="1754423"/>
          </a:xfrm>
          <a:prstGeom prst="rect">
            <a:avLst/>
          </a:prstGeom>
        </p:spPr>
      </p:pic>
      <p:pic>
        <p:nvPicPr>
          <p:cNvPr id="4" name="Grafik 3">
            <a:extLst>
              <a:ext uri="{FF2B5EF4-FFF2-40B4-BE49-F238E27FC236}">
                <a16:creationId xmlns:a16="http://schemas.microsoft.com/office/drawing/2014/main" id="{CED28B06-87B7-4303-B243-E1B9813E32E2}"/>
              </a:ext>
            </a:extLst>
          </p:cNvPr>
          <p:cNvPicPr>
            <a:picLocks noChangeAspect="1"/>
          </p:cNvPicPr>
          <p:nvPr/>
        </p:nvPicPr>
        <p:blipFill>
          <a:blip r:embed="rId5"/>
          <a:stretch>
            <a:fillRect/>
          </a:stretch>
        </p:blipFill>
        <p:spPr>
          <a:xfrm>
            <a:off x="2346228" y="4563228"/>
            <a:ext cx="7499540" cy="1770040"/>
          </a:xfrm>
          <a:prstGeom prst="rect">
            <a:avLst/>
          </a:prstGeom>
        </p:spPr>
      </p:pic>
      <p:sp>
        <p:nvSpPr>
          <p:cNvPr id="6" name="Textfeld 5">
            <a:extLst>
              <a:ext uri="{FF2B5EF4-FFF2-40B4-BE49-F238E27FC236}">
                <a16:creationId xmlns:a16="http://schemas.microsoft.com/office/drawing/2014/main" id="{40BA47CE-1E9E-4BF3-9758-D1F679D19591}"/>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11373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DC169A11-0B94-4801-B258-43EC4FF7B6F0}"/>
              </a:ext>
            </a:extLst>
          </p:cNvPr>
          <p:cNvPicPr>
            <a:picLocks noChangeAspect="1"/>
          </p:cNvPicPr>
          <p:nvPr/>
        </p:nvPicPr>
        <p:blipFill>
          <a:blip r:embed="rId2"/>
          <a:stretch>
            <a:fillRect/>
          </a:stretch>
        </p:blipFill>
        <p:spPr>
          <a:xfrm>
            <a:off x="898829" y="551958"/>
            <a:ext cx="10394341" cy="5396898"/>
          </a:xfrm>
          <a:prstGeom prst="rect">
            <a:avLst/>
          </a:prstGeom>
        </p:spPr>
      </p:pic>
      <p:sp>
        <p:nvSpPr>
          <p:cNvPr id="4" name="Textfeld 3">
            <a:extLst>
              <a:ext uri="{FF2B5EF4-FFF2-40B4-BE49-F238E27FC236}">
                <a16:creationId xmlns:a16="http://schemas.microsoft.com/office/drawing/2014/main" id="{400F1502-F575-4783-B157-74256FA2DE00}"/>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358041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96999C6-5CA1-4E55-9912-330EFF4344A6}"/>
              </a:ext>
            </a:extLst>
          </p:cNvPr>
          <p:cNvPicPr>
            <a:picLocks noChangeAspect="1"/>
          </p:cNvPicPr>
          <p:nvPr/>
        </p:nvPicPr>
        <p:blipFill>
          <a:blip r:embed="rId3"/>
          <a:stretch>
            <a:fillRect/>
          </a:stretch>
        </p:blipFill>
        <p:spPr>
          <a:xfrm>
            <a:off x="325820" y="189691"/>
            <a:ext cx="11540359" cy="6271628"/>
          </a:xfrm>
          <a:prstGeom prst="rect">
            <a:avLst/>
          </a:prstGeom>
        </p:spPr>
      </p:pic>
      <p:sp>
        <p:nvSpPr>
          <p:cNvPr id="6" name="Textfeld 5">
            <a:extLst>
              <a:ext uri="{FF2B5EF4-FFF2-40B4-BE49-F238E27FC236}">
                <a16:creationId xmlns:a16="http://schemas.microsoft.com/office/drawing/2014/main" id="{24DA44AA-3EE1-4882-8A76-C0E05CBEACE7}"/>
              </a:ext>
            </a:extLst>
          </p:cNvPr>
          <p:cNvSpPr txBox="1"/>
          <p:nvPr/>
        </p:nvSpPr>
        <p:spPr>
          <a:xfrm>
            <a:off x="776705" y="6461319"/>
            <a:ext cx="10402784" cy="369332"/>
          </a:xfrm>
          <a:prstGeom prst="rect">
            <a:avLst/>
          </a:prstGeom>
          <a:noFill/>
        </p:spPr>
        <p:txBody>
          <a:bodyPr wrap="none" rtlCol="0">
            <a:spAutoFit/>
          </a:bodyPr>
          <a:lstStyle/>
          <a:p>
            <a:r>
              <a:rPr lang="de-AT" dirty="0"/>
              <a:t>Source: https://informationisbeautiful.net/visualizations/top-500-passwords-visualized/</a:t>
            </a:r>
          </a:p>
        </p:txBody>
      </p:sp>
    </p:spTree>
    <p:extLst>
      <p:ext uri="{BB962C8B-B14F-4D97-AF65-F5344CB8AC3E}">
        <p14:creationId xmlns:p14="http://schemas.microsoft.com/office/powerpoint/2010/main" val="3422887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296730710"/>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108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9D624-3DB7-4DD1-B76F-837027E33207}"/>
              </a:ext>
            </a:extLst>
          </p:cNvPr>
          <p:cNvSpPr>
            <a:spLocks noGrp="1"/>
          </p:cNvSpPr>
          <p:nvPr>
            <p:ph type="title"/>
          </p:nvPr>
        </p:nvSpPr>
        <p:spPr/>
        <p:txBody>
          <a:bodyPr/>
          <a:lstStyle/>
          <a:p>
            <a:r>
              <a:rPr lang="de-DE" dirty="0"/>
              <a:t>Rough </a:t>
            </a:r>
            <a:r>
              <a:rPr lang="de-DE" dirty="0" err="1"/>
              <a:t>Overview</a:t>
            </a:r>
            <a:endParaRPr lang="de-AT" dirty="0"/>
          </a:p>
        </p:txBody>
      </p:sp>
      <p:sp>
        <p:nvSpPr>
          <p:cNvPr id="3" name="Inhaltsplatzhalter 2">
            <a:extLst>
              <a:ext uri="{FF2B5EF4-FFF2-40B4-BE49-F238E27FC236}">
                <a16:creationId xmlns:a16="http://schemas.microsoft.com/office/drawing/2014/main" id="{F6C92554-F1BB-48DE-AF75-447F51F90828}"/>
              </a:ext>
            </a:extLst>
          </p:cNvPr>
          <p:cNvSpPr>
            <a:spLocks noGrp="1"/>
          </p:cNvSpPr>
          <p:nvPr>
            <p:ph idx="1"/>
          </p:nvPr>
        </p:nvSpPr>
        <p:spPr>
          <a:xfrm>
            <a:off x="838200" y="1690688"/>
            <a:ext cx="10515600" cy="4699601"/>
          </a:xfrm>
        </p:spPr>
        <p:txBody>
          <a:bodyPr>
            <a:normAutofit/>
          </a:bodyPr>
          <a:lstStyle/>
          <a:p>
            <a:pPr marL="514350" indent="-514350">
              <a:buFont typeface="+mj-lt"/>
              <a:buAutoNum type="arabicPeriod"/>
            </a:pPr>
            <a:r>
              <a:rPr lang="de-DE" dirty="0" err="1"/>
              <a:t>Introduction</a:t>
            </a:r>
            <a:endParaRPr lang="de-DE" dirty="0">
              <a:solidFill>
                <a:srgbClr val="00FF00"/>
              </a:solidFill>
            </a:endParaRPr>
          </a:p>
          <a:p>
            <a:pPr marL="514350" indent="-514350">
              <a:buFont typeface="+mj-lt"/>
              <a:buAutoNum type="arabicPeriod"/>
            </a:pPr>
            <a:r>
              <a:rPr lang="de-DE" dirty="0"/>
              <a:t>Basic </a:t>
            </a:r>
            <a:r>
              <a:rPr lang="de-DE" dirty="0" err="1"/>
              <a:t>Principles</a:t>
            </a:r>
            <a:r>
              <a:rPr lang="de-DE" dirty="0"/>
              <a:t> and Resources</a:t>
            </a:r>
          </a:p>
          <a:p>
            <a:pPr marL="514350" indent="-514350">
              <a:buFont typeface="+mj-lt"/>
              <a:buAutoNum type="arabicPeriod"/>
            </a:pPr>
            <a:r>
              <a:rPr lang="de-DE" dirty="0"/>
              <a:t>Architecture &amp; Basic Web </a:t>
            </a:r>
            <a:r>
              <a:rPr lang="de-DE" dirty="0" err="1"/>
              <a:t>Procedure</a:t>
            </a:r>
            <a:endParaRPr lang="de-DE" dirty="0"/>
          </a:p>
          <a:p>
            <a:pPr marL="514350" indent="-514350">
              <a:buFont typeface="+mj-lt"/>
              <a:buAutoNum type="arabicPeriod"/>
            </a:pPr>
            <a:r>
              <a:rPr lang="de-DE" dirty="0"/>
              <a:t> </a:t>
            </a:r>
            <a:r>
              <a:rPr lang="de-DE" dirty="0">
                <a:solidFill>
                  <a:srgbClr val="00FF00"/>
                </a:solidFill>
              </a:rPr>
              <a:t>&gt;&gt; </a:t>
            </a:r>
            <a:r>
              <a:rPr lang="de-DE" dirty="0"/>
              <a:t>Authentication and Session Management</a:t>
            </a:r>
            <a:r>
              <a:rPr lang="de-DE" dirty="0">
                <a:solidFill>
                  <a:srgbClr val="00FF00"/>
                </a:solidFill>
              </a:rPr>
              <a:t> &lt;&lt;</a:t>
            </a:r>
            <a:endParaRPr lang="de-DE" dirty="0"/>
          </a:p>
          <a:p>
            <a:pPr marL="514350" indent="-514350">
              <a:buFont typeface="+mj-lt"/>
              <a:buAutoNum type="arabicPeriod"/>
            </a:pPr>
            <a:r>
              <a:rPr lang="de-DE" dirty="0" err="1"/>
              <a:t>Authorization</a:t>
            </a:r>
            <a:endParaRPr lang="de-DE" dirty="0"/>
          </a:p>
          <a:p>
            <a:pPr marL="514350" indent="-514350">
              <a:buFont typeface="+mj-lt"/>
              <a:buAutoNum type="arabicPeriod"/>
            </a:pPr>
            <a:r>
              <a:rPr lang="de-DE" dirty="0"/>
              <a:t>Server and Backend </a:t>
            </a:r>
            <a:r>
              <a:rPr lang="de-DE" dirty="0" err="1"/>
              <a:t>Attacks</a:t>
            </a:r>
            <a:endParaRPr lang="de-DE" dirty="0"/>
          </a:p>
          <a:p>
            <a:pPr marL="514350" indent="-514350">
              <a:buFont typeface="+mj-lt"/>
              <a:buAutoNum type="arabicPeriod"/>
            </a:pPr>
            <a:r>
              <a:rPr lang="de-DE" dirty="0" err="1"/>
              <a:t>Remaining</a:t>
            </a:r>
            <a:r>
              <a:rPr lang="de-DE" dirty="0"/>
              <a:t> Client </a:t>
            </a:r>
            <a:r>
              <a:rPr lang="de-DE" dirty="0" err="1"/>
              <a:t>Attacks</a:t>
            </a:r>
            <a:endParaRPr lang="de-DE" dirty="0"/>
          </a:p>
          <a:p>
            <a:pPr marL="514350" indent="-514350">
              <a:buFont typeface="+mj-lt"/>
              <a:buAutoNum type="arabicPeriod"/>
            </a:pPr>
            <a:r>
              <a:rPr lang="de-DE" dirty="0"/>
              <a:t>General Topics</a:t>
            </a:r>
          </a:p>
          <a:p>
            <a:pPr marL="514350" indent="-514350">
              <a:buFont typeface="+mj-lt"/>
              <a:buAutoNum type="arabicPeriod"/>
            </a:pPr>
            <a:r>
              <a:rPr lang="de-DE" dirty="0" err="1"/>
              <a:t>Conclusions</a:t>
            </a:r>
            <a:endParaRPr lang="de-DE" dirty="0"/>
          </a:p>
          <a:p>
            <a:pPr marL="514350" indent="-514350">
              <a:buFont typeface="+mj-lt"/>
              <a:buAutoNum type="arabicPeriod"/>
            </a:pPr>
            <a:endParaRPr lang="de-AT" dirty="0"/>
          </a:p>
        </p:txBody>
      </p:sp>
    </p:spTree>
    <p:extLst>
      <p:ext uri="{BB962C8B-B14F-4D97-AF65-F5344CB8AC3E}">
        <p14:creationId xmlns:p14="http://schemas.microsoft.com/office/powerpoint/2010/main" val="3230129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82366433"/>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915496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5A44470-6253-404E-A9B8-A5413D02FA52}"/>
              </a:ext>
            </a:extLst>
          </p:cNvPr>
          <p:cNvSpPr txBox="1"/>
          <p:nvPr/>
        </p:nvSpPr>
        <p:spPr>
          <a:xfrm>
            <a:off x="4078014" y="6389554"/>
            <a:ext cx="3699641" cy="369332"/>
          </a:xfrm>
          <a:prstGeom prst="rect">
            <a:avLst/>
          </a:prstGeom>
          <a:noFill/>
        </p:spPr>
        <p:txBody>
          <a:bodyPr wrap="square">
            <a:spAutoFit/>
          </a:bodyPr>
          <a:lstStyle/>
          <a:p>
            <a:r>
              <a:rPr lang="en-US" dirty="0"/>
              <a:t>https://haveibeenpwned.com/</a:t>
            </a:r>
          </a:p>
        </p:txBody>
      </p:sp>
      <p:pic>
        <p:nvPicPr>
          <p:cNvPr id="4" name="Grafik 3">
            <a:extLst>
              <a:ext uri="{FF2B5EF4-FFF2-40B4-BE49-F238E27FC236}">
                <a16:creationId xmlns:a16="http://schemas.microsoft.com/office/drawing/2014/main" id="{595D3DEF-6F1F-4528-ADAF-3139F5171AF2}"/>
              </a:ext>
            </a:extLst>
          </p:cNvPr>
          <p:cNvPicPr>
            <a:picLocks noChangeAspect="1"/>
          </p:cNvPicPr>
          <p:nvPr/>
        </p:nvPicPr>
        <p:blipFill>
          <a:blip r:embed="rId3"/>
          <a:stretch>
            <a:fillRect/>
          </a:stretch>
        </p:blipFill>
        <p:spPr>
          <a:xfrm>
            <a:off x="1223962" y="1205076"/>
            <a:ext cx="9744075" cy="3333750"/>
          </a:xfrm>
          <a:prstGeom prst="rect">
            <a:avLst/>
          </a:prstGeom>
        </p:spPr>
      </p:pic>
      <p:sp>
        <p:nvSpPr>
          <p:cNvPr id="5" name="Textfeld 4">
            <a:extLst>
              <a:ext uri="{FF2B5EF4-FFF2-40B4-BE49-F238E27FC236}">
                <a16:creationId xmlns:a16="http://schemas.microsoft.com/office/drawing/2014/main" id="{B435AD71-8E78-4E2A-989F-24CB3CBE2245}"/>
              </a:ext>
            </a:extLst>
          </p:cNvPr>
          <p:cNvSpPr txBox="1"/>
          <p:nvPr/>
        </p:nvSpPr>
        <p:spPr>
          <a:xfrm>
            <a:off x="654390" y="5360536"/>
            <a:ext cx="11464037" cy="584775"/>
          </a:xfrm>
          <a:prstGeom prst="rect">
            <a:avLst/>
          </a:prstGeom>
          <a:noFill/>
        </p:spPr>
        <p:txBody>
          <a:bodyPr wrap="square">
            <a:spAutoFit/>
          </a:bodyPr>
          <a:lstStyle/>
          <a:p>
            <a:r>
              <a:rPr lang="en-US" sz="3200" dirty="0">
                <a:solidFill>
                  <a:srgbClr val="00FF00"/>
                </a:solidFill>
                <a:latin typeface="+mj-lt"/>
              </a:rPr>
              <a:t>Also available as a service for your application!</a:t>
            </a:r>
            <a:endParaRPr lang="de-AT" sz="3200" dirty="0">
              <a:solidFill>
                <a:srgbClr val="00FF00"/>
              </a:solidFill>
              <a:latin typeface="+mj-lt"/>
            </a:endParaRPr>
          </a:p>
        </p:txBody>
      </p:sp>
    </p:spTree>
    <p:extLst>
      <p:ext uri="{BB962C8B-B14F-4D97-AF65-F5344CB8AC3E}">
        <p14:creationId xmlns:p14="http://schemas.microsoft.com/office/powerpoint/2010/main" val="310541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04301670"/>
              </p:ext>
            </p:extLst>
          </p:nvPr>
        </p:nvGraphicFramePr>
        <p:xfrm>
          <a:off x="267584" y="367528"/>
          <a:ext cx="11703699" cy="630105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a:t>Use an </a:t>
                      </a:r>
                      <a:r>
                        <a:rPr lang="de-DE" sz="1800" dirty="0" err="1"/>
                        <a:t>authentication</a:t>
                      </a:r>
                      <a:r>
                        <a:rPr lang="de-DE" sz="1800" dirty="0"/>
                        <a:t> </a:t>
                      </a:r>
                      <a:r>
                        <a:rPr lang="de-DE" sz="1800" dirty="0" err="1"/>
                        <a:t>mechanism</a:t>
                      </a:r>
                      <a:r>
                        <a:rPr lang="de-DE" sz="1800" dirty="0"/>
                        <a:t> </a:t>
                      </a:r>
                      <a:r>
                        <a:rPr lang="de-DE" sz="1800" dirty="0" err="1"/>
                        <a:t>that</a:t>
                      </a:r>
                      <a:r>
                        <a:rPr lang="de-DE" sz="1800" dirty="0"/>
                        <a:t> </a:t>
                      </a:r>
                      <a:r>
                        <a:rPr lang="de-DE" sz="1800" dirty="0" err="1"/>
                        <a:t>cannot</a:t>
                      </a:r>
                      <a:r>
                        <a:rPr lang="de-DE" sz="1800" dirty="0"/>
                        <a:t> </a:t>
                      </a:r>
                      <a:r>
                        <a:rPr lang="de-DE" sz="1800" dirty="0" err="1"/>
                        <a:t>be</a:t>
                      </a:r>
                      <a:r>
                        <a:rPr lang="de-DE" sz="1800" dirty="0"/>
                        <a:t> </a:t>
                      </a:r>
                      <a:r>
                        <a:rPr lang="de-DE" sz="1800" dirty="0" err="1"/>
                        <a:t>bypassed</a:t>
                      </a:r>
                      <a:r>
                        <a:rPr lang="de-DE" sz="1800" dirty="0"/>
                        <a:t> </a:t>
                      </a:r>
                      <a:r>
                        <a:rPr lang="de-DE" sz="1800" dirty="0" err="1"/>
                        <a:t>or</a:t>
                      </a:r>
                      <a:r>
                        <a:rPr lang="de-DE" sz="1800" dirty="0"/>
                        <a:t> </a:t>
                      </a:r>
                      <a:r>
                        <a:rPr lang="de-DE" sz="1800" dirty="0" err="1"/>
                        <a:t>tampered</a:t>
                      </a:r>
                      <a:r>
                        <a:rPr lang="de-DE" sz="1800" dirty="0"/>
                        <a:t> </a:t>
                      </a:r>
                      <a:r>
                        <a:rPr lang="de-DE" sz="1800" dirty="0" err="1"/>
                        <a:t>with</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73725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fontScale="70000" lnSpcReduction="20000"/>
          </a:bodyPr>
          <a:lstStyle/>
          <a:p>
            <a:pPr marL="0" indent="0" algn="ctr">
              <a:buNone/>
            </a:pPr>
            <a:r>
              <a:rPr lang="de-DE" sz="6600" dirty="0"/>
              <a:t>Talking </a:t>
            </a:r>
            <a:r>
              <a:rPr lang="de-DE" sz="6600" dirty="0" err="1"/>
              <a:t>about</a:t>
            </a:r>
            <a:r>
              <a:rPr lang="de-DE" sz="6600" dirty="0"/>
              <a:t> </a:t>
            </a:r>
            <a:r>
              <a:rPr lang="de-DE" sz="6600" dirty="0" err="1"/>
              <a:t>credential</a:t>
            </a:r>
            <a:r>
              <a:rPr lang="de-DE" sz="6600" dirty="0"/>
              <a:t> </a:t>
            </a:r>
            <a:r>
              <a:rPr lang="de-DE" sz="6600" dirty="0" err="1"/>
              <a:t>stuffing</a:t>
            </a:r>
            <a:r>
              <a:rPr lang="de-DE" sz="6600" dirty="0"/>
              <a:t>… </a:t>
            </a:r>
          </a:p>
          <a:p>
            <a:pPr marL="0" indent="0" algn="ctr">
              <a:buNone/>
            </a:pPr>
            <a:endParaRPr lang="de-DE" sz="6600" dirty="0"/>
          </a:p>
          <a:p>
            <a:pPr marL="0" indent="0" algn="ctr">
              <a:buNone/>
            </a:pPr>
            <a:r>
              <a:rPr lang="de-DE" sz="6600" dirty="0" err="1"/>
              <a:t>how</a:t>
            </a:r>
            <a:r>
              <a:rPr lang="de-DE" sz="6600" dirty="0"/>
              <a:t> </a:t>
            </a:r>
            <a:r>
              <a:rPr lang="de-DE" sz="6600" dirty="0" err="1"/>
              <a:t>come</a:t>
            </a:r>
            <a:r>
              <a:rPr lang="de-DE" sz="6600" dirty="0"/>
              <a:t> </a:t>
            </a:r>
            <a:r>
              <a:rPr lang="de-DE" sz="6600" dirty="0" err="1"/>
              <a:t>those</a:t>
            </a:r>
            <a:r>
              <a:rPr lang="de-DE" sz="6600" dirty="0"/>
              <a:t> </a:t>
            </a:r>
            <a:r>
              <a:rPr lang="de-DE" sz="6600" dirty="0" err="1"/>
              <a:t>passwords</a:t>
            </a:r>
            <a:r>
              <a:rPr lang="de-DE" sz="6600" dirty="0"/>
              <a:t> </a:t>
            </a:r>
            <a:r>
              <a:rPr lang="de-DE" sz="6600" dirty="0" err="1"/>
              <a:t>got</a:t>
            </a:r>
            <a:r>
              <a:rPr lang="de-DE" sz="6600" dirty="0"/>
              <a:t> </a:t>
            </a:r>
            <a:r>
              <a:rPr lang="de-DE" sz="6600" dirty="0" err="1"/>
              <a:t>leaked</a:t>
            </a:r>
            <a:r>
              <a:rPr lang="de-DE" sz="6600" dirty="0"/>
              <a:t> in </a:t>
            </a:r>
            <a:r>
              <a:rPr lang="de-DE" sz="6600" dirty="0" err="1"/>
              <a:t>the</a:t>
            </a:r>
            <a:r>
              <a:rPr lang="de-DE" sz="6600" dirty="0"/>
              <a:t> </a:t>
            </a:r>
            <a:r>
              <a:rPr lang="de-DE" sz="6600" dirty="0" err="1"/>
              <a:t>first</a:t>
            </a:r>
            <a:r>
              <a:rPr lang="de-DE" sz="6600" dirty="0"/>
              <a:t> </a:t>
            </a:r>
            <a:r>
              <a:rPr lang="de-DE" sz="6600" dirty="0" err="1"/>
              <a:t>place</a:t>
            </a:r>
            <a:r>
              <a:rPr lang="de-DE" sz="6600" dirty="0"/>
              <a:t>?</a:t>
            </a:r>
            <a:endParaRPr lang="de-AT" sz="6600" dirty="0"/>
          </a:p>
        </p:txBody>
      </p:sp>
    </p:spTree>
    <p:extLst>
      <p:ext uri="{BB962C8B-B14F-4D97-AF65-F5344CB8AC3E}">
        <p14:creationId xmlns:p14="http://schemas.microsoft.com/office/powerpoint/2010/main" val="20751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MD5(&lt;</a:t>
            </a:r>
            <a:r>
              <a:rPr lang="de-DE" sz="6600" dirty="0" err="1"/>
              <a:t>password</a:t>
            </a:r>
            <a:r>
              <a:rPr lang="de-DE" sz="6600" dirty="0"/>
              <a:t>&gt;)</a:t>
            </a:r>
          </a:p>
          <a:p>
            <a:pPr marL="0" indent="0" algn="ctr">
              <a:buNone/>
            </a:pPr>
            <a:endParaRPr lang="de-DE" sz="6600" dirty="0"/>
          </a:p>
          <a:p>
            <a:pPr marL="0" indent="0" algn="ctr">
              <a:buNone/>
            </a:pPr>
            <a:r>
              <a:rPr lang="de-DE" sz="6600" dirty="0"/>
              <a:t>SHA1(&lt;</a:t>
            </a:r>
            <a:r>
              <a:rPr lang="de-DE" sz="6600" dirty="0" err="1"/>
              <a:t>password</a:t>
            </a:r>
            <a:r>
              <a:rPr lang="de-DE" sz="6600" dirty="0"/>
              <a:t>&gt;)</a:t>
            </a:r>
            <a:endParaRPr lang="de-AT" sz="6600" dirty="0"/>
          </a:p>
        </p:txBody>
      </p:sp>
      <p:sp>
        <p:nvSpPr>
          <p:cNvPr id="3" name="Textfeld 2">
            <a:extLst>
              <a:ext uri="{FF2B5EF4-FFF2-40B4-BE49-F238E27FC236}">
                <a16:creationId xmlns:a16="http://schemas.microsoft.com/office/drawing/2014/main" id="{BF95E9AD-9D00-4EAA-BD9E-D89393D636BB}"/>
              </a:ext>
            </a:extLst>
          </p:cNvPr>
          <p:cNvSpPr txBox="1"/>
          <p:nvPr/>
        </p:nvSpPr>
        <p:spPr>
          <a:xfrm>
            <a:off x="5002280" y="5310420"/>
            <a:ext cx="2859458" cy="769441"/>
          </a:xfrm>
          <a:prstGeom prst="rect">
            <a:avLst/>
          </a:prstGeom>
          <a:noFill/>
        </p:spPr>
        <p:txBody>
          <a:bodyPr wrap="square">
            <a:spAutoFit/>
          </a:bodyPr>
          <a:lstStyle/>
          <a:p>
            <a:r>
              <a:rPr lang="de-DE" sz="4400" dirty="0" err="1">
                <a:solidFill>
                  <a:srgbClr val="00FF00"/>
                </a:solidFill>
                <a:latin typeface="+mj-lt"/>
              </a:rPr>
              <a:t>secure</a:t>
            </a:r>
            <a:r>
              <a:rPr lang="de-DE" sz="4400" dirty="0">
                <a:solidFill>
                  <a:srgbClr val="00FF00"/>
                </a:solidFill>
                <a:latin typeface="+mj-lt"/>
              </a:rPr>
              <a:t>?</a:t>
            </a:r>
            <a:endParaRPr lang="de-AT" sz="4400" dirty="0">
              <a:solidFill>
                <a:srgbClr val="00FF00"/>
              </a:solidFill>
              <a:latin typeface="+mj-lt"/>
            </a:endParaRPr>
          </a:p>
        </p:txBody>
      </p:sp>
    </p:spTree>
    <p:extLst>
      <p:ext uri="{BB962C8B-B14F-4D97-AF65-F5344CB8AC3E}">
        <p14:creationId xmlns:p14="http://schemas.microsoft.com/office/powerpoint/2010/main" val="557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641000547"/>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545706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29735519"/>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01511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4800240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146890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298377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br>
                        <a:rPr lang="en-US" dirty="0"/>
                      </a:b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„Use </a:t>
                      </a:r>
                      <a:r>
                        <a:rPr lang="de-AT" sz="1800" dirty="0" err="1"/>
                        <a:t>cryptography</a:t>
                      </a:r>
                      <a:r>
                        <a:rPr lang="de-AT" sz="1800" dirty="0"/>
                        <a:t> </a:t>
                      </a:r>
                      <a:r>
                        <a:rPr lang="de-AT" sz="1800" dirty="0" err="1"/>
                        <a:t>correctly</a:t>
                      </a:r>
                      <a:r>
                        <a:rPr lang="de-AT" sz="1800"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47304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lnSpcReduction="10000"/>
          </a:bodyPr>
          <a:lstStyle/>
          <a:p>
            <a:pPr marL="0" indent="0" algn="ctr">
              <a:buNone/>
            </a:pPr>
            <a:r>
              <a:rPr lang="de-DE" sz="6600" dirty="0"/>
              <a:t>And </a:t>
            </a:r>
            <a:r>
              <a:rPr lang="de-DE" sz="6600" dirty="0" err="1"/>
              <a:t>what‘s</a:t>
            </a:r>
            <a:r>
              <a:rPr lang="de-DE" sz="6600" dirty="0"/>
              <a:t> </a:t>
            </a:r>
            <a:r>
              <a:rPr lang="de-DE" sz="6600" dirty="0" err="1"/>
              <a:t>about</a:t>
            </a:r>
            <a:r>
              <a:rPr lang="de-DE" sz="6600" dirty="0"/>
              <a:t> </a:t>
            </a:r>
            <a:r>
              <a:rPr lang="de-DE" sz="6600" dirty="0" err="1"/>
              <a:t>those</a:t>
            </a:r>
            <a:r>
              <a:rPr lang="de-DE" sz="6600" dirty="0"/>
              <a:t> </a:t>
            </a:r>
            <a:r>
              <a:rPr lang="de-DE" sz="6600" dirty="0" err="1"/>
              <a:t>passwords</a:t>
            </a:r>
            <a:r>
              <a:rPr lang="de-DE" sz="6600" dirty="0"/>
              <a:t> </a:t>
            </a:r>
            <a:r>
              <a:rPr lang="de-DE" sz="6600" dirty="0" err="1"/>
              <a:t>we</a:t>
            </a:r>
            <a:r>
              <a:rPr lang="de-DE" sz="6600" dirty="0"/>
              <a:t> </a:t>
            </a:r>
            <a:r>
              <a:rPr lang="de-DE" sz="6600" dirty="0" err="1"/>
              <a:t>need</a:t>
            </a:r>
            <a:r>
              <a:rPr lang="de-DE" sz="6600" dirty="0"/>
              <a:t> in </a:t>
            </a:r>
            <a:r>
              <a:rPr lang="de-DE" sz="6600" dirty="0" err="1"/>
              <a:t>our</a:t>
            </a:r>
            <a:r>
              <a:rPr lang="de-DE" sz="6600" dirty="0"/>
              <a:t> code?</a:t>
            </a:r>
          </a:p>
          <a:p>
            <a:pPr marL="0" indent="0" algn="ctr">
              <a:buNone/>
            </a:pPr>
            <a:r>
              <a:rPr lang="de-AT" sz="2400" dirty="0"/>
              <a:t>e.g. DB </a:t>
            </a:r>
            <a:r>
              <a:rPr lang="de-AT" sz="2400" dirty="0" err="1"/>
              <a:t>password</a:t>
            </a:r>
            <a:r>
              <a:rPr lang="de-AT" sz="2400" dirty="0"/>
              <a:t>, </a:t>
            </a:r>
            <a:r>
              <a:rPr lang="de-AT" sz="2400" dirty="0" err="1"/>
              <a:t>service</a:t>
            </a:r>
            <a:r>
              <a:rPr lang="de-AT" sz="2400" dirty="0"/>
              <a:t> </a:t>
            </a:r>
            <a:r>
              <a:rPr lang="de-AT" sz="2400" dirty="0" err="1"/>
              <a:t>accounts</a:t>
            </a:r>
            <a:r>
              <a:rPr lang="de-AT" sz="2400" dirty="0"/>
              <a:t>, etc.</a:t>
            </a:r>
          </a:p>
        </p:txBody>
      </p:sp>
    </p:spTree>
    <p:extLst>
      <p:ext uri="{BB962C8B-B14F-4D97-AF65-F5344CB8AC3E}">
        <p14:creationId xmlns:p14="http://schemas.microsoft.com/office/powerpoint/2010/main" val="37632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7" name="Gruppieren 346">
            <a:extLst>
              <a:ext uri="{FF2B5EF4-FFF2-40B4-BE49-F238E27FC236}">
                <a16:creationId xmlns:a16="http://schemas.microsoft.com/office/drawing/2014/main" id="{F333677C-D7A0-40ED-8082-B4C09F7EF157}"/>
              </a:ext>
            </a:extLst>
          </p:cNvPr>
          <p:cNvGrpSpPr/>
          <p:nvPr/>
        </p:nvGrpSpPr>
        <p:grpSpPr>
          <a:xfrm>
            <a:off x="215871" y="2901025"/>
            <a:ext cx="2266560" cy="1233360"/>
            <a:chOff x="8755481" y="4747220"/>
            <a:chExt cx="2266560" cy="1233360"/>
          </a:xfrm>
        </p:grpSpPr>
        <p:grpSp>
          <p:nvGrpSpPr>
            <p:cNvPr id="10" name="Gruppieren 9">
              <a:extLst>
                <a:ext uri="{FF2B5EF4-FFF2-40B4-BE49-F238E27FC236}">
                  <a16:creationId xmlns:a16="http://schemas.microsoft.com/office/drawing/2014/main" id="{BC00FA6C-8B8A-49E4-A59C-5571D325E63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1AFEF482-0699-4BD6-BB11-5086DE86DD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66C67359-9DC2-4A2D-82E7-19E83572963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Freihand 4">
                    <a:extLst>
                      <a:ext uri="{FF2B5EF4-FFF2-40B4-BE49-F238E27FC236}">
                        <a16:creationId xmlns:a16="http://schemas.microsoft.com/office/drawing/2014/main" id="{5CEB0175-108C-4F32-8A4D-DA979C64D3F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Freihand 6">
                    <a:extLst>
                      <a:ext uri="{FF2B5EF4-FFF2-40B4-BE49-F238E27FC236}">
                        <a16:creationId xmlns:a16="http://schemas.microsoft.com/office/drawing/2014/main" id="{7F8206A2-ADA2-4C54-BF21-D25767843C1A}"/>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Freihand 8">
                    <a:extLst>
                      <a:ext uri="{FF2B5EF4-FFF2-40B4-BE49-F238E27FC236}">
                        <a16:creationId xmlns:a16="http://schemas.microsoft.com/office/drawing/2014/main" id="{270FF850-17B8-4C9C-B46C-47130936C663}"/>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6" name="Gruppieren 15">
              <a:extLst>
                <a:ext uri="{FF2B5EF4-FFF2-40B4-BE49-F238E27FC236}">
                  <a16:creationId xmlns:a16="http://schemas.microsoft.com/office/drawing/2014/main" id="{F8BD7ECE-2547-4FB2-8F87-0B4C67C484F9}"/>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A98B7F07-CDC7-45C7-B368-F4C3D71B53D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Freihand 11">
                    <a:extLst>
                      <a:ext uri="{FF2B5EF4-FFF2-40B4-BE49-F238E27FC236}">
                        <a16:creationId xmlns:a16="http://schemas.microsoft.com/office/drawing/2014/main" id="{9894EBFC-40C0-4476-A5C0-A936FDA7D8A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Freihand 12">
                    <a:extLst>
                      <a:ext uri="{FF2B5EF4-FFF2-40B4-BE49-F238E27FC236}">
                        <a16:creationId xmlns:a16="http://schemas.microsoft.com/office/drawing/2014/main" id="{D4EFB254-32D5-47A5-A7E3-DE9C1F27E474}"/>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Freihand 13">
                    <a:extLst>
                      <a:ext uri="{FF2B5EF4-FFF2-40B4-BE49-F238E27FC236}">
                        <a16:creationId xmlns:a16="http://schemas.microsoft.com/office/drawing/2014/main" id="{9B28DD15-605B-44C3-9173-BD67D707177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Freihand 14">
                    <a:extLst>
                      <a:ext uri="{FF2B5EF4-FFF2-40B4-BE49-F238E27FC236}">
                        <a16:creationId xmlns:a16="http://schemas.microsoft.com/office/drawing/2014/main" id="{658F2258-125F-4E4A-A631-AB19865D506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7" name="Freihand 16">
                  <a:extLst>
                    <a:ext uri="{FF2B5EF4-FFF2-40B4-BE49-F238E27FC236}">
                      <a16:creationId xmlns:a16="http://schemas.microsoft.com/office/drawing/2014/main" id="{F25F3258-EDBA-450A-90A4-A0994441805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Freihand 17">
                  <a:extLst>
                    <a:ext uri="{FF2B5EF4-FFF2-40B4-BE49-F238E27FC236}">
                      <a16:creationId xmlns:a16="http://schemas.microsoft.com/office/drawing/2014/main" id="{D61E5FC5-20BA-49BD-A7D0-656CBF96CD5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Freihand 20">
                  <a:extLst>
                    <a:ext uri="{FF2B5EF4-FFF2-40B4-BE49-F238E27FC236}">
                      <a16:creationId xmlns:a16="http://schemas.microsoft.com/office/drawing/2014/main" id="{FDBB954C-93F8-4565-814F-5387DF106DD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4" name="Gruppieren 23">
              <a:extLst>
                <a:ext uri="{FF2B5EF4-FFF2-40B4-BE49-F238E27FC236}">
                  <a16:creationId xmlns:a16="http://schemas.microsoft.com/office/drawing/2014/main" id="{E88C85D3-7040-4903-9DAE-9EA07547AC4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8">
                <p14:nvContentPartPr>
                  <p14:cNvPr id="22" name="Freihand 21">
                    <a:extLst>
                      <a:ext uri="{FF2B5EF4-FFF2-40B4-BE49-F238E27FC236}">
                        <a16:creationId xmlns:a16="http://schemas.microsoft.com/office/drawing/2014/main" id="{E54C011E-A735-4603-A1FB-0DF33343AFD7}"/>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Freihand 22">
                    <a:extLst>
                      <a:ext uri="{FF2B5EF4-FFF2-40B4-BE49-F238E27FC236}">
                        <a16:creationId xmlns:a16="http://schemas.microsoft.com/office/drawing/2014/main" id="{B834E5E3-777C-4903-B950-096863939453}"/>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5" name="Gruppieren 34">
              <a:extLst>
                <a:ext uri="{FF2B5EF4-FFF2-40B4-BE49-F238E27FC236}">
                  <a16:creationId xmlns:a16="http://schemas.microsoft.com/office/drawing/2014/main" id="{4043B649-FA68-4A6C-B7D6-DEF52F2E204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2">
                <p14:nvContentPartPr>
                  <p14:cNvPr id="33" name="Freihand 32">
                    <a:extLst>
                      <a:ext uri="{FF2B5EF4-FFF2-40B4-BE49-F238E27FC236}">
                        <a16:creationId xmlns:a16="http://schemas.microsoft.com/office/drawing/2014/main" id="{8EE9BD7A-CCF3-4206-AAC8-F2183812419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Freihand 33">
                    <a:extLst>
                      <a:ext uri="{FF2B5EF4-FFF2-40B4-BE49-F238E27FC236}">
                        <a16:creationId xmlns:a16="http://schemas.microsoft.com/office/drawing/2014/main" id="{904FA70B-2675-423D-A163-73CE8B3AEF3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5"/>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8" name="Freihand 37">
                  <a:extLst>
                    <a:ext uri="{FF2B5EF4-FFF2-40B4-BE49-F238E27FC236}">
                      <a16:creationId xmlns:a16="http://schemas.microsoft.com/office/drawing/2014/main" id="{A15484E2-0416-4908-BA16-BCD847B88C4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7"/>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Freihand 49">
                  <a:extLst>
                    <a:ext uri="{FF2B5EF4-FFF2-40B4-BE49-F238E27FC236}">
                      <a16:creationId xmlns:a16="http://schemas.microsoft.com/office/drawing/2014/main" id="{99D17295-EC4B-4AA7-B36C-403F79D6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54" name="Gruppieren 53">
              <a:extLst>
                <a:ext uri="{FF2B5EF4-FFF2-40B4-BE49-F238E27FC236}">
                  <a16:creationId xmlns:a16="http://schemas.microsoft.com/office/drawing/2014/main" id="{D10EEC29-1EAE-4801-ABAD-D478EC3EF5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0">
                <p14:nvContentPartPr>
                  <p14:cNvPr id="40" name="Freihand 39">
                    <a:extLst>
                      <a:ext uri="{FF2B5EF4-FFF2-40B4-BE49-F238E27FC236}">
                        <a16:creationId xmlns:a16="http://schemas.microsoft.com/office/drawing/2014/main" id="{8F985FC9-DC2B-4DE7-87C9-F5862A37D35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Freihand 40">
                    <a:extLst>
                      <a:ext uri="{FF2B5EF4-FFF2-40B4-BE49-F238E27FC236}">
                        <a16:creationId xmlns:a16="http://schemas.microsoft.com/office/drawing/2014/main" id="{BD386EBC-B887-4185-836C-293DFF46680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Freihand 41">
                    <a:extLst>
                      <a:ext uri="{FF2B5EF4-FFF2-40B4-BE49-F238E27FC236}">
                        <a16:creationId xmlns:a16="http://schemas.microsoft.com/office/drawing/2014/main" id="{DB9D7412-CD8B-49C7-BB50-3E017933FA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Freihand 52">
                    <a:extLst>
                      <a:ext uri="{FF2B5EF4-FFF2-40B4-BE49-F238E27FC236}">
                        <a16:creationId xmlns:a16="http://schemas.microsoft.com/office/drawing/2014/main" id="{666E97FE-57BE-40EE-84E6-F2CABDBA411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0" name="Gruppieren 79">
            <a:extLst>
              <a:ext uri="{FF2B5EF4-FFF2-40B4-BE49-F238E27FC236}">
                <a16:creationId xmlns:a16="http://schemas.microsoft.com/office/drawing/2014/main" id="{1B6E32F6-2C26-4A7C-89A3-7EB3EE21CCE8}"/>
              </a:ext>
            </a:extLst>
          </p:cNvPr>
          <p:cNvGrpSpPr/>
          <p:nvPr/>
        </p:nvGrpSpPr>
        <p:grpSpPr>
          <a:xfrm>
            <a:off x="2657599" y="4813266"/>
            <a:ext cx="545760" cy="984600"/>
            <a:chOff x="2218246" y="1257434"/>
            <a:chExt cx="545760" cy="984600"/>
          </a:xfrm>
        </p:grpSpPr>
        <mc:AlternateContent xmlns:mc="http://schemas.openxmlformats.org/markup-compatibility/2006" xmlns:p14="http://schemas.microsoft.com/office/powerpoint/2010/main">
          <mc:Choice Requires="p14">
            <p:contentPart p14:bwMode="auto" r:id="rId48">
              <p14:nvContentPartPr>
                <p14:cNvPr id="56" name="Freihand 55">
                  <a:extLst>
                    <a:ext uri="{FF2B5EF4-FFF2-40B4-BE49-F238E27FC236}">
                      <a16:creationId xmlns:a16="http://schemas.microsoft.com/office/drawing/2014/main" id="{459D5AA5-2B77-4B34-AF5F-C650D9115D33}"/>
                    </a:ext>
                  </a:extLst>
                </p14:cNvPr>
                <p14:cNvContentPartPr/>
                <p14:nvPr/>
              </p14:nvContentPartPr>
              <p14:xfrm>
                <a:off x="2231566" y="1344914"/>
                <a:ext cx="41040" cy="860040"/>
              </p14:xfrm>
            </p:contentPart>
          </mc:Choice>
          <mc:Fallback xmlns="">
            <p:pic>
              <p:nvPicPr>
                <p:cNvPr id="56" name="Freihand 55">
                  <a:extLst>
                    <a:ext uri="{FF2B5EF4-FFF2-40B4-BE49-F238E27FC236}">
                      <a16:creationId xmlns:a16="http://schemas.microsoft.com/office/drawing/2014/main" id="{459D5AA5-2B77-4B34-AF5F-C650D9115D3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79" name="Gruppieren 78">
              <a:extLst>
                <a:ext uri="{FF2B5EF4-FFF2-40B4-BE49-F238E27FC236}">
                  <a16:creationId xmlns:a16="http://schemas.microsoft.com/office/drawing/2014/main" id="{FB03E7A1-C48F-4459-B21D-D22C8E7B35C3}"/>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50">
                <p14:nvContentPartPr>
                  <p14:cNvPr id="57" name="Freihand 56">
                    <a:extLst>
                      <a:ext uri="{FF2B5EF4-FFF2-40B4-BE49-F238E27FC236}">
                        <a16:creationId xmlns:a16="http://schemas.microsoft.com/office/drawing/2014/main" id="{82C9467F-6520-492E-8D61-C8445C4B76D6}"/>
                      </a:ext>
                    </a:extLst>
                  </p14:cNvPr>
                  <p14:cNvContentPartPr/>
                  <p14:nvPr/>
                </p14:nvContentPartPr>
                <p14:xfrm>
                  <a:off x="2270086" y="1257434"/>
                  <a:ext cx="493920" cy="984600"/>
                </p14:xfrm>
              </p:contentPart>
            </mc:Choice>
            <mc:Fallback xmlns="">
              <p:pic>
                <p:nvPicPr>
                  <p:cNvPr id="57" name="Freihand 56">
                    <a:extLst>
                      <a:ext uri="{FF2B5EF4-FFF2-40B4-BE49-F238E27FC236}">
                        <a16:creationId xmlns:a16="http://schemas.microsoft.com/office/drawing/2014/main" id="{82C9467F-6520-492E-8D61-C8445C4B76D6}"/>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Freihand 57">
                    <a:extLst>
                      <a:ext uri="{FF2B5EF4-FFF2-40B4-BE49-F238E27FC236}">
                        <a16:creationId xmlns:a16="http://schemas.microsoft.com/office/drawing/2014/main" id="{6B78A991-640B-47AD-A142-0E430BEF8095}"/>
                      </a:ext>
                    </a:extLst>
                  </p14:cNvPr>
                  <p14:cNvContentPartPr/>
                  <p14:nvPr/>
                </p14:nvContentPartPr>
                <p14:xfrm>
                  <a:off x="2218246" y="2208914"/>
                  <a:ext cx="522360" cy="31320"/>
                </p14:xfrm>
              </p:contentPart>
            </mc:Choice>
            <mc:Fallback xmlns="">
              <p:pic>
                <p:nvPicPr>
                  <p:cNvPr id="58" name="Freihand 57">
                    <a:extLst>
                      <a:ext uri="{FF2B5EF4-FFF2-40B4-BE49-F238E27FC236}">
                        <a16:creationId xmlns:a16="http://schemas.microsoft.com/office/drawing/2014/main" id="{6B78A991-640B-47AD-A142-0E430BEF8095}"/>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Freihand 59">
                    <a:extLst>
                      <a:ext uri="{FF2B5EF4-FFF2-40B4-BE49-F238E27FC236}">
                        <a16:creationId xmlns:a16="http://schemas.microsoft.com/office/drawing/2014/main" id="{0E4DD145-9338-4C0E-9397-C83466B38D28}"/>
                      </a:ext>
                    </a:extLst>
                  </p14:cNvPr>
                  <p14:cNvContentPartPr/>
                  <p14:nvPr/>
                </p14:nvContentPartPr>
                <p14:xfrm>
                  <a:off x="2277286" y="1464074"/>
                  <a:ext cx="451440" cy="33840"/>
                </p14:xfrm>
              </p:contentPart>
            </mc:Choice>
            <mc:Fallback xmlns="">
              <p:pic>
                <p:nvPicPr>
                  <p:cNvPr id="60" name="Freihand 59">
                    <a:extLst>
                      <a:ext uri="{FF2B5EF4-FFF2-40B4-BE49-F238E27FC236}">
                        <a16:creationId xmlns:a16="http://schemas.microsoft.com/office/drawing/2014/main" id="{0E4DD145-9338-4C0E-9397-C83466B38D28}"/>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Freihand 60">
                    <a:extLst>
                      <a:ext uri="{FF2B5EF4-FFF2-40B4-BE49-F238E27FC236}">
                        <a16:creationId xmlns:a16="http://schemas.microsoft.com/office/drawing/2014/main" id="{39A0AB57-2947-4F8F-8589-A1CB75BFB89F}"/>
                      </a:ext>
                    </a:extLst>
                  </p14:cNvPr>
                  <p14:cNvContentPartPr/>
                  <p14:nvPr/>
                </p14:nvContentPartPr>
                <p14:xfrm>
                  <a:off x="2274766" y="1654514"/>
                  <a:ext cx="477000" cy="53280"/>
                </p14:xfrm>
              </p:contentPart>
            </mc:Choice>
            <mc:Fallback xmlns="">
              <p:pic>
                <p:nvPicPr>
                  <p:cNvPr id="61" name="Freihand 60">
                    <a:extLst>
                      <a:ext uri="{FF2B5EF4-FFF2-40B4-BE49-F238E27FC236}">
                        <a16:creationId xmlns:a16="http://schemas.microsoft.com/office/drawing/2014/main" id="{39A0AB57-2947-4F8F-8589-A1CB75BFB89F}"/>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Freihand 61">
                    <a:extLst>
                      <a:ext uri="{FF2B5EF4-FFF2-40B4-BE49-F238E27FC236}">
                        <a16:creationId xmlns:a16="http://schemas.microsoft.com/office/drawing/2014/main" id="{3492F0A9-1BBB-450F-ACDD-0FFCDB9C44EE}"/>
                      </a:ext>
                    </a:extLst>
                  </p14:cNvPr>
                  <p14:cNvContentPartPr/>
                  <p14:nvPr/>
                </p14:nvContentPartPr>
                <p14:xfrm>
                  <a:off x="2274766" y="1851794"/>
                  <a:ext cx="457920" cy="30960"/>
                </p14:xfrm>
              </p:contentPart>
            </mc:Choice>
            <mc:Fallback xmlns="">
              <p:pic>
                <p:nvPicPr>
                  <p:cNvPr id="62" name="Freihand 61">
                    <a:extLst>
                      <a:ext uri="{FF2B5EF4-FFF2-40B4-BE49-F238E27FC236}">
                        <a16:creationId xmlns:a16="http://schemas.microsoft.com/office/drawing/2014/main" id="{3492F0A9-1BBB-450F-ACDD-0FFCDB9C44EE}"/>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D1A7DAD7-0089-45C9-9E8D-1B25AF53A451}"/>
                      </a:ext>
                    </a:extLst>
                  </p14:cNvPr>
                  <p14:cNvContentPartPr/>
                  <p14:nvPr/>
                </p14:nvContentPartPr>
                <p14:xfrm>
                  <a:off x="2272246" y="1951514"/>
                  <a:ext cx="470880" cy="76680"/>
                </p14:xfrm>
              </p:contentPart>
            </mc:Choice>
            <mc:Fallback xmlns="">
              <p:pic>
                <p:nvPicPr>
                  <p:cNvPr id="64" name="Freihand 63">
                    <a:extLst>
                      <a:ext uri="{FF2B5EF4-FFF2-40B4-BE49-F238E27FC236}">
                        <a16:creationId xmlns:a16="http://schemas.microsoft.com/office/drawing/2014/main" id="{D1A7DAD7-0089-45C9-9E8D-1B25AF53A451}"/>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6" name="Freihand 65">
                    <a:extLst>
                      <a:ext uri="{FF2B5EF4-FFF2-40B4-BE49-F238E27FC236}">
                        <a16:creationId xmlns:a16="http://schemas.microsoft.com/office/drawing/2014/main" id="{151FEF26-95B9-40FB-8665-1D77A459552C}"/>
                      </a:ext>
                    </a:extLst>
                  </p14:cNvPr>
                  <p14:cNvContentPartPr/>
                  <p14:nvPr/>
                </p14:nvContentPartPr>
                <p14:xfrm>
                  <a:off x="2403286" y="1284074"/>
                  <a:ext cx="42840" cy="184320"/>
                </p14:xfrm>
              </p:contentPart>
            </mc:Choice>
            <mc:Fallback xmlns="">
              <p:pic>
                <p:nvPicPr>
                  <p:cNvPr id="66" name="Freihand 65">
                    <a:extLst>
                      <a:ext uri="{FF2B5EF4-FFF2-40B4-BE49-F238E27FC236}">
                        <a16:creationId xmlns:a16="http://schemas.microsoft.com/office/drawing/2014/main" id="{151FEF26-95B9-40FB-8665-1D77A459552C}"/>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7" name="Freihand 66">
                    <a:extLst>
                      <a:ext uri="{FF2B5EF4-FFF2-40B4-BE49-F238E27FC236}">
                        <a16:creationId xmlns:a16="http://schemas.microsoft.com/office/drawing/2014/main" id="{381FC22C-D979-480D-AAD0-D1EF673B5DA3}"/>
                      </a:ext>
                    </a:extLst>
                  </p14:cNvPr>
                  <p14:cNvContentPartPr/>
                  <p14:nvPr/>
                </p14:nvContentPartPr>
                <p14:xfrm>
                  <a:off x="2596606" y="1294874"/>
                  <a:ext cx="54720" cy="156600"/>
                </p14:xfrm>
              </p:contentPart>
            </mc:Choice>
            <mc:Fallback xmlns="">
              <p:pic>
                <p:nvPicPr>
                  <p:cNvPr id="67" name="Freihand 66">
                    <a:extLst>
                      <a:ext uri="{FF2B5EF4-FFF2-40B4-BE49-F238E27FC236}">
                        <a16:creationId xmlns:a16="http://schemas.microsoft.com/office/drawing/2014/main" id="{381FC22C-D979-480D-AAD0-D1EF673B5DA3}"/>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Freihand 68">
                    <a:extLst>
                      <a:ext uri="{FF2B5EF4-FFF2-40B4-BE49-F238E27FC236}">
                        <a16:creationId xmlns:a16="http://schemas.microsoft.com/office/drawing/2014/main" id="{D802C3A6-1AE8-4AB8-A297-D301BB70B8C0}"/>
                      </a:ext>
                    </a:extLst>
                  </p14:cNvPr>
                  <p14:cNvContentPartPr/>
                  <p14:nvPr/>
                </p14:nvContentPartPr>
                <p14:xfrm>
                  <a:off x="2542606" y="1475954"/>
                  <a:ext cx="19800" cy="185760"/>
                </p14:xfrm>
              </p:contentPart>
            </mc:Choice>
            <mc:Fallback xmlns="">
              <p:pic>
                <p:nvPicPr>
                  <p:cNvPr id="69" name="Freihand 68">
                    <a:extLst>
                      <a:ext uri="{FF2B5EF4-FFF2-40B4-BE49-F238E27FC236}">
                        <a16:creationId xmlns:a16="http://schemas.microsoft.com/office/drawing/2014/main" id="{D802C3A6-1AE8-4AB8-A297-D301BB70B8C0}"/>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Freihand 70">
                    <a:extLst>
                      <a:ext uri="{FF2B5EF4-FFF2-40B4-BE49-F238E27FC236}">
                        <a16:creationId xmlns:a16="http://schemas.microsoft.com/office/drawing/2014/main" id="{FDAC1CFB-1A7F-441B-A7E5-045FC3B97A60}"/>
                      </a:ext>
                    </a:extLst>
                  </p14:cNvPr>
                  <p14:cNvContentPartPr/>
                  <p14:nvPr/>
                </p14:nvContentPartPr>
                <p14:xfrm>
                  <a:off x="2352526" y="1685474"/>
                  <a:ext cx="15840" cy="144720"/>
                </p14:xfrm>
              </p:contentPart>
            </mc:Choice>
            <mc:Fallback xmlns="">
              <p:pic>
                <p:nvPicPr>
                  <p:cNvPr id="71" name="Freihand 70">
                    <a:extLst>
                      <a:ext uri="{FF2B5EF4-FFF2-40B4-BE49-F238E27FC236}">
                        <a16:creationId xmlns:a16="http://schemas.microsoft.com/office/drawing/2014/main" id="{FDAC1CFB-1A7F-441B-A7E5-045FC3B97A60}"/>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3" name="Freihand 72">
                    <a:extLst>
                      <a:ext uri="{FF2B5EF4-FFF2-40B4-BE49-F238E27FC236}">
                        <a16:creationId xmlns:a16="http://schemas.microsoft.com/office/drawing/2014/main" id="{BB70DBF1-15F1-45B2-B491-E08A7592C770}"/>
                      </a:ext>
                    </a:extLst>
                  </p14:cNvPr>
                  <p14:cNvContentPartPr/>
                  <p14:nvPr/>
                </p14:nvContentPartPr>
                <p14:xfrm>
                  <a:off x="2677606" y="1652714"/>
                  <a:ext cx="20520" cy="196920"/>
                </p14:xfrm>
              </p:contentPart>
            </mc:Choice>
            <mc:Fallback xmlns="">
              <p:pic>
                <p:nvPicPr>
                  <p:cNvPr id="73" name="Freihand 72">
                    <a:extLst>
                      <a:ext uri="{FF2B5EF4-FFF2-40B4-BE49-F238E27FC236}">
                        <a16:creationId xmlns:a16="http://schemas.microsoft.com/office/drawing/2014/main" id="{BB70DBF1-15F1-45B2-B491-E08A7592C770}"/>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Freihand 74">
                    <a:extLst>
                      <a:ext uri="{FF2B5EF4-FFF2-40B4-BE49-F238E27FC236}">
                        <a16:creationId xmlns:a16="http://schemas.microsoft.com/office/drawing/2014/main" id="{DFEC1ED5-AAF3-4743-BC9B-350BBE0942F9}"/>
                      </a:ext>
                    </a:extLst>
                  </p14:cNvPr>
                  <p14:cNvContentPartPr/>
                  <p14:nvPr/>
                </p14:nvContentPartPr>
                <p14:xfrm>
                  <a:off x="2449366" y="1852514"/>
                  <a:ext cx="14040" cy="147600"/>
                </p14:xfrm>
              </p:contentPart>
            </mc:Choice>
            <mc:Fallback xmlns="">
              <p:pic>
                <p:nvPicPr>
                  <p:cNvPr id="75" name="Freihand 74">
                    <a:extLst>
                      <a:ext uri="{FF2B5EF4-FFF2-40B4-BE49-F238E27FC236}">
                        <a16:creationId xmlns:a16="http://schemas.microsoft.com/office/drawing/2014/main" id="{DFEC1ED5-AAF3-4743-BC9B-350BBE0942F9}"/>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Freihand 75">
                    <a:extLst>
                      <a:ext uri="{FF2B5EF4-FFF2-40B4-BE49-F238E27FC236}">
                        <a16:creationId xmlns:a16="http://schemas.microsoft.com/office/drawing/2014/main" id="{D8EC029D-F998-44A2-81A1-0C2225BF4576}"/>
                      </a:ext>
                    </a:extLst>
                  </p14:cNvPr>
                  <p14:cNvContentPartPr/>
                  <p14:nvPr/>
                </p14:nvContentPartPr>
                <p14:xfrm>
                  <a:off x="2564566" y="2006234"/>
                  <a:ext cx="16200" cy="214920"/>
                </p14:xfrm>
              </p:contentPart>
            </mc:Choice>
            <mc:Fallback xmlns="">
              <p:pic>
                <p:nvPicPr>
                  <p:cNvPr id="76" name="Freihand 75">
                    <a:extLst>
                      <a:ext uri="{FF2B5EF4-FFF2-40B4-BE49-F238E27FC236}">
                        <a16:creationId xmlns:a16="http://schemas.microsoft.com/office/drawing/2014/main" id="{D8EC029D-F998-44A2-81A1-0C2225BF4576}"/>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Freihand 77">
                    <a:extLst>
                      <a:ext uri="{FF2B5EF4-FFF2-40B4-BE49-F238E27FC236}">
                        <a16:creationId xmlns:a16="http://schemas.microsoft.com/office/drawing/2014/main" id="{42ABD6A1-45A4-4B3D-8299-B6D66265B69A}"/>
                      </a:ext>
                    </a:extLst>
                  </p14:cNvPr>
                  <p14:cNvContentPartPr/>
                  <p14:nvPr/>
                </p14:nvContentPartPr>
                <p14:xfrm>
                  <a:off x="2356126" y="2024954"/>
                  <a:ext cx="23040" cy="176400"/>
                </p14:xfrm>
              </p:contentPart>
            </mc:Choice>
            <mc:Fallback xmlns="">
              <p:pic>
                <p:nvPicPr>
                  <p:cNvPr id="78" name="Freihand 77">
                    <a:extLst>
                      <a:ext uri="{FF2B5EF4-FFF2-40B4-BE49-F238E27FC236}">
                        <a16:creationId xmlns:a16="http://schemas.microsoft.com/office/drawing/2014/main" id="{42ABD6A1-45A4-4B3D-8299-B6D66265B69A}"/>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81" name="Gruppieren 80">
            <a:extLst>
              <a:ext uri="{FF2B5EF4-FFF2-40B4-BE49-F238E27FC236}">
                <a16:creationId xmlns:a16="http://schemas.microsoft.com/office/drawing/2014/main" id="{FAF0F2D7-D4B5-44E6-AB4E-2C1A8C491EEA}"/>
              </a:ext>
            </a:extLst>
          </p:cNvPr>
          <p:cNvGrpSpPr/>
          <p:nvPr/>
        </p:nvGrpSpPr>
        <p:grpSpPr>
          <a:xfrm>
            <a:off x="4086914" y="4811466"/>
            <a:ext cx="545760" cy="984600"/>
            <a:chOff x="2218246" y="1257434"/>
            <a:chExt cx="545760" cy="984600"/>
          </a:xfrm>
        </p:grpSpPr>
        <mc:AlternateContent xmlns:mc="http://schemas.openxmlformats.org/markup-compatibility/2006" xmlns:p14="http://schemas.microsoft.com/office/powerpoint/2010/main">
          <mc:Choice Requires="p14">
            <p:contentPart p14:bwMode="auto" r:id="rId78">
              <p14:nvContentPartPr>
                <p14:cNvPr id="82" name="Freihand 81">
                  <a:extLst>
                    <a:ext uri="{FF2B5EF4-FFF2-40B4-BE49-F238E27FC236}">
                      <a16:creationId xmlns:a16="http://schemas.microsoft.com/office/drawing/2014/main" id="{61327646-BB58-4CE8-82B4-FFD5AC5156A3}"/>
                    </a:ext>
                  </a:extLst>
                </p14:cNvPr>
                <p14:cNvContentPartPr/>
                <p14:nvPr/>
              </p14:nvContentPartPr>
              <p14:xfrm>
                <a:off x="2231566" y="1344914"/>
                <a:ext cx="41040" cy="860040"/>
              </p14:xfrm>
            </p:contentPart>
          </mc:Choice>
          <mc:Fallback xmlns="">
            <p:pic>
              <p:nvPicPr>
                <p:cNvPr id="82" name="Freihand 81">
                  <a:extLst>
                    <a:ext uri="{FF2B5EF4-FFF2-40B4-BE49-F238E27FC236}">
                      <a16:creationId xmlns:a16="http://schemas.microsoft.com/office/drawing/2014/main" id="{61327646-BB58-4CE8-82B4-FFD5AC5156A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83" name="Gruppieren 82">
              <a:extLst>
                <a:ext uri="{FF2B5EF4-FFF2-40B4-BE49-F238E27FC236}">
                  <a16:creationId xmlns:a16="http://schemas.microsoft.com/office/drawing/2014/main" id="{5DAE6A25-EF3B-4B17-AD8C-52A1C9732E66}"/>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79">
                <p14:nvContentPartPr>
                  <p14:cNvPr id="84" name="Freihand 83">
                    <a:extLst>
                      <a:ext uri="{FF2B5EF4-FFF2-40B4-BE49-F238E27FC236}">
                        <a16:creationId xmlns:a16="http://schemas.microsoft.com/office/drawing/2014/main" id="{9880D60D-1BED-44A6-BB46-1099584ADF81}"/>
                      </a:ext>
                    </a:extLst>
                  </p14:cNvPr>
                  <p14:cNvContentPartPr/>
                  <p14:nvPr/>
                </p14:nvContentPartPr>
                <p14:xfrm>
                  <a:off x="2270086" y="1257434"/>
                  <a:ext cx="493920" cy="984600"/>
                </p14:xfrm>
              </p:contentPart>
            </mc:Choice>
            <mc:Fallback xmlns="">
              <p:pic>
                <p:nvPicPr>
                  <p:cNvPr id="84" name="Freihand 83">
                    <a:extLst>
                      <a:ext uri="{FF2B5EF4-FFF2-40B4-BE49-F238E27FC236}">
                        <a16:creationId xmlns:a16="http://schemas.microsoft.com/office/drawing/2014/main" id="{9880D60D-1BED-44A6-BB46-1099584ADF81}"/>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5" name="Freihand 84">
                    <a:extLst>
                      <a:ext uri="{FF2B5EF4-FFF2-40B4-BE49-F238E27FC236}">
                        <a16:creationId xmlns:a16="http://schemas.microsoft.com/office/drawing/2014/main" id="{EF7A06D5-20EC-4D58-86F0-C8B5035DF57B}"/>
                      </a:ext>
                    </a:extLst>
                  </p14:cNvPr>
                  <p14:cNvContentPartPr/>
                  <p14:nvPr/>
                </p14:nvContentPartPr>
                <p14:xfrm>
                  <a:off x="2218246" y="2208914"/>
                  <a:ext cx="522360" cy="31320"/>
                </p14:xfrm>
              </p:contentPart>
            </mc:Choice>
            <mc:Fallback xmlns="">
              <p:pic>
                <p:nvPicPr>
                  <p:cNvPr id="85" name="Freihand 84">
                    <a:extLst>
                      <a:ext uri="{FF2B5EF4-FFF2-40B4-BE49-F238E27FC236}">
                        <a16:creationId xmlns:a16="http://schemas.microsoft.com/office/drawing/2014/main" id="{EF7A06D5-20EC-4D58-86F0-C8B5035DF57B}"/>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6" name="Freihand 85">
                    <a:extLst>
                      <a:ext uri="{FF2B5EF4-FFF2-40B4-BE49-F238E27FC236}">
                        <a16:creationId xmlns:a16="http://schemas.microsoft.com/office/drawing/2014/main" id="{FCBDD1EB-D507-4F9D-AE89-5603C544AF24}"/>
                      </a:ext>
                    </a:extLst>
                  </p14:cNvPr>
                  <p14:cNvContentPartPr/>
                  <p14:nvPr/>
                </p14:nvContentPartPr>
                <p14:xfrm>
                  <a:off x="2277286" y="1464074"/>
                  <a:ext cx="451440" cy="33840"/>
                </p14:xfrm>
              </p:contentPart>
            </mc:Choice>
            <mc:Fallback xmlns="">
              <p:pic>
                <p:nvPicPr>
                  <p:cNvPr id="86" name="Freihand 85">
                    <a:extLst>
                      <a:ext uri="{FF2B5EF4-FFF2-40B4-BE49-F238E27FC236}">
                        <a16:creationId xmlns:a16="http://schemas.microsoft.com/office/drawing/2014/main" id="{FCBDD1EB-D507-4F9D-AE89-5603C544AF24}"/>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Freihand 86">
                    <a:extLst>
                      <a:ext uri="{FF2B5EF4-FFF2-40B4-BE49-F238E27FC236}">
                        <a16:creationId xmlns:a16="http://schemas.microsoft.com/office/drawing/2014/main" id="{B433EA60-4B21-416B-9358-2F0FCE57BCE5}"/>
                      </a:ext>
                    </a:extLst>
                  </p14:cNvPr>
                  <p14:cNvContentPartPr/>
                  <p14:nvPr/>
                </p14:nvContentPartPr>
                <p14:xfrm>
                  <a:off x="2274766" y="1654514"/>
                  <a:ext cx="477000" cy="53280"/>
                </p14:xfrm>
              </p:contentPart>
            </mc:Choice>
            <mc:Fallback xmlns="">
              <p:pic>
                <p:nvPicPr>
                  <p:cNvPr id="87" name="Freihand 86">
                    <a:extLst>
                      <a:ext uri="{FF2B5EF4-FFF2-40B4-BE49-F238E27FC236}">
                        <a16:creationId xmlns:a16="http://schemas.microsoft.com/office/drawing/2014/main" id="{B433EA60-4B21-416B-9358-2F0FCE57BCE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8" name="Freihand 87">
                    <a:extLst>
                      <a:ext uri="{FF2B5EF4-FFF2-40B4-BE49-F238E27FC236}">
                        <a16:creationId xmlns:a16="http://schemas.microsoft.com/office/drawing/2014/main" id="{B0968708-A7E0-4696-9874-0C359CC33633}"/>
                      </a:ext>
                    </a:extLst>
                  </p14:cNvPr>
                  <p14:cNvContentPartPr/>
                  <p14:nvPr/>
                </p14:nvContentPartPr>
                <p14:xfrm>
                  <a:off x="2274766" y="1851794"/>
                  <a:ext cx="457920" cy="30960"/>
                </p14:xfrm>
              </p:contentPart>
            </mc:Choice>
            <mc:Fallback xmlns="">
              <p:pic>
                <p:nvPicPr>
                  <p:cNvPr id="88" name="Freihand 87">
                    <a:extLst>
                      <a:ext uri="{FF2B5EF4-FFF2-40B4-BE49-F238E27FC236}">
                        <a16:creationId xmlns:a16="http://schemas.microsoft.com/office/drawing/2014/main" id="{B0968708-A7E0-4696-9874-0C359CC33633}"/>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9" name="Freihand 88">
                    <a:extLst>
                      <a:ext uri="{FF2B5EF4-FFF2-40B4-BE49-F238E27FC236}">
                        <a16:creationId xmlns:a16="http://schemas.microsoft.com/office/drawing/2014/main" id="{C0EB9204-A130-414B-A3DC-D712B0FB524D}"/>
                      </a:ext>
                    </a:extLst>
                  </p14:cNvPr>
                  <p14:cNvContentPartPr/>
                  <p14:nvPr/>
                </p14:nvContentPartPr>
                <p14:xfrm>
                  <a:off x="2272246" y="1951514"/>
                  <a:ext cx="470880" cy="76680"/>
                </p14:xfrm>
              </p:contentPart>
            </mc:Choice>
            <mc:Fallback xmlns="">
              <p:pic>
                <p:nvPicPr>
                  <p:cNvPr id="89" name="Freihand 88">
                    <a:extLst>
                      <a:ext uri="{FF2B5EF4-FFF2-40B4-BE49-F238E27FC236}">
                        <a16:creationId xmlns:a16="http://schemas.microsoft.com/office/drawing/2014/main" id="{C0EB9204-A130-414B-A3DC-D712B0FB524D}"/>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0" name="Freihand 89">
                    <a:extLst>
                      <a:ext uri="{FF2B5EF4-FFF2-40B4-BE49-F238E27FC236}">
                        <a16:creationId xmlns:a16="http://schemas.microsoft.com/office/drawing/2014/main" id="{65871122-20F2-4684-8562-F6EB99EE1045}"/>
                      </a:ext>
                    </a:extLst>
                  </p14:cNvPr>
                  <p14:cNvContentPartPr/>
                  <p14:nvPr/>
                </p14:nvContentPartPr>
                <p14:xfrm>
                  <a:off x="2403286" y="1284074"/>
                  <a:ext cx="42840" cy="184320"/>
                </p14:xfrm>
              </p:contentPart>
            </mc:Choice>
            <mc:Fallback xmlns="">
              <p:pic>
                <p:nvPicPr>
                  <p:cNvPr id="90" name="Freihand 89">
                    <a:extLst>
                      <a:ext uri="{FF2B5EF4-FFF2-40B4-BE49-F238E27FC236}">
                        <a16:creationId xmlns:a16="http://schemas.microsoft.com/office/drawing/2014/main" id="{65871122-20F2-4684-8562-F6EB99EE1045}"/>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1" name="Freihand 90">
                    <a:extLst>
                      <a:ext uri="{FF2B5EF4-FFF2-40B4-BE49-F238E27FC236}">
                        <a16:creationId xmlns:a16="http://schemas.microsoft.com/office/drawing/2014/main" id="{F7878340-F1B7-42E2-9B07-BFB464CE89C5}"/>
                      </a:ext>
                    </a:extLst>
                  </p14:cNvPr>
                  <p14:cNvContentPartPr/>
                  <p14:nvPr/>
                </p14:nvContentPartPr>
                <p14:xfrm>
                  <a:off x="2596606" y="1294874"/>
                  <a:ext cx="54720" cy="156600"/>
                </p14:xfrm>
              </p:contentPart>
            </mc:Choice>
            <mc:Fallback xmlns="">
              <p:pic>
                <p:nvPicPr>
                  <p:cNvPr id="91" name="Freihand 90">
                    <a:extLst>
                      <a:ext uri="{FF2B5EF4-FFF2-40B4-BE49-F238E27FC236}">
                        <a16:creationId xmlns:a16="http://schemas.microsoft.com/office/drawing/2014/main" id="{F7878340-F1B7-42E2-9B07-BFB464CE89C5}"/>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Freihand 91">
                    <a:extLst>
                      <a:ext uri="{FF2B5EF4-FFF2-40B4-BE49-F238E27FC236}">
                        <a16:creationId xmlns:a16="http://schemas.microsoft.com/office/drawing/2014/main" id="{C1F46451-38FA-4A9F-A732-B19CFE15A97E}"/>
                      </a:ext>
                    </a:extLst>
                  </p14:cNvPr>
                  <p14:cNvContentPartPr/>
                  <p14:nvPr/>
                </p14:nvContentPartPr>
                <p14:xfrm>
                  <a:off x="2542606" y="1475954"/>
                  <a:ext cx="19800" cy="185760"/>
                </p14:xfrm>
              </p:contentPart>
            </mc:Choice>
            <mc:Fallback xmlns="">
              <p:pic>
                <p:nvPicPr>
                  <p:cNvPr id="92" name="Freihand 91">
                    <a:extLst>
                      <a:ext uri="{FF2B5EF4-FFF2-40B4-BE49-F238E27FC236}">
                        <a16:creationId xmlns:a16="http://schemas.microsoft.com/office/drawing/2014/main" id="{C1F46451-38FA-4A9F-A732-B19CFE15A97E}"/>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3" name="Freihand 92">
                    <a:extLst>
                      <a:ext uri="{FF2B5EF4-FFF2-40B4-BE49-F238E27FC236}">
                        <a16:creationId xmlns:a16="http://schemas.microsoft.com/office/drawing/2014/main" id="{1F33ADE1-E7EB-4D88-B941-8EE67471591B}"/>
                      </a:ext>
                    </a:extLst>
                  </p14:cNvPr>
                  <p14:cNvContentPartPr/>
                  <p14:nvPr/>
                </p14:nvContentPartPr>
                <p14:xfrm>
                  <a:off x="2352526" y="1685474"/>
                  <a:ext cx="15840" cy="144720"/>
                </p14:xfrm>
              </p:contentPart>
            </mc:Choice>
            <mc:Fallback xmlns="">
              <p:pic>
                <p:nvPicPr>
                  <p:cNvPr id="93" name="Freihand 92">
                    <a:extLst>
                      <a:ext uri="{FF2B5EF4-FFF2-40B4-BE49-F238E27FC236}">
                        <a16:creationId xmlns:a16="http://schemas.microsoft.com/office/drawing/2014/main" id="{1F33ADE1-E7EB-4D88-B941-8EE67471591B}"/>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Freihand 93">
                    <a:extLst>
                      <a:ext uri="{FF2B5EF4-FFF2-40B4-BE49-F238E27FC236}">
                        <a16:creationId xmlns:a16="http://schemas.microsoft.com/office/drawing/2014/main" id="{8289ED48-7900-436B-A9FE-C024B6B44FF6}"/>
                      </a:ext>
                    </a:extLst>
                  </p14:cNvPr>
                  <p14:cNvContentPartPr/>
                  <p14:nvPr/>
                </p14:nvContentPartPr>
                <p14:xfrm>
                  <a:off x="2677606" y="1652714"/>
                  <a:ext cx="20520" cy="196920"/>
                </p14:xfrm>
              </p:contentPart>
            </mc:Choice>
            <mc:Fallback xmlns="">
              <p:pic>
                <p:nvPicPr>
                  <p:cNvPr id="94" name="Freihand 93">
                    <a:extLst>
                      <a:ext uri="{FF2B5EF4-FFF2-40B4-BE49-F238E27FC236}">
                        <a16:creationId xmlns:a16="http://schemas.microsoft.com/office/drawing/2014/main" id="{8289ED48-7900-436B-A9FE-C024B6B44FF6}"/>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5" name="Freihand 94">
                    <a:extLst>
                      <a:ext uri="{FF2B5EF4-FFF2-40B4-BE49-F238E27FC236}">
                        <a16:creationId xmlns:a16="http://schemas.microsoft.com/office/drawing/2014/main" id="{B6832E5E-A89B-4628-8FBB-38183CD6B4C5}"/>
                      </a:ext>
                    </a:extLst>
                  </p14:cNvPr>
                  <p14:cNvContentPartPr/>
                  <p14:nvPr/>
                </p14:nvContentPartPr>
                <p14:xfrm>
                  <a:off x="2449366" y="1852514"/>
                  <a:ext cx="14040" cy="147600"/>
                </p14:xfrm>
              </p:contentPart>
            </mc:Choice>
            <mc:Fallback xmlns="">
              <p:pic>
                <p:nvPicPr>
                  <p:cNvPr id="95" name="Freihand 94">
                    <a:extLst>
                      <a:ext uri="{FF2B5EF4-FFF2-40B4-BE49-F238E27FC236}">
                        <a16:creationId xmlns:a16="http://schemas.microsoft.com/office/drawing/2014/main" id="{B6832E5E-A89B-4628-8FBB-38183CD6B4C5}"/>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Freihand 95">
                    <a:extLst>
                      <a:ext uri="{FF2B5EF4-FFF2-40B4-BE49-F238E27FC236}">
                        <a16:creationId xmlns:a16="http://schemas.microsoft.com/office/drawing/2014/main" id="{0C8520CE-3526-4C86-937E-4F310BDD1C85}"/>
                      </a:ext>
                    </a:extLst>
                  </p14:cNvPr>
                  <p14:cNvContentPartPr/>
                  <p14:nvPr/>
                </p14:nvContentPartPr>
                <p14:xfrm>
                  <a:off x="2564566" y="2006234"/>
                  <a:ext cx="16200" cy="214920"/>
                </p14:xfrm>
              </p:contentPart>
            </mc:Choice>
            <mc:Fallback xmlns="">
              <p:pic>
                <p:nvPicPr>
                  <p:cNvPr id="96" name="Freihand 95">
                    <a:extLst>
                      <a:ext uri="{FF2B5EF4-FFF2-40B4-BE49-F238E27FC236}">
                        <a16:creationId xmlns:a16="http://schemas.microsoft.com/office/drawing/2014/main" id="{0C8520CE-3526-4C86-937E-4F310BDD1C85}"/>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Freihand 96">
                    <a:extLst>
                      <a:ext uri="{FF2B5EF4-FFF2-40B4-BE49-F238E27FC236}">
                        <a16:creationId xmlns:a16="http://schemas.microsoft.com/office/drawing/2014/main" id="{C8577DE4-0E70-4F01-B313-3D56B35AADBF}"/>
                      </a:ext>
                    </a:extLst>
                  </p14:cNvPr>
                  <p14:cNvContentPartPr/>
                  <p14:nvPr/>
                </p14:nvContentPartPr>
                <p14:xfrm>
                  <a:off x="2356126" y="2024954"/>
                  <a:ext cx="23040" cy="176400"/>
                </p14:xfrm>
              </p:contentPart>
            </mc:Choice>
            <mc:Fallback xmlns="">
              <p:pic>
                <p:nvPicPr>
                  <p:cNvPr id="97" name="Freihand 96">
                    <a:extLst>
                      <a:ext uri="{FF2B5EF4-FFF2-40B4-BE49-F238E27FC236}">
                        <a16:creationId xmlns:a16="http://schemas.microsoft.com/office/drawing/2014/main" id="{C8577DE4-0E70-4F01-B313-3D56B35AADBF}"/>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98" name="Gruppieren 97">
            <a:extLst>
              <a:ext uri="{FF2B5EF4-FFF2-40B4-BE49-F238E27FC236}">
                <a16:creationId xmlns:a16="http://schemas.microsoft.com/office/drawing/2014/main" id="{DA7C176F-9C53-4944-9A2C-42D1FD23440B}"/>
              </a:ext>
            </a:extLst>
          </p:cNvPr>
          <p:cNvGrpSpPr/>
          <p:nvPr/>
        </p:nvGrpSpPr>
        <p:grpSpPr>
          <a:xfrm>
            <a:off x="8971433" y="4819566"/>
            <a:ext cx="545760" cy="984600"/>
            <a:chOff x="2218246" y="1257434"/>
            <a:chExt cx="545760" cy="984600"/>
          </a:xfrm>
        </p:grpSpPr>
        <mc:AlternateContent xmlns:mc="http://schemas.openxmlformats.org/markup-compatibility/2006" xmlns:p14="http://schemas.microsoft.com/office/powerpoint/2010/main">
          <mc:Choice Requires="p14">
            <p:contentPart p14:bwMode="auto" r:id="rId93">
              <p14:nvContentPartPr>
                <p14:cNvPr id="99" name="Freihand 98">
                  <a:extLst>
                    <a:ext uri="{FF2B5EF4-FFF2-40B4-BE49-F238E27FC236}">
                      <a16:creationId xmlns:a16="http://schemas.microsoft.com/office/drawing/2014/main" id="{243EE0B7-884C-435A-A16E-BDD904480DF1}"/>
                    </a:ext>
                  </a:extLst>
                </p14:cNvPr>
                <p14:cNvContentPartPr/>
                <p14:nvPr/>
              </p14:nvContentPartPr>
              <p14:xfrm>
                <a:off x="2231566" y="1344914"/>
                <a:ext cx="41040" cy="860040"/>
              </p14:xfrm>
            </p:contentPart>
          </mc:Choice>
          <mc:Fallback xmlns="">
            <p:pic>
              <p:nvPicPr>
                <p:cNvPr id="99" name="Freihand 98">
                  <a:extLst>
                    <a:ext uri="{FF2B5EF4-FFF2-40B4-BE49-F238E27FC236}">
                      <a16:creationId xmlns:a16="http://schemas.microsoft.com/office/drawing/2014/main" id="{243EE0B7-884C-435A-A16E-BDD904480DF1}"/>
                    </a:ext>
                  </a:extLst>
                </p:cNvPr>
                <p:cNvPicPr/>
                <p:nvPr/>
              </p:nvPicPr>
              <p:blipFill>
                <a:blip r:embed="rId49"/>
                <a:stretch>
                  <a:fillRect/>
                </a:stretch>
              </p:blipFill>
              <p:spPr>
                <a:xfrm>
                  <a:off x="2222926" y="1336274"/>
                  <a:ext cx="58680" cy="877680"/>
                </a:xfrm>
                <a:prstGeom prst="rect">
                  <a:avLst/>
                </a:prstGeom>
              </p:spPr>
            </p:pic>
          </mc:Fallback>
        </mc:AlternateContent>
        <p:grpSp>
          <p:nvGrpSpPr>
            <p:cNvPr id="100" name="Gruppieren 99">
              <a:extLst>
                <a:ext uri="{FF2B5EF4-FFF2-40B4-BE49-F238E27FC236}">
                  <a16:creationId xmlns:a16="http://schemas.microsoft.com/office/drawing/2014/main" id="{A36C1413-3761-41FE-B1C0-E75063A0EF1C}"/>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94">
                <p14:nvContentPartPr>
                  <p14:cNvPr id="101" name="Freihand 100">
                    <a:extLst>
                      <a:ext uri="{FF2B5EF4-FFF2-40B4-BE49-F238E27FC236}">
                        <a16:creationId xmlns:a16="http://schemas.microsoft.com/office/drawing/2014/main" id="{33A6505F-9D8F-47F4-A580-212EBCEC0663}"/>
                      </a:ext>
                    </a:extLst>
                  </p14:cNvPr>
                  <p14:cNvContentPartPr/>
                  <p14:nvPr/>
                </p14:nvContentPartPr>
                <p14:xfrm>
                  <a:off x="2270086" y="1257434"/>
                  <a:ext cx="493920" cy="984600"/>
                </p14:xfrm>
              </p:contentPart>
            </mc:Choice>
            <mc:Fallback xmlns="">
              <p:pic>
                <p:nvPicPr>
                  <p:cNvPr id="101" name="Freihand 100">
                    <a:extLst>
                      <a:ext uri="{FF2B5EF4-FFF2-40B4-BE49-F238E27FC236}">
                        <a16:creationId xmlns:a16="http://schemas.microsoft.com/office/drawing/2014/main" id="{33A6505F-9D8F-47F4-A580-212EBCEC0663}"/>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2" name="Freihand 101">
                    <a:extLst>
                      <a:ext uri="{FF2B5EF4-FFF2-40B4-BE49-F238E27FC236}">
                        <a16:creationId xmlns:a16="http://schemas.microsoft.com/office/drawing/2014/main" id="{DFF31416-94DB-460B-BA7C-36EDB215D9D3}"/>
                      </a:ext>
                    </a:extLst>
                  </p14:cNvPr>
                  <p14:cNvContentPartPr/>
                  <p14:nvPr/>
                </p14:nvContentPartPr>
                <p14:xfrm>
                  <a:off x="2218246" y="2208914"/>
                  <a:ext cx="522360" cy="31320"/>
                </p14:xfrm>
              </p:contentPart>
            </mc:Choice>
            <mc:Fallback xmlns="">
              <p:pic>
                <p:nvPicPr>
                  <p:cNvPr id="102" name="Freihand 101">
                    <a:extLst>
                      <a:ext uri="{FF2B5EF4-FFF2-40B4-BE49-F238E27FC236}">
                        <a16:creationId xmlns:a16="http://schemas.microsoft.com/office/drawing/2014/main" id="{DFF31416-94DB-460B-BA7C-36EDB215D9D3}"/>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 name="Freihand 102">
                    <a:extLst>
                      <a:ext uri="{FF2B5EF4-FFF2-40B4-BE49-F238E27FC236}">
                        <a16:creationId xmlns:a16="http://schemas.microsoft.com/office/drawing/2014/main" id="{A8013898-0E44-4BCC-8149-80DBA965D42E}"/>
                      </a:ext>
                    </a:extLst>
                  </p14:cNvPr>
                  <p14:cNvContentPartPr/>
                  <p14:nvPr/>
                </p14:nvContentPartPr>
                <p14:xfrm>
                  <a:off x="2277286" y="1464074"/>
                  <a:ext cx="451440" cy="33840"/>
                </p14:xfrm>
              </p:contentPart>
            </mc:Choice>
            <mc:Fallback xmlns="">
              <p:pic>
                <p:nvPicPr>
                  <p:cNvPr id="103" name="Freihand 102">
                    <a:extLst>
                      <a:ext uri="{FF2B5EF4-FFF2-40B4-BE49-F238E27FC236}">
                        <a16:creationId xmlns:a16="http://schemas.microsoft.com/office/drawing/2014/main" id="{A8013898-0E44-4BCC-8149-80DBA965D42E}"/>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9BCFAD4A-F266-4B7D-A982-49A09FB2EFD5}"/>
                      </a:ext>
                    </a:extLst>
                  </p14:cNvPr>
                  <p14:cNvContentPartPr/>
                  <p14:nvPr/>
                </p14:nvContentPartPr>
                <p14:xfrm>
                  <a:off x="2274766" y="1654514"/>
                  <a:ext cx="477000" cy="53280"/>
                </p14:xfrm>
              </p:contentPart>
            </mc:Choice>
            <mc:Fallback xmlns="">
              <p:pic>
                <p:nvPicPr>
                  <p:cNvPr id="104" name="Freihand 103">
                    <a:extLst>
                      <a:ext uri="{FF2B5EF4-FFF2-40B4-BE49-F238E27FC236}">
                        <a16:creationId xmlns:a16="http://schemas.microsoft.com/office/drawing/2014/main" id="{9BCFAD4A-F266-4B7D-A982-49A09FB2EFD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Freihand 104">
                    <a:extLst>
                      <a:ext uri="{FF2B5EF4-FFF2-40B4-BE49-F238E27FC236}">
                        <a16:creationId xmlns:a16="http://schemas.microsoft.com/office/drawing/2014/main" id="{6C3EAEDC-D186-4E7F-9078-E9882D194C40}"/>
                      </a:ext>
                    </a:extLst>
                  </p14:cNvPr>
                  <p14:cNvContentPartPr/>
                  <p14:nvPr/>
                </p14:nvContentPartPr>
                <p14:xfrm>
                  <a:off x="2274766" y="1851794"/>
                  <a:ext cx="457920" cy="30960"/>
                </p14:xfrm>
              </p:contentPart>
            </mc:Choice>
            <mc:Fallback xmlns="">
              <p:pic>
                <p:nvPicPr>
                  <p:cNvPr id="105" name="Freihand 104">
                    <a:extLst>
                      <a:ext uri="{FF2B5EF4-FFF2-40B4-BE49-F238E27FC236}">
                        <a16:creationId xmlns:a16="http://schemas.microsoft.com/office/drawing/2014/main" id="{6C3EAEDC-D186-4E7F-9078-E9882D194C40}"/>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 name="Freihand 105">
                    <a:extLst>
                      <a:ext uri="{FF2B5EF4-FFF2-40B4-BE49-F238E27FC236}">
                        <a16:creationId xmlns:a16="http://schemas.microsoft.com/office/drawing/2014/main" id="{F6992C51-6C59-4A49-9397-9C2EA231AB63}"/>
                      </a:ext>
                    </a:extLst>
                  </p14:cNvPr>
                  <p14:cNvContentPartPr/>
                  <p14:nvPr/>
                </p14:nvContentPartPr>
                <p14:xfrm>
                  <a:off x="2272246" y="1951514"/>
                  <a:ext cx="470880" cy="76680"/>
                </p14:xfrm>
              </p:contentPart>
            </mc:Choice>
            <mc:Fallback xmlns="">
              <p:pic>
                <p:nvPicPr>
                  <p:cNvPr id="106" name="Freihand 105">
                    <a:extLst>
                      <a:ext uri="{FF2B5EF4-FFF2-40B4-BE49-F238E27FC236}">
                        <a16:creationId xmlns:a16="http://schemas.microsoft.com/office/drawing/2014/main" id="{F6992C51-6C59-4A49-9397-9C2EA231AB63}"/>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7" name="Freihand 106">
                    <a:extLst>
                      <a:ext uri="{FF2B5EF4-FFF2-40B4-BE49-F238E27FC236}">
                        <a16:creationId xmlns:a16="http://schemas.microsoft.com/office/drawing/2014/main" id="{49EFAC90-59C6-46ED-9CBA-06657F48D36F}"/>
                      </a:ext>
                    </a:extLst>
                  </p14:cNvPr>
                  <p14:cNvContentPartPr/>
                  <p14:nvPr/>
                </p14:nvContentPartPr>
                <p14:xfrm>
                  <a:off x="2403286" y="1284074"/>
                  <a:ext cx="42840" cy="184320"/>
                </p14:xfrm>
              </p:contentPart>
            </mc:Choice>
            <mc:Fallback xmlns="">
              <p:pic>
                <p:nvPicPr>
                  <p:cNvPr id="107" name="Freihand 106">
                    <a:extLst>
                      <a:ext uri="{FF2B5EF4-FFF2-40B4-BE49-F238E27FC236}">
                        <a16:creationId xmlns:a16="http://schemas.microsoft.com/office/drawing/2014/main" id="{49EFAC90-59C6-46ED-9CBA-06657F48D36F}"/>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8" name="Freihand 107">
                    <a:extLst>
                      <a:ext uri="{FF2B5EF4-FFF2-40B4-BE49-F238E27FC236}">
                        <a16:creationId xmlns:a16="http://schemas.microsoft.com/office/drawing/2014/main" id="{8E2BA7FE-E1B4-488A-B591-33A5EEC09FAA}"/>
                      </a:ext>
                    </a:extLst>
                  </p14:cNvPr>
                  <p14:cNvContentPartPr/>
                  <p14:nvPr/>
                </p14:nvContentPartPr>
                <p14:xfrm>
                  <a:off x="2596606" y="1294874"/>
                  <a:ext cx="54720" cy="156600"/>
                </p14:xfrm>
              </p:contentPart>
            </mc:Choice>
            <mc:Fallback xmlns="">
              <p:pic>
                <p:nvPicPr>
                  <p:cNvPr id="108" name="Freihand 107">
                    <a:extLst>
                      <a:ext uri="{FF2B5EF4-FFF2-40B4-BE49-F238E27FC236}">
                        <a16:creationId xmlns:a16="http://schemas.microsoft.com/office/drawing/2014/main" id="{8E2BA7FE-E1B4-488A-B591-33A5EEC09FAA}"/>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9" name="Freihand 108">
                    <a:extLst>
                      <a:ext uri="{FF2B5EF4-FFF2-40B4-BE49-F238E27FC236}">
                        <a16:creationId xmlns:a16="http://schemas.microsoft.com/office/drawing/2014/main" id="{E7FF4E0A-4CD2-4D23-B155-E7D23D14F675}"/>
                      </a:ext>
                    </a:extLst>
                  </p14:cNvPr>
                  <p14:cNvContentPartPr/>
                  <p14:nvPr/>
                </p14:nvContentPartPr>
                <p14:xfrm>
                  <a:off x="2542606" y="1475954"/>
                  <a:ext cx="19800" cy="185760"/>
                </p14:xfrm>
              </p:contentPart>
            </mc:Choice>
            <mc:Fallback xmlns="">
              <p:pic>
                <p:nvPicPr>
                  <p:cNvPr id="109" name="Freihand 108">
                    <a:extLst>
                      <a:ext uri="{FF2B5EF4-FFF2-40B4-BE49-F238E27FC236}">
                        <a16:creationId xmlns:a16="http://schemas.microsoft.com/office/drawing/2014/main" id="{E7FF4E0A-4CD2-4D23-B155-E7D23D14F675}"/>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0" name="Freihand 109">
                    <a:extLst>
                      <a:ext uri="{FF2B5EF4-FFF2-40B4-BE49-F238E27FC236}">
                        <a16:creationId xmlns:a16="http://schemas.microsoft.com/office/drawing/2014/main" id="{96745FEA-AAD2-4146-ADD7-C8AB5DC017A8}"/>
                      </a:ext>
                    </a:extLst>
                  </p14:cNvPr>
                  <p14:cNvContentPartPr/>
                  <p14:nvPr/>
                </p14:nvContentPartPr>
                <p14:xfrm>
                  <a:off x="2352526" y="1685474"/>
                  <a:ext cx="15840" cy="144720"/>
                </p14:xfrm>
              </p:contentPart>
            </mc:Choice>
            <mc:Fallback xmlns="">
              <p:pic>
                <p:nvPicPr>
                  <p:cNvPr id="110" name="Freihand 109">
                    <a:extLst>
                      <a:ext uri="{FF2B5EF4-FFF2-40B4-BE49-F238E27FC236}">
                        <a16:creationId xmlns:a16="http://schemas.microsoft.com/office/drawing/2014/main" id="{96745FEA-AAD2-4146-ADD7-C8AB5DC017A8}"/>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1" name="Freihand 110">
                    <a:extLst>
                      <a:ext uri="{FF2B5EF4-FFF2-40B4-BE49-F238E27FC236}">
                        <a16:creationId xmlns:a16="http://schemas.microsoft.com/office/drawing/2014/main" id="{CB9C9C05-C987-40F8-B7AF-742388CCF4D1}"/>
                      </a:ext>
                    </a:extLst>
                  </p14:cNvPr>
                  <p14:cNvContentPartPr/>
                  <p14:nvPr/>
                </p14:nvContentPartPr>
                <p14:xfrm>
                  <a:off x="2677606" y="1652714"/>
                  <a:ext cx="20520" cy="196920"/>
                </p14:xfrm>
              </p:contentPart>
            </mc:Choice>
            <mc:Fallback xmlns="">
              <p:pic>
                <p:nvPicPr>
                  <p:cNvPr id="111" name="Freihand 110">
                    <a:extLst>
                      <a:ext uri="{FF2B5EF4-FFF2-40B4-BE49-F238E27FC236}">
                        <a16:creationId xmlns:a16="http://schemas.microsoft.com/office/drawing/2014/main" id="{CB9C9C05-C987-40F8-B7AF-742388CCF4D1}"/>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 name="Freihand 111">
                    <a:extLst>
                      <a:ext uri="{FF2B5EF4-FFF2-40B4-BE49-F238E27FC236}">
                        <a16:creationId xmlns:a16="http://schemas.microsoft.com/office/drawing/2014/main" id="{EB719C0E-9F14-4AC8-BBCC-B122CDE9B682}"/>
                      </a:ext>
                    </a:extLst>
                  </p14:cNvPr>
                  <p14:cNvContentPartPr/>
                  <p14:nvPr/>
                </p14:nvContentPartPr>
                <p14:xfrm>
                  <a:off x="2449366" y="1852514"/>
                  <a:ext cx="14040" cy="147600"/>
                </p14:xfrm>
              </p:contentPart>
            </mc:Choice>
            <mc:Fallback xmlns="">
              <p:pic>
                <p:nvPicPr>
                  <p:cNvPr id="112" name="Freihand 111">
                    <a:extLst>
                      <a:ext uri="{FF2B5EF4-FFF2-40B4-BE49-F238E27FC236}">
                        <a16:creationId xmlns:a16="http://schemas.microsoft.com/office/drawing/2014/main" id="{EB719C0E-9F14-4AC8-BBCC-B122CDE9B682}"/>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3" name="Freihand 112">
                    <a:extLst>
                      <a:ext uri="{FF2B5EF4-FFF2-40B4-BE49-F238E27FC236}">
                        <a16:creationId xmlns:a16="http://schemas.microsoft.com/office/drawing/2014/main" id="{6279244F-07D7-4556-97D5-E4D0F2939218}"/>
                      </a:ext>
                    </a:extLst>
                  </p14:cNvPr>
                  <p14:cNvContentPartPr/>
                  <p14:nvPr/>
                </p14:nvContentPartPr>
                <p14:xfrm>
                  <a:off x="2564566" y="2006234"/>
                  <a:ext cx="16200" cy="214920"/>
                </p14:xfrm>
              </p:contentPart>
            </mc:Choice>
            <mc:Fallback xmlns="">
              <p:pic>
                <p:nvPicPr>
                  <p:cNvPr id="113" name="Freihand 112">
                    <a:extLst>
                      <a:ext uri="{FF2B5EF4-FFF2-40B4-BE49-F238E27FC236}">
                        <a16:creationId xmlns:a16="http://schemas.microsoft.com/office/drawing/2014/main" id="{6279244F-07D7-4556-97D5-E4D0F2939218}"/>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4" name="Freihand 113">
                    <a:extLst>
                      <a:ext uri="{FF2B5EF4-FFF2-40B4-BE49-F238E27FC236}">
                        <a16:creationId xmlns:a16="http://schemas.microsoft.com/office/drawing/2014/main" id="{15440CD9-9DC4-4C15-98EA-6013EB888D3D}"/>
                      </a:ext>
                    </a:extLst>
                  </p14:cNvPr>
                  <p14:cNvContentPartPr/>
                  <p14:nvPr/>
                </p14:nvContentPartPr>
                <p14:xfrm>
                  <a:off x="2356126" y="2024954"/>
                  <a:ext cx="23040" cy="176400"/>
                </p14:xfrm>
              </p:contentPart>
            </mc:Choice>
            <mc:Fallback xmlns="">
              <p:pic>
                <p:nvPicPr>
                  <p:cNvPr id="114" name="Freihand 113">
                    <a:extLst>
                      <a:ext uri="{FF2B5EF4-FFF2-40B4-BE49-F238E27FC236}">
                        <a16:creationId xmlns:a16="http://schemas.microsoft.com/office/drawing/2014/main" id="{15440CD9-9DC4-4C15-98EA-6013EB888D3D}"/>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157" name="Gruppieren 156">
            <a:extLst>
              <a:ext uri="{FF2B5EF4-FFF2-40B4-BE49-F238E27FC236}">
                <a16:creationId xmlns:a16="http://schemas.microsoft.com/office/drawing/2014/main" id="{DFA07D9D-6316-4EBB-A04C-6292A80A2151}"/>
              </a:ext>
            </a:extLst>
          </p:cNvPr>
          <p:cNvGrpSpPr/>
          <p:nvPr/>
        </p:nvGrpSpPr>
        <p:grpSpPr>
          <a:xfrm>
            <a:off x="5239685" y="4848340"/>
            <a:ext cx="1265400" cy="960840"/>
            <a:chOff x="2717206" y="777914"/>
            <a:chExt cx="1265400" cy="960840"/>
          </a:xfrm>
        </p:grpSpPr>
        <mc:AlternateContent xmlns:mc="http://schemas.openxmlformats.org/markup-compatibility/2006" xmlns:p14="http://schemas.microsoft.com/office/powerpoint/2010/main">
          <mc:Choice Requires="p14">
            <p:contentPart p14:bwMode="auto" r:id="rId108">
              <p14:nvContentPartPr>
                <p14:cNvPr id="153" name="Freihand 152">
                  <a:extLst>
                    <a:ext uri="{FF2B5EF4-FFF2-40B4-BE49-F238E27FC236}">
                      <a16:creationId xmlns:a16="http://schemas.microsoft.com/office/drawing/2014/main" id="{98E312BA-8C5E-4109-9A1A-2EBF0D23DE78}"/>
                    </a:ext>
                  </a:extLst>
                </p14:cNvPr>
                <p14:cNvContentPartPr/>
                <p14:nvPr/>
              </p14:nvContentPartPr>
              <p14:xfrm>
                <a:off x="2727646" y="823274"/>
                <a:ext cx="1219680" cy="915480"/>
              </p14:xfrm>
            </p:contentPart>
          </mc:Choice>
          <mc:Fallback xmlns="">
            <p:pic>
              <p:nvPicPr>
                <p:cNvPr id="153" name="Freihand 152">
                  <a:extLst>
                    <a:ext uri="{FF2B5EF4-FFF2-40B4-BE49-F238E27FC236}">
                      <a16:creationId xmlns:a16="http://schemas.microsoft.com/office/drawing/2014/main" id="{98E312BA-8C5E-4109-9A1A-2EBF0D23DE78}"/>
                    </a:ext>
                  </a:extLst>
                </p:cNvPr>
                <p:cNvPicPr/>
                <p:nvPr/>
              </p:nvPicPr>
              <p:blipFill>
                <a:blip r:embed="rId109"/>
                <a:stretch>
                  <a:fillRect/>
                </a:stretch>
              </p:blipFill>
              <p:spPr>
                <a:xfrm>
                  <a:off x="2718646" y="814634"/>
                  <a:ext cx="1237320" cy="933120"/>
                </a:xfrm>
                <a:prstGeom prst="rect">
                  <a:avLst/>
                </a:prstGeom>
              </p:spPr>
            </p:pic>
          </mc:Fallback>
        </mc:AlternateContent>
        <p:grpSp>
          <p:nvGrpSpPr>
            <p:cNvPr id="156" name="Gruppieren 155">
              <a:extLst>
                <a:ext uri="{FF2B5EF4-FFF2-40B4-BE49-F238E27FC236}">
                  <a16:creationId xmlns:a16="http://schemas.microsoft.com/office/drawing/2014/main" id="{FAA26E1F-714E-4591-9617-88D17D23F021}"/>
                </a:ext>
              </a:extLst>
            </p:cNvPr>
            <p:cNvGrpSpPr/>
            <p:nvPr/>
          </p:nvGrpSpPr>
          <p:grpSpPr>
            <a:xfrm>
              <a:off x="2717206" y="777914"/>
              <a:ext cx="1265400" cy="938520"/>
              <a:chOff x="2717206" y="777914"/>
              <a:chExt cx="1265400" cy="938520"/>
            </a:xfrm>
          </p:grpSpPr>
          <mc:AlternateContent xmlns:mc="http://schemas.openxmlformats.org/markup-compatibility/2006" xmlns:p14="http://schemas.microsoft.com/office/powerpoint/2010/main">
            <mc:Choice Requires="p14">
              <p:contentPart p14:bwMode="auto" r:id="rId110">
                <p14:nvContentPartPr>
                  <p14:cNvPr id="136" name="Freihand 135">
                    <a:extLst>
                      <a:ext uri="{FF2B5EF4-FFF2-40B4-BE49-F238E27FC236}">
                        <a16:creationId xmlns:a16="http://schemas.microsoft.com/office/drawing/2014/main" id="{D257E1EC-9297-472E-A8D9-73726D24A6BB}"/>
                      </a:ext>
                    </a:extLst>
                  </p14:cNvPr>
                  <p14:cNvContentPartPr/>
                  <p14:nvPr/>
                </p14:nvContentPartPr>
                <p14:xfrm>
                  <a:off x="3148126" y="906434"/>
                  <a:ext cx="248040" cy="273240"/>
                </p14:xfrm>
              </p:contentPart>
            </mc:Choice>
            <mc:Fallback xmlns="">
              <p:pic>
                <p:nvPicPr>
                  <p:cNvPr id="136" name="Freihand 135">
                    <a:extLst>
                      <a:ext uri="{FF2B5EF4-FFF2-40B4-BE49-F238E27FC236}">
                        <a16:creationId xmlns:a16="http://schemas.microsoft.com/office/drawing/2014/main" id="{D257E1EC-9297-472E-A8D9-73726D24A6BB}"/>
                      </a:ext>
                    </a:extLst>
                  </p:cNvPr>
                  <p:cNvPicPr/>
                  <p:nvPr/>
                </p:nvPicPr>
                <p:blipFill>
                  <a:blip r:embed="rId111"/>
                  <a:stretch>
                    <a:fillRect/>
                  </a:stretch>
                </p:blipFill>
                <p:spPr>
                  <a:xfrm>
                    <a:off x="3139486" y="897434"/>
                    <a:ext cx="2656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7" name="Freihand 136">
                    <a:extLst>
                      <a:ext uri="{FF2B5EF4-FFF2-40B4-BE49-F238E27FC236}">
                        <a16:creationId xmlns:a16="http://schemas.microsoft.com/office/drawing/2014/main" id="{7EAAEB8F-4F79-4F15-B32D-85127D80A7D3}"/>
                      </a:ext>
                    </a:extLst>
                  </p14:cNvPr>
                  <p14:cNvContentPartPr/>
                  <p14:nvPr/>
                </p14:nvContentPartPr>
                <p14:xfrm>
                  <a:off x="3469606" y="925874"/>
                  <a:ext cx="12240" cy="272160"/>
                </p14:xfrm>
              </p:contentPart>
            </mc:Choice>
            <mc:Fallback xmlns="">
              <p:pic>
                <p:nvPicPr>
                  <p:cNvPr id="137" name="Freihand 136">
                    <a:extLst>
                      <a:ext uri="{FF2B5EF4-FFF2-40B4-BE49-F238E27FC236}">
                        <a16:creationId xmlns:a16="http://schemas.microsoft.com/office/drawing/2014/main" id="{7EAAEB8F-4F79-4F15-B32D-85127D80A7D3}"/>
                      </a:ext>
                    </a:extLst>
                  </p:cNvPr>
                  <p:cNvPicPr/>
                  <p:nvPr/>
                </p:nvPicPr>
                <p:blipFill>
                  <a:blip r:embed="rId113"/>
                  <a:stretch>
                    <a:fillRect/>
                  </a:stretch>
                </p:blipFill>
                <p:spPr>
                  <a:xfrm>
                    <a:off x="3460606" y="917234"/>
                    <a:ext cx="298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9" name="Freihand 138">
                    <a:extLst>
                      <a:ext uri="{FF2B5EF4-FFF2-40B4-BE49-F238E27FC236}">
                        <a16:creationId xmlns:a16="http://schemas.microsoft.com/office/drawing/2014/main" id="{9BE3F7D5-3F82-42EC-9964-DB2B69B137A6}"/>
                      </a:ext>
                    </a:extLst>
                  </p14:cNvPr>
                  <p14:cNvContentPartPr/>
                  <p14:nvPr/>
                </p14:nvContentPartPr>
                <p14:xfrm>
                  <a:off x="3481126" y="908234"/>
                  <a:ext cx="171720" cy="187560"/>
                </p14:xfrm>
              </p:contentPart>
            </mc:Choice>
            <mc:Fallback xmlns="">
              <p:pic>
                <p:nvPicPr>
                  <p:cNvPr id="139" name="Freihand 138">
                    <a:extLst>
                      <a:ext uri="{FF2B5EF4-FFF2-40B4-BE49-F238E27FC236}">
                        <a16:creationId xmlns:a16="http://schemas.microsoft.com/office/drawing/2014/main" id="{9BE3F7D5-3F82-42EC-9964-DB2B69B137A6}"/>
                      </a:ext>
                    </a:extLst>
                  </p:cNvPr>
                  <p:cNvPicPr/>
                  <p:nvPr/>
                </p:nvPicPr>
                <p:blipFill>
                  <a:blip r:embed="rId115"/>
                  <a:stretch>
                    <a:fillRect/>
                  </a:stretch>
                </p:blipFill>
                <p:spPr>
                  <a:xfrm>
                    <a:off x="3472486" y="899594"/>
                    <a:ext cx="18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0" name="Freihand 139">
                    <a:extLst>
                      <a:ext uri="{FF2B5EF4-FFF2-40B4-BE49-F238E27FC236}">
                        <a16:creationId xmlns:a16="http://schemas.microsoft.com/office/drawing/2014/main" id="{CD2715FB-508E-4BF1-BE7D-A41A525B15FE}"/>
                      </a:ext>
                    </a:extLst>
                  </p14:cNvPr>
                  <p14:cNvContentPartPr/>
                  <p14:nvPr/>
                </p14:nvContentPartPr>
                <p14:xfrm>
                  <a:off x="3495166" y="1050074"/>
                  <a:ext cx="216360" cy="177480"/>
                </p14:xfrm>
              </p:contentPart>
            </mc:Choice>
            <mc:Fallback xmlns="">
              <p:pic>
                <p:nvPicPr>
                  <p:cNvPr id="140" name="Freihand 139">
                    <a:extLst>
                      <a:ext uri="{FF2B5EF4-FFF2-40B4-BE49-F238E27FC236}">
                        <a16:creationId xmlns:a16="http://schemas.microsoft.com/office/drawing/2014/main" id="{CD2715FB-508E-4BF1-BE7D-A41A525B15FE}"/>
                      </a:ext>
                    </a:extLst>
                  </p:cNvPr>
                  <p:cNvPicPr/>
                  <p:nvPr/>
                </p:nvPicPr>
                <p:blipFill>
                  <a:blip r:embed="rId117"/>
                  <a:stretch>
                    <a:fillRect/>
                  </a:stretch>
                </p:blipFill>
                <p:spPr>
                  <a:xfrm>
                    <a:off x="3486526" y="1041074"/>
                    <a:ext cx="234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Freihand 141">
                    <a:extLst>
                      <a:ext uri="{FF2B5EF4-FFF2-40B4-BE49-F238E27FC236}">
                        <a16:creationId xmlns:a16="http://schemas.microsoft.com/office/drawing/2014/main" id="{C661DE5F-7A6C-49E4-B6E8-7F4253B39E32}"/>
                      </a:ext>
                    </a:extLst>
                  </p14:cNvPr>
                  <p14:cNvContentPartPr/>
                  <p14:nvPr/>
                </p14:nvContentPartPr>
                <p14:xfrm>
                  <a:off x="2953006" y="1307114"/>
                  <a:ext cx="18000" cy="256320"/>
                </p14:xfrm>
              </p:contentPart>
            </mc:Choice>
            <mc:Fallback xmlns="">
              <p:pic>
                <p:nvPicPr>
                  <p:cNvPr id="142" name="Freihand 141">
                    <a:extLst>
                      <a:ext uri="{FF2B5EF4-FFF2-40B4-BE49-F238E27FC236}">
                        <a16:creationId xmlns:a16="http://schemas.microsoft.com/office/drawing/2014/main" id="{C661DE5F-7A6C-49E4-B6E8-7F4253B39E32}"/>
                      </a:ext>
                    </a:extLst>
                  </p:cNvPr>
                  <p:cNvPicPr/>
                  <p:nvPr/>
                </p:nvPicPr>
                <p:blipFill>
                  <a:blip r:embed="rId119"/>
                  <a:stretch>
                    <a:fillRect/>
                  </a:stretch>
                </p:blipFill>
                <p:spPr>
                  <a:xfrm>
                    <a:off x="2944006" y="1298474"/>
                    <a:ext cx="35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Freihand 142">
                    <a:extLst>
                      <a:ext uri="{FF2B5EF4-FFF2-40B4-BE49-F238E27FC236}">
                        <a16:creationId xmlns:a16="http://schemas.microsoft.com/office/drawing/2014/main" id="{CE6D5E66-9DDC-4EDB-833E-6ABD3E26A3B5}"/>
                      </a:ext>
                    </a:extLst>
                  </p14:cNvPr>
                  <p14:cNvContentPartPr/>
                  <p14:nvPr/>
                </p14:nvContentPartPr>
                <p14:xfrm>
                  <a:off x="2974246" y="1295954"/>
                  <a:ext cx="139680" cy="147240"/>
                </p14:xfrm>
              </p:contentPart>
            </mc:Choice>
            <mc:Fallback xmlns="">
              <p:pic>
                <p:nvPicPr>
                  <p:cNvPr id="143" name="Freihand 142">
                    <a:extLst>
                      <a:ext uri="{FF2B5EF4-FFF2-40B4-BE49-F238E27FC236}">
                        <a16:creationId xmlns:a16="http://schemas.microsoft.com/office/drawing/2014/main" id="{CE6D5E66-9DDC-4EDB-833E-6ABD3E26A3B5}"/>
                      </a:ext>
                    </a:extLst>
                  </p:cNvPr>
                  <p:cNvPicPr/>
                  <p:nvPr/>
                </p:nvPicPr>
                <p:blipFill>
                  <a:blip r:embed="rId121"/>
                  <a:stretch>
                    <a:fillRect/>
                  </a:stretch>
                </p:blipFill>
                <p:spPr>
                  <a:xfrm>
                    <a:off x="2965606" y="1287314"/>
                    <a:ext cx="157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Freihand 143">
                    <a:extLst>
                      <a:ext uri="{FF2B5EF4-FFF2-40B4-BE49-F238E27FC236}">
                        <a16:creationId xmlns:a16="http://schemas.microsoft.com/office/drawing/2014/main" id="{5D419F6D-0997-47B1-9B58-C401DDBC3914}"/>
                      </a:ext>
                    </a:extLst>
                  </p14:cNvPr>
                  <p14:cNvContentPartPr/>
                  <p14:nvPr/>
                </p14:nvContentPartPr>
                <p14:xfrm>
                  <a:off x="3143806" y="1422674"/>
                  <a:ext cx="120600" cy="117000"/>
                </p14:xfrm>
              </p:contentPart>
            </mc:Choice>
            <mc:Fallback xmlns="">
              <p:pic>
                <p:nvPicPr>
                  <p:cNvPr id="144" name="Freihand 143">
                    <a:extLst>
                      <a:ext uri="{FF2B5EF4-FFF2-40B4-BE49-F238E27FC236}">
                        <a16:creationId xmlns:a16="http://schemas.microsoft.com/office/drawing/2014/main" id="{5D419F6D-0997-47B1-9B58-C401DDBC3914}"/>
                      </a:ext>
                    </a:extLst>
                  </p:cNvPr>
                  <p:cNvPicPr/>
                  <p:nvPr/>
                </p:nvPicPr>
                <p:blipFill>
                  <a:blip r:embed="rId123"/>
                  <a:stretch>
                    <a:fillRect/>
                  </a:stretch>
                </p:blipFill>
                <p:spPr>
                  <a:xfrm>
                    <a:off x="3134806" y="1414034"/>
                    <a:ext cx="138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6" name="Freihand 145">
                    <a:extLst>
                      <a:ext uri="{FF2B5EF4-FFF2-40B4-BE49-F238E27FC236}">
                        <a16:creationId xmlns:a16="http://schemas.microsoft.com/office/drawing/2014/main" id="{2917DD03-E2C8-490E-B9BE-2EB5A7099352}"/>
                      </a:ext>
                    </a:extLst>
                  </p14:cNvPr>
                  <p14:cNvContentPartPr/>
                  <p14:nvPr/>
                </p14:nvContentPartPr>
                <p14:xfrm>
                  <a:off x="3310486" y="1449674"/>
                  <a:ext cx="171000" cy="110880"/>
                </p14:xfrm>
              </p:contentPart>
            </mc:Choice>
            <mc:Fallback xmlns="">
              <p:pic>
                <p:nvPicPr>
                  <p:cNvPr id="146" name="Freihand 145">
                    <a:extLst>
                      <a:ext uri="{FF2B5EF4-FFF2-40B4-BE49-F238E27FC236}">
                        <a16:creationId xmlns:a16="http://schemas.microsoft.com/office/drawing/2014/main" id="{2917DD03-E2C8-490E-B9BE-2EB5A7099352}"/>
                      </a:ext>
                    </a:extLst>
                  </p:cNvPr>
                  <p:cNvPicPr/>
                  <p:nvPr/>
                </p:nvPicPr>
                <p:blipFill>
                  <a:blip r:embed="rId125"/>
                  <a:stretch>
                    <a:fillRect/>
                  </a:stretch>
                </p:blipFill>
                <p:spPr>
                  <a:xfrm>
                    <a:off x="3301486" y="1441034"/>
                    <a:ext cx="1886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7" name="Freihand 146">
                    <a:extLst>
                      <a:ext uri="{FF2B5EF4-FFF2-40B4-BE49-F238E27FC236}">
                        <a16:creationId xmlns:a16="http://schemas.microsoft.com/office/drawing/2014/main" id="{D698936B-69A1-46D1-8FD7-ED63979F246E}"/>
                      </a:ext>
                    </a:extLst>
                  </p14:cNvPr>
                  <p14:cNvContentPartPr/>
                  <p14:nvPr/>
                </p14:nvContentPartPr>
                <p14:xfrm>
                  <a:off x="3517126" y="1408274"/>
                  <a:ext cx="123480" cy="117720"/>
                </p14:xfrm>
              </p:contentPart>
            </mc:Choice>
            <mc:Fallback xmlns="">
              <p:pic>
                <p:nvPicPr>
                  <p:cNvPr id="147" name="Freihand 146">
                    <a:extLst>
                      <a:ext uri="{FF2B5EF4-FFF2-40B4-BE49-F238E27FC236}">
                        <a16:creationId xmlns:a16="http://schemas.microsoft.com/office/drawing/2014/main" id="{D698936B-69A1-46D1-8FD7-ED63979F246E}"/>
                      </a:ext>
                    </a:extLst>
                  </p:cNvPr>
                  <p:cNvPicPr/>
                  <p:nvPr/>
                </p:nvPicPr>
                <p:blipFill>
                  <a:blip r:embed="rId127"/>
                  <a:stretch>
                    <a:fillRect/>
                  </a:stretch>
                </p:blipFill>
                <p:spPr>
                  <a:xfrm>
                    <a:off x="3508486" y="1399274"/>
                    <a:ext cx="1411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8" name="Freihand 147">
                    <a:extLst>
                      <a:ext uri="{FF2B5EF4-FFF2-40B4-BE49-F238E27FC236}">
                        <a16:creationId xmlns:a16="http://schemas.microsoft.com/office/drawing/2014/main" id="{FE55144F-006E-40DB-B827-ECD833A9FE3F}"/>
                      </a:ext>
                    </a:extLst>
                  </p14:cNvPr>
                  <p14:cNvContentPartPr/>
                  <p14:nvPr/>
                </p14:nvContentPartPr>
                <p14:xfrm>
                  <a:off x="3527926" y="1366874"/>
                  <a:ext cx="120600" cy="155880"/>
                </p14:xfrm>
              </p:contentPart>
            </mc:Choice>
            <mc:Fallback xmlns="">
              <p:pic>
                <p:nvPicPr>
                  <p:cNvPr id="148" name="Freihand 147">
                    <a:extLst>
                      <a:ext uri="{FF2B5EF4-FFF2-40B4-BE49-F238E27FC236}">
                        <a16:creationId xmlns:a16="http://schemas.microsoft.com/office/drawing/2014/main" id="{FE55144F-006E-40DB-B827-ECD833A9FE3F}"/>
                      </a:ext>
                    </a:extLst>
                  </p:cNvPr>
                  <p:cNvPicPr/>
                  <p:nvPr/>
                </p:nvPicPr>
                <p:blipFill>
                  <a:blip r:embed="rId129"/>
                  <a:stretch>
                    <a:fillRect/>
                  </a:stretch>
                </p:blipFill>
                <p:spPr>
                  <a:xfrm>
                    <a:off x="3518926" y="1357874"/>
                    <a:ext cx="138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0" name="Freihand 149">
                    <a:extLst>
                      <a:ext uri="{FF2B5EF4-FFF2-40B4-BE49-F238E27FC236}">
                        <a16:creationId xmlns:a16="http://schemas.microsoft.com/office/drawing/2014/main" id="{F467E329-39BB-4F68-B83D-2C193A506803}"/>
                      </a:ext>
                    </a:extLst>
                  </p14:cNvPr>
                  <p14:cNvContentPartPr/>
                  <p14:nvPr/>
                </p14:nvContentPartPr>
                <p14:xfrm>
                  <a:off x="3678766" y="1397114"/>
                  <a:ext cx="89280" cy="101160"/>
                </p14:xfrm>
              </p:contentPart>
            </mc:Choice>
            <mc:Fallback xmlns="">
              <p:pic>
                <p:nvPicPr>
                  <p:cNvPr id="150" name="Freihand 149">
                    <a:extLst>
                      <a:ext uri="{FF2B5EF4-FFF2-40B4-BE49-F238E27FC236}">
                        <a16:creationId xmlns:a16="http://schemas.microsoft.com/office/drawing/2014/main" id="{F467E329-39BB-4F68-B83D-2C193A506803}"/>
                      </a:ext>
                    </a:extLst>
                  </p:cNvPr>
                  <p:cNvPicPr/>
                  <p:nvPr/>
                </p:nvPicPr>
                <p:blipFill>
                  <a:blip r:embed="rId131"/>
                  <a:stretch>
                    <a:fillRect/>
                  </a:stretch>
                </p:blipFill>
                <p:spPr>
                  <a:xfrm>
                    <a:off x="3669766" y="1388474"/>
                    <a:ext cx="106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1" name="Freihand 150">
                    <a:extLst>
                      <a:ext uri="{FF2B5EF4-FFF2-40B4-BE49-F238E27FC236}">
                        <a16:creationId xmlns:a16="http://schemas.microsoft.com/office/drawing/2014/main" id="{123B4AC5-D7D7-4D64-82FB-7693A1AC5ED0}"/>
                      </a:ext>
                    </a:extLst>
                  </p14:cNvPr>
                  <p14:cNvContentPartPr/>
                  <p14:nvPr/>
                </p14:nvContentPartPr>
                <p14:xfrm>
                  <a:off x="3706126" y="1392794"/>
                  <a:ext cx="154800" cy="229320"/>
                </p14:xfrm>
              </p:contentPart>
            </mc:Choice>
            <mc:Fallback xmlns="">
              <p:pic>
                <p:nvPicPr>
                  <p:cNvPr id="151" name="Freihand 150">
                    <a:extLst>
                      <a:ext uri="{FF2B5EF4-FFF2-40B4-BE49-F238E27FC236}">
                        <a16:creationId xmlns:a16="http://schemas.microsoft.com/office/drawing/2014/main" id="{123B4AC5-D7D7-4D64-82FB-7693A1AC5ED0}"/>
                      </a:ext>
                    </a:extLst>
                  </p:cNvPr>
                  <p:cNvPicPr/>
                  <p:nvPr/>
                </p:nvPicPr>
                <p:blipFill>
                  <a:blip r:embed="rId133"/>
                  <a:stretch>
                    <a:fillRect/>
                  </a:stretch>
                </p:blipFill>
                <p:spPr>
                  <a:xfrm>
                    <a:off x="3697486" y="1384154"/>
                    <a:ext cx="172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5" name="Freihand 154">
                    <a:extLst>
                      <a:ext uri="{FF2B5EF4-FFF2-40B4-BE49-F238E27FC236}">
                        <a16:creationId xmlns:a16="http://schemas.microsoft.com/office/drawing/2014/main" id="{E6D6B570-7C2D-4C81-8031-1933C19EE07A}"/>
                      </a:ext>
                    </a:extLst>
                  </p14:cNvPr>
                  <p14:cNvContentPartPr/>
                  <p14:nvPr/>
                </p14:nvContentPartPr>
                <p14:xfrm>
                  <a:off x="2717206" y="777914"/>
                  <a:ext cx="1265400" cy="938520"/>
                </p14:xfrm>
              </p:contentPart>
            </mc:Choice>
            <mc:Fallback xmlns="">
              <p:pic>
                <p:nvPicPr>
                  <p:cNvPr id="155" name="Freihand 154">
                    <a:extLst>
                      <a:ext uri="{FF2B5EF4-FFF2-40B4-BE49-F238E27FC236}">
                        <a16:creationId xmlns:a16="http://schemas.microsoft.com/office/drawing/2014/main" id="{E6D6B570-7C2D-4C81-8031-1933C19EE07A}"/>
                      </a:ext>
                    </a:extLst>
                  </p:cNvPr>
                  <p:cNvPicPr/>
                  <p:nvPr/>
                </p:nvPicPr>
                <p:blipFill>
                  <a:blip r:embed="rId135"/>
                  <a:stretch>
                    <a:fillRect/>
                  </a:stretch>
                </p:blipFill>
                <p:spPr>
                  <a:xfrm>
                    <a:off x="2708206" y="768914"/>
                    <a:ext cx="1283040" cy="956160"/>
                  </a:xfrm>
                  <a:prstGeom prst="rect">
                    <a:avLst/>
                  </a:prstGeom>
                </p:spPr>
              </p:pic>
            </mc:Fallback>
          </mc:AlternateContent>
        </p:grpSp>
      </p:grpSp>
      <p:grpSp>
        <p:nvGrpSpPr>
          <p:cNvPr id="202" name="Gruppieren 201">
            <a:extLst>
              <a:ext uri="{FF2B5EF4-FFF2-40B4-BE49-F238E27FC236}">
                <a16:creationId xmlns:a16="http://schemas.microsoft.com/office/drawing/2014/main" id="{C3262A0F-D7F4-4B0B-9D2D-0A94E97A46D7}"/>
              </a:ext>
            </a:extLst>
          </p:cNvPr>
          <p:cNvGrpSpPr/>
          <p:nvPr/>
        </p:nvGrpSpPr>
        <p:grpSpPr>
          <a:xfrm>
            <a:off x="227751" y="5449584"/>
            <a:ext cx="1777320" cy="1247040"/>
            <a:chOff x="808126" y="1035314"/>
            <a:chExt cx="1777320" cy="1247040"/>
          </a:xfrm>
        </p:grpSpPr>
        <mc:AlternateContent xmlns:mc="http://schemas.openxmlformats.org/markup-compatibility/2006" xmlns:p14="http://schemas.microsoft.com/office/powerpoint/2010/main">
          <mc:Choice Requires="p14">
            <p:contentPart p14:bwMode="auto" r:id="rId136">
              <p14:nvContentPartPr>
                <p14:cNvPr id="163" name="Freihand 162">
                  <a:extLst>
                    <a:ext uri="{FF2B5EF4-FFF2-40B4-BE49-F238E27FC236}">
                      <a16:creationId xmlns:a16="http://schemas.microsoft.com/office/drawing/2014/main" id="{32BC884B-52E3-455D-BE2C-F6B9E8EE808C}"/>
                    </a:ext>
                  </a:extLst>
                </p14:cNvPr>
                <p14:cNvContentPartPr/>
                <p14:nvPr/>
              </p14:nvContentPartPr>
              <p14:xfrm>
                <a:off x="1421206" y="1272554"/>
                <a:ext cx="44640" cy="344160"/>
              </p14:xfrm>
            </p:contentPart>
          </mc:Choice>
          <mc:Fallback xmlns="">
            <p:pic>
              <p:nvPicPr>
                <p:cNvPr id="163" name="Freihand 162">
                  <a:extLst>
                    <a:ext uri="{FF2B5EF4-FFF2-40B4-BE49-F238E27FC236}">
                      <a16:creationId xmlns:a16="http://schemas.microsoft.com/office/drawing/2014/main" id="{32BC884B-52E3-455D-BE2C-F6B9E8EE808C}"/>
                    </a:ext>
                  </a:extLst>
                </p:cNvPr>
                <p:cNvPicPr/>
                <p:nvPr/>
              </p:nvPicPr>
              <p:blipFill>
                <a:blip r:embed="rId137"/>
                <a:stretch>
                  <a:fillRect/>
                </a:stretch>
              </p:blipFill>
              <p:spPr>
                <a:xfrm>
                  <a:off x="1412566" y="1263554"/>
                  <a:ext cx="62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4" name="Freihand 163">
                  <a:extLst>
                    <a:ext uri="{FF2B5EF4-FFF2-40B4-BE49-F238E27FC236}">
                      <a16:creationId xmlns:a16="http://schemas.microsoft.com/office/drawing/2014/main" id="{525244B7-15EE-458E-9D1F-9551CAD66279}"/>
                    </a:ext>
                  </a:extLst>
                </p14:cNvPr>
                <p14:cNvContentPartPr/>
                <p14:nvPr/>
              </p14:nvContentPartPr>
              <p14:xfrm>
                <a:off x="1429126" y="1266074"/>
                <a:ext cx="191520" cy="31320"/>
              </p14:xfrm>
            </p:contentPart>
          </mc:Choice>
          <mc:Fallback xmlns="">
            <p:pic>
              <p:nvPicPr>
                <p:cNvPr id="164" name="Freihand 163">
                  <a:extLst>
                    <a:ext uri="{FF2B5EF4-FFF2-40B4-BE49-F238E27FC236}">
                      <a16:creationId xmlns:a16="http://schemas.microsoft.com/office/drawing/2014/main" id="{525244B7-15EE-458E-9D1F-9551CAD66279}"/>
                    </a:ext>
                  </a:extLst>
                </p:cNvPr>
                <p:cNvPicPr/>
                <p:nvPr/>
              </p:nvPicPr>
              <p:blipFill>
                <a:blip r:embed="rId139"/>
                <a:stretch>
                  <a:fillRect/>
                </a:stretch>
              </p:blipFill>
              <p:spPr>
                <a:xfrm>
                  <a:off x="1420486" y="1257074"/>
                  <a:ext cx="209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5" name="Freihand 164">
                  <a:extLst>
                    <a:ext uri="{FF2B5EF4-FFF2-40B4-BE49-F238E27FC236}">
                      <a16:creationId xmlns:a16="http://schemas.microsoft.com/office/drawing/2014/main" id="{5B15712F-C4E8-48E4-9299-E0759A43F96D}"/>
                    </a:ext>
                  </a:extLst>
                </p14:cNvPr>
                <p14:cNvContentPartPr/>
                <p14:nvPr/>
              </p14:nvContentPartPr>
              <p14:xfrm>
                <a:off x="1479526" y="1446794"/>
                <a:ext cx="155520" cy="29520"/>
              </p14:xfrm>
            </p:contentPart>
          </mc:Choice>
          <mc:Fallback xmlns="">
            <p:pic>
              <p:nvPicPr>
                <p:cNvPr id="165" name="Freihand 164">
                  <a:extLst>
                    <a:ext uri="{FF2B5EF4-FFF2-40B4-BE49-F238E27FC236}">
                      <a16:creationId xmlns:a16="http://schemas.microsoft.com/office/drawing/2014/main" id="{5B15712F-C4E8-48E4-9299-E0759A43F96D}"/>
                    </a:ext>
                  </a:extLst>
                </p:cNvPr>
                <p:cNvPicPr/>
                <p:nvPr/>
              </p:nvPicPr>
              <p:blipFill>
                <a:blip r:embed="rId141"/>
                <a:stretch>
                  <a:fillRect/>
                </a:stretch>
              </p:blipFill>
              <p:spPr>
                <a:xfrm>
                  <a:off x="1470886" y="1438154"/>
                  <a:ext cx="173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6" name="Freihand 165">
                  <a:extLst>
                    <a:ext uri="{FF2B5EF4-FFF2-40B4-BE49-F238E27FC236}">
                      <a16:creationId xmlns:a16="http://schemas.microsoft.com/office/drawing/2014/main" id="{2A2BC29A-CF8D-49DB-85D2-965C2112D0CF}"/>
                    </a:ext>
                  </a:extLst>
                </p14:cNvPr>
                <p14:cNvContentPartPr/>
                <p14:nvPr/>
              </p14:nvContentPartPr>
              <p14:xfrm>
                <a:off x="1448566" y="1595834"/>
                <a:ext cx="171000" cy="61560"/>
              </p14:xfrm>
            </p:contentPart>
          </mc:Choice>
          <mc:Fallback xmlns="">
            <p:pic>
              <p:nvPicPr>
                <p:cNvPr id="166" name="Freihand 165">
                  <a:extLst>
                    <a:ext uri="{FF2B5EF4-FFF2-40B4-BE49-F238E27FC236}">
                      <a16:creationId xmlns:a16="http://schemas.microsoft.com/office/drawing/2014/main" id="{2A2BC29A-CF8D-49DB-85D2-965C2112D0CF}"/>
                    </a:ext>
                  </a:extLst>
                </p:cNvPr>
                <p:cNvPicPr/>
                <p:nvPr/>
              </p:nvPicPr>
              <p:blipFill>
                <a:blip r:embed="rId143"/>
                <a:stretch>
                  <a:fillRect/>
                </a:stretch>
              </p:blipFill>
              <p:spPr>
                <a:xfrm>
                  <a:off x="1439566" y="1587194"/>
                  <a:ext cx="188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7" name="Freihand 166">
                  <a:extLst>
                    <a:ext uri="{FF2B5EF4-FFF2-40B4-BE49-F238E27FC236}">
                      <a16:creationId xmlns:a16="http://schemas.microsoft.com/office/drawing/2014/main" id="{A0FE1AB0-91B6-4A5D-B1A8-B57F66F16BB5}"/>
                    </a:ext>
                  </a:extLst>
                </p14:cNvPr>
                <p14:cNvContentPartPr/>
                <p14:nvPr/>
              </p14:nvContentPartPr>
              <p14:xfrm>
                <a:off x="1720006" y="1453994"/>
                <a:ext cx="140040" cy="172800"/>
              </p14:xfrm>
            </p:contentPart>
          </mc:Choice>
          <mc:Fallback xmlns="">
            <p:pic>
              <p:nvPicPr>
                <p:cNvPr id="167" name="Freihand 166">
                  <a:extLst>
                    <a:ext uri="{FF2B5EF4-FFF2-40B4-BE49-F238E27FC236}">
                      <a16:creationId xmlns:a16="http://schemas.microsoft.com/office/drawing/2014/main" id="{A0FE1AB0-91B6-4A5D-B1A8-B57F66F16BB5}"/>
                    </a:ext>
                  </a:extLst>
                </p:cNvPr>
                <p:cNvPicPr/>
                <p:nvPr/>
              </p:nvPicPr>
              <p:blipFill>
                <a:blip r:embed="rId145"/>
                <a:stretch>
                  <a:fillRect/>
                </a:stretch>
              </p:blipFill>
              <p:spPr>
                <a:xfrm>
                  <a:off x="1711006" y="1444994"/>
                  <a:ext cx="157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8" name="Freihand 167">
                  <a:extLst>
                    <a:ext uri="{FF2B5EF4-FFF2-40B4-BE49-F238E27FC236}">
                      <a16:creationId xmlns:a16="http://schemas.microsoft.com/office/drawing/2014/main" id="{DFD55BFA-C61D-482F-85C8-827E38190049}"/>
                    </a:ext>
                  </a:extLst>
                </p14:cNvPr>
                <p14:cNvContentPartPr/>
                <p14:nvPr/>
              </p14:nvContentPartPr>
              <p14:xfrm>
                <a:off x="1689046" y="1451474"/>
                <a:ext cx="164880" cy="183960"/>
              </p14:xfrm>
            </p:contentPart>
          </mc:Choice>
          <mc:Fallback xmlns="">
            <p:pic>
              <p:nvPicPr>
                <p:cNvPr id="168" name="Freihand 167">
                  <a:extLst>
                    <a:ext uri="{FF2B5EF4-FFF2-40B4-BE49-F238E27FC236}">
                      <a16:creationId xmlns:a16="http://schemas.microsoft.com/office/drawing/2014/main" id="{DFD55BFA-C61D-482F-85C8-827E38190049}"/>
                    </a:ext>
                  </a:extLst>
                </p:cNvPr>
                <p:cNvPicPr/>
                <p:nvPr/>
              </p:nvPicPr>
              <p:blipFill>
                <a:blip r:embed="rId147"/>
                <a:stretch>
                  <a:fillRect/>
                </a:stretch>
              </p:blipFill>
              <p:spPr>
                <a:xfrm>
                  <a:off x="1680046" y="1442834"/>
                  <a:ext cx="182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0" name="Freihand 169">
                  <a:extLst>
                    <a:ext uri="{FF2B5EF4-FFF2-40B4-BE49-F238E27FC236}">
                      <a16:creationId xmlns:a16="http://schemas.microsoft.com/office/drawing/2014/main" id="{A4E6B2CB-8D1D-41EE-A9F9-7563CC37C194}"/>
                    </a:ext>
                  </a:extLst>
                </p14:cNvPr>
                <p14:cNvContentPartPr/>
                <p14:nvPr/>
              </p14:nvContentPartPr>
              <p14:xfrm>
                <a:off x="2002246" y="1246634"/>
                <a:ext cx="21600" cy="348840"/>
              </p14:xfrm>
            </p:contentPart>
          </mc:Choice>
          <mc:Fallback xmlns="">
            <p:pic>
              <p:nvPicPr>
                <p:cNvPr id="170" name="Freihand 169">
                  <a:extLst>
                    <a:ext uri="{FF2B5EF4-FFF2-40B4-BE49-F238E27FC236}">
                      <a16:creationId xmlns:a16="http://schemas.microsoft.com/office/drawing/2014/main" id="{A4E6B2CB-8D1D-41EE-A9F9-7563CC37C194}"/>
                    </a:ext>
                  </a:extLst>
                </p:cNvPr>
                <p:cNvPicPr/>
                <p:nvPr/>
              </p:nvPicPr>
              <p:blipFill>
                <a:blip r:embed="rId149"/>
                <a:stretch>
                  <a:fillRect/>
                </a:stretch>
              </p:blipFill>
              <p:spPr>
                <a:xfrm>
                  <a:off x="1993606" y="1237994"/>
                  <a:ext cx="39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1" name="Freihand 170">
                  <a:extLst>
                    <a:ext uri="{FF2B5EF4-FFF2-40B4-BE49-F238E27FC236}">
                      <a16:creationId xmlns:a16="http://schemas.microsoft.com/office/drawing/2014/main" id="{D51C6F60-ACD7-4715-98AB-60C457254A6B}"/>
                    </a:ext>
                  </a:extLst>
                </p14:cNvPr>
                <p14:cNvContentPartPr/>
                <p14:nvPr/>
              </p14:nvContentPartPr>
              <p14:xfrm>
                <a:off x="1933486" y="1366874"/>
                <a:ext cx="148320" cy="24480"/>
              </p14:xfrm>
            </p:contentPart>
          </mc:Choice>
          <mc:Fallback xmlns="">
            <p:pic>
              <p:nvPicPr>
                <p:cNvPr id="171" name="Freihand 170">
                  <a:extLst>
                    <a:ext uri="{FF2B5EF4-FFF2-40B4-BE49-F238E27FC236}">
                      <a16:creationId xmlns:a16="http://schemas.microsoft.com/office/drawing/2014/main" id="{D51C6F60-ACD7-4715-98AB-60C457254A6B}"/>
                    </a:ext>
                  </a:extLst>
                </p:cNvPr>
                <p:cNvPicPr/>
                <p:nvPr/>
              </p:nvPicPr>
              <p:blipFill>
                <a:blip r:embed="rId151"/>
                <a:stretch>
                  <a:fillRect/>
                </a:stretch>
              </p:blipFill>
              <p:spPr>
                <a:xfrm>
                  <a:off x="1924486" y="1357874"/>
                  <a:ext cx="165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2" name="Freihand 171">
                  <a:extLst>
                    <a:ext uri="{FF2B5EF4-FFF2-40B4-BE49-F238E27FC236}">
                      <a16:creationId xmlns:a16="http://schemas.microsoft.com/office/drawing/2014/main" id="{C7922A9E-86A0-4429-B015-F6799583DB8C}"/>
                    </a:ext>
                  </a:extLst>
                </p14:cNvPr>
                <p14:cNvContentPartPr/>
                <p14:nvPr/>
              </p14:nvContentPartPr>
              <p14:xfrm>
                <a:off x="2162446" y="1591514"/>
                <a:ext cx="14040" cy="24480"/>
              </p14:xfrm>
            </p:contentPart>
          </mc:Choice>
          <mc:Fallback xmlns="">
            <p:pic>
              <p:nvPicPr>
                <p:cNvPr id="172" name="Freihand 171">
                  <a:extLst>
                    <a:ext uri="{FF2B5EF4-FFF2-40B4-BE49-F238E27FC236}">
                      <a16:creationId xmlns:a16="http://schemas.microsoft.com/office/drawing/2014/main" id="{C7922A9E-86A0-4429-B015-F6799583DB8C}"/>
                    </a:ext>
                  </a:extLst>
                </p:cNvPr>
                <p:cNvPicPr/>
                <p:nvPr/>
              </p:nvPicPr>
              <p:blipFill>
                <a:blip r:embed="rId153"/>
                <a:stretch>
                  <a:fillRect/>
                </a:stretch>
              </p:blipFill>
              <p:spPr>
                <a:xfrm>
                  <a:off x="2153446" y="1582874"/>
                  <a:ext cx="31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4" name="Freihand 173">
                  <a:extLst>
                    <a:ext uri="{FF2B5EF4-FFF2-40B4-BE49-F238E27FC236}">
                      <a16:creationId xmlns:a16="http://schemas.microsoft.com/office/drawing/2014/main" id="{011A9143-52B3-44A8-A515-14E190A74777}"/>
                    </a:ext>
                  </a:extLst>
                </p14:cNvPr>
                <p14:cNvContentPartPr/>
                <p14:nvPr/>
              </p14:nvContentPartPr>
              <p14:xfrm>
                <a:off x="1118806" y="1770794"/>
                <a:ext cx="179280" cy="298440"/>
              </p14:xfrm>
            </p:contentPart>
          </mc:Choice>
          <mc:Fallback xmlns="">
            <p:pic>
              <p:nvPicPr>
                <p:cNvPr id="174" name="Freihand 173">
                  <a:extLst>
                    <a:ext uri="{FF2B5EF4-FFF2-40B4-BE49-F238E27FC236}">
                      <a16:creationId xmlns:a16="http://schemas.microsoft.com/office/drawing/2014/main" id="{011A9143-52B3-44A8-A515-14E190A74777}"/>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5" name="Freihand 174">
                  <a:extLst>
                    <a:ext uri="{FF2B5EF4-FFF2-40B4-BE49-F238E27FC236}">
                      <a16:creationId xmlns:a16="http://schemas.microsoft.com/office/drawing/2014/main" id="{D0B9F193-3E75-4FCA-B5B5-463CED2D180C}"/>
                    </a:ext>
                  </a:extLst>
                </p14:cNvPr>
                <p14:cNvContentPartPr/>
                <p14:nvPr/>
              </p14:nvContentPartPr>
              <p14:xfrm>
                <a:off x="1381966" y="1896794"/>
                <a:ext cx="167760" cy="163800"/>
              </p14:xfrm>
            </p:contentPart>
          </mc:Choice>
          <mc:Fallback xmlns="">
            <p:pic>
              <p:nvPicPr>
                <p:cNvPr id="175" name="Freihand 174">
                  <a:extLst>
                    <a:ext uri="{FF2B5EF4-FFF2-40B4-BE49-F238E27FC236}">
                      <a16:creationId xmlns:a16="http://schemas.microsoft.com/office/drawing/2014/main" id="{D0B9F193-3E75-4FCA-B5B5-463CED2D180C}"/>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6" name="Freihand 175">
                  <a:extLst>
                    <a:ext uri="{FF2B5EF4-FFF2-40B4-BE49-F238E27FC236}">
                      <a16:creationId xmlns:a16="http://schemas.microsoft.com/office/drawing/2014/main" id="{53EDF76F-2619-48C8-8515-4594D05CEADE}"/>
                    </a:ext>
                  </a:extLst>
                </p14:cNvPr>
                <p14:cNvContentPartPr/>
                <p14:nvPr/>
              </p14:nvContentPartPr>
              <p14:xfrm>
                <a:off x="1568806" y="1881674"/>
                <a:ext cx="93600" cy="155880"/>
              </p14:xfrm>
            </p:contentPart>
          </mc:Choice>
          <mc:Fallback xmlns="">
            <p:pic>
              <p:nvPicPr>
                <p:cNvPr id="176" name="Freihand 175">
                  <a:extLst>
                    <a:ext uri="{FF2B5EF4-FFF2-40B4-BE49-F238E27FC236}">
                      <a16:creationId xmlns:a16="http://schemas.microsoft.com/office/drawing/2014/main" id="{53EDF76F-2619-48C8-8515-4594D05CEADE}"/>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8" name="Freihand 177">
                  <a:extLst>
                    <a:ext uri="{FF2B5EF4-FFF2-40B4-BE49-F238E27FC236}">
                      <a16:creationId xmlns:a16="http://schemas.microsoft.com/office/drawing/2014/main" id="{9453C2F2-8A5A-4778-90F7-07770BE1E9E6}"/>
                    </a:ext>
                  </a:extLst>
                </p14:cNvPr>
                <p14:cNvContentPartPr/>
                <p14:nvPr/>
              </p14:nvContentPartPr>
              <p14:xfrm>
                <a:off x="1704166" y="1885994"/>
                <a:ext cx="151920" cy="155520"/>
              </p14:xfrm>
            </p:contentPart>
          </mc:Choice>
          <mc:Fallback xmlns="">
            <p:pic>
              <p:nvPicPr>
                <p:cNvPr id="178" name="Freihand 177">
                  <a:extLst>
                    <a:ext uri="{FF2B5EF4-FFF2-40B4-BE49-F238E27FC236}">
                      <a16:creationId xmlns:a16="http://schemas.microsoft.com/office/drawing/2014/main" id="{9453C2F2-8A5A-4778-90F7-07770BE1E9E6}"/>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9" name="Freihand 178">
                  <a:extLst>
                    <a:ext uri="{FF2B5EF4-FFF2-40B4-BE49-F238E27FC236}">
                      <a16:creationId xmlns:a16="http://schemas.microsoft.com/office/drawing/2014/main" id="{1AEE0BF8-0460-4884-9A33-0C4A39569B90}"/>
                    </a:ext>
                  </a:extLst>
                </p14:cNvPr>
                <p14:cNvContentPartPr/>
                <p14:nvPr/>
              </p14:nvContentPartPr>
              <p14:xfrm>
                <a:off x="1929526" y="1905074"/>
                <a:ext cx="31320" cy="139320"/>
              </p14:xfrm>
            </p:contentPart>
          </mc:Choice>
          <mc:Fallback xmlns="">
            <p:pic>
              <p:nvPicPr>
                <p:cNvPr id="179" name="Freihand 178">
                  <a:extLst>
                    <a:ext uri="{FF2B5EF4-FFF2-40B4-BE49-F238E27FC236}">
                      <a16:creationId xmlns:a16="http://schemas.microsoft.com/office/drawing/2014/main" id="{1AEE0BF8-0460-4884-9A33-0C4A39569B90}"/>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0" name="Freihand 179">
                  <a:extLst>
                    <a:ext uri="{FF2B5EF4-FFF2-40B4-BE49-F238E27FC236}">
                      <a16:creationId xmlns:a16="http://schemas.microsoft.com/office/drawing/2014/main" id="{5255679E-B6DF-431D-B9BA-F4B8BA2F301F}"/>
                    </a:ext>
                  </a:extLst>
                </p14:cNvPr>
                <p14:cNvContentPartPr/>
                <p14:nvPr/>
              </p14:nvContentPartPr>
              <p14:xfrm>
                <a:off x="1898566" y="1781594"/>
                <a:ext cx="15840" cy="19800"/>
              </p14:xfrm>
            </p:contentPart>
          </mc:Choice>
          <mc:Fallback xmlns="">
            <p:pic>
              <p:nvPicPr>
                <p:cNvPr id="180" name="Freihand 179">
                  <a:extLst>
                    <a:ext uri="{FF2B5EF4-FFF2-40B4-BE49-F238E27FC236}">
                      <a16:creationId xmlns:a16="http://schemas.microsoft.com/office/drawing/2014/main" id="{5255679E-B6DF-431D-B9BA-F4B8BA2F301F}"/>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2" name="Freihand 181">
                  <a:extLst>
                    <a:ext uri="{FF2B5EF4-FFF2-40B4-BE49-F238E27FC236}">
                      <a16:creationId xmlns:a16="http://schemas.microsoft.com/office/drawing/2014/main" id="{94628431-2F29-432F-81B6-534AA4ADBD60}"/>
                    </a:ext>
                  </a:extLst>
                </p14:cNvPr>
                <p14:cNvContentPartPr/>
                <p14:nvPr/>
              </p14:nvContentPartPr>
              <p14:xfrm>
                <a:off x="2049406" y="1868714"/>
                <a:ext cx="124920" cy="171720"/>
              </p14:xfrm>
            </p:contentPart>
          </mc:Choice>
          <mc:Fallback xmlns="">
            <p:pic>
              <p:nvPicPr>
                <p:cNvPr id="182" name="Freihand 181">
                  <a:extLst>
                    <a:ext uri="{FF2B5EF4-FFF2-40B4-BE49-F238E27FC236}">
                      <a16:creationId xmlns:a16="http://schemas.microsoft.com/office/drawing/2014/main" id="{94628431-2F29-432F-81B6-534AA4ADBD60}"/>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4" name="Freihand 183">
                  <a:extLst>
                    <a:ext uri="{FF2B5EF4-FFF2-40B4-BE49-F238E27FC236}">
                      <a16:creationId xmlns:a16="http://schemas.microsoft.com/office/drawing/2014/main" id="{953B9C2E-B450-4EAA-B462-5CFBFC72219A}"/>
                    </a:ext>
                  </a:extLst>
                </p14:cNvPr>
                <p14:cNvContentPartPr/>
                <p14:nvPr/>
              </p14:nvContentPartPr>
              <p14:xfrm>
                <a:off x="2220046" y="1882754"/>
                <a:ext cx="147960" cy="142920"/>
              </p14:xfrm>
            </p:contentPart>
          </mc:Choice>
          <mc:Fallback xmlns="">
            <p:pic>
              <p:nvPicPr>
                <p:cNvPr id="184" name="Freihand 183">
                  <a:extLst>
                    <a:ext uri="{FF2B5EF4-FFF2-40B4-BE49-F238E27FC236}">
                      <a16:creationId xmlns:a16="http://schemas.microsoft.com/office/drawing/2014/main" id="{953B9C2E-B450-4EAA-B462-5CFBFC72219A}"/>
                    </a:ext>
                  </a:extLst>
                </p:cNvPr>
                <p:cNvPicPr/>
                <p:nvPr/>
              </p:nvPicPr>
              <p:blipFill>
                <a:blip r:embed="rId169"/>
                <a:stretch>
                  <a:fillRect/>
                </a:stretch>
              </p:blipFill>
              <p:spPr>
                <a:xfrm>
                  <a:off x="2211406" y="1873754"/>
                  <a:ext cx="165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7" name="Freihand 196">
                  <a:extLst>
                    <a:ext uri="{FF2B5EF4-FFF2-40B4-BE49-F238E27FC236}">
                      <a16:creationId xmlns:a16="http://schemas.microsoft.com/office/drawing/2014/main" id="{979E03F0-3046-4397-9427-CB4F2BDEEF17}"/>
                    </a:ext>
                  </a:extLst>
                </p14:cNvPr>
                <p14:cNvContentPartPr/>
                <p14:nvPr/>
              </p14:nvContentPartPr>
              <p14:xfrm>
                <a:off x="808126" y="1161674"/>
                <a:ext cx="47520" cy="1069200"/>
              </p14:xfrm>
            </p:contentPart>
          </mc:Choice>
          <mc:Fallback xmlns="">
            <p:pic>
              <p:nvPicPr>
                <p:cNvPr id="197" name="Freihand 196">
                  <a:extLst>
                    <a:ext uri="{FF2B5EF4-FFF2-40B4-BE49-F238E27FC236}">
                      <a16:creationId xmlns:a16="http://schemas.microsoft.com/office/drawing/2014/main" id="{979E03F0-3046-4397-9427-CB4F2BDEEF17}"/>
                    </a:ext>
                  </a:extLst>
                </p:cNvPr>
                <p:cNvPicPr/>
                <p:nvPr/>
              </p:nvPicPr>
              <p:blipFill>
                <a:blip r:embed="rId171"/>
                <a:stretch>
                  <a:fillRect/>
                </a:stretch>
              </p:blipFill>
              <p:spPr>
                <a:xfrm>
                  <a:off x="799486" y="1152674"/>
                  <a:ext cx="6516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8" name="Freihand 197">
                  <a:extLst>
                    <a:ext uri="{FF2B5EF4-FFF2-40B4-BE49-F238E27FC236}">
                      <a16:creationId xmlns:a16="http://schemas.microsoft.com/office/drawing/2014/main" id="{29BA9D3B-9E2C-41C6-B3D4-A355B7419F9B}"/>
                    </a:ext>
                  </a:extLst>
                </p14:cNvPr>
                <p14:cNvContentPartPr/>
                <p14:nvPr/>
              </p14:nvContentPartPr>
              <p14:xfrm>
                <a:off x="821806" y="1035314"/>
                <a:ext cx="1748880" cy="102960"/>
              </p14:xfrm>
            </p:contentPart>
          </mc:Choice>
          <mc:Fallback xmlns="">
            <p:pic>
              <p:nvPicPr>
                <p:cNvPr id="198" name="Freihand 197">
                  <a:extLst>
                    <a:ext uri="{FF2B5EF4-FFF2-40B4-BE49-F238E27FC236}">
                      <a16:creationId xmlns:a16="http://schemas.microsoft.com/office/drawing/2014/main" id="{29BA9D3B-9E2C-41C6-B3D4-A355B7419F9B}"/>
                    </a:ext>
                  </a:extLst>
                </p:cNvPr>
                <p:cNvPicPr/>
                <p:nvPr/>
              </p:nvPicPr>
              <p:blipFill>
                <a:blip r:embed="rId173"/>
                <a:stretch>
                  <a:fillRect/>
                </a:stretch>
              </p:blipFill>
              <p:spPr>
                <a:xfrm>
                  <a:off x="812806" y="1026314"/>
                  <a:ext cx="1766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0" name="Freihand 199">
                  <a:extLst>
                    <a:ext uri="{FF2B5EF4-FFF2-40B4-BE49-F238E27FC236}">
                      <a16:creationId xmlns:a16="http://schemas.microsoft.com/office/drawing/2014/main" id="{89258D0E-ABA5-415D-AA73-B45896059405}"/>
                    </a:ext>
                  </a:extLst>
                </p14:cNvPr>
                <p14:cNvContentPartPr/>
                <p14:nvPr/>
              </p14:nvContentPartPr>
              <p14:xfrm>
                <a:off x="842326" y="2224394"/>
                <a:ext cx="1727640" cy="57960"/>
              </p14:xfrm>
            </p:contentPart>
          </mc:Choice>
          <mc:Fallback xmlns="">
            <p:pic>
              <p:nvPicPr>
                <p:cNvPr id="200" name="Freihand 199">
                  <a:extLst>
                    <a:ext uri="{FF2B5EF4-FFF2-40B4-BE49-F238E27FC236}">
                      <a16:creationId xmlns:a16="http://schemas.microsoft.com/office/drawing/2014/main" id="{89258D0E-ABA5-415D-AA73-B45896059405}"/>
                    </a:ext>
                  </a:extLst>
                </p:cNvPr>
                <p:cNvPicPr/>
                <p:nvPr/>
              </p:nvPicPr>
              <p:blipFill>
                <a:blip r:embed="rId175"/>
                <a:stretch>
                  <a:fillRect/>
                </a:stretch>
              </p:blipFill>
              <p:spPr>
                <a:xfrm>
                  <a:off x="833686" y="2215394"/>
                  <a:ext cx="1745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1" name="Freihand 200">
                  <a:extLst>
                    <a:ext uri="{FF2B5EF4-FFF2-40B4-BE49-F238E27FC236}">
                      <a16:creationId xmlns:a16="http://schemas.microsoft.com/office/drawing/2014/main" id="{AB1B7949-7E53-4DE0-A093-38B55EAAD34F}"/>
                    </a:ext>
                  </a:extLst>
                </p14:cNvPr>
                <p14:cNvContentPartPr/>
                <p14:nvPr/>
              </p14:nvContentPartPr>
              <p14:xfrm>
                <a:off x="2538646" y="1087514"/>
                <a:ext cx="46800" cy="1136880"/>
              </p14:xfrm>
            </p:contentPart>
          </mc:Choice>
          <mc:Fallback xmlns="">
            <p:pic>
              <p:nvPicPr>
                <p:cNvPr id="201" name="Freihand 200">
                  <a:extLst>
                    <a:ext uri="{FF2B5EF4-FFF2-40B4-BE49-F238E27FC236}">
                      <a16:creationId xmlns:a16="http://schemas.microsoft.com/office/drawing/2014/main" id="{AB1B7949-7E53-4DE0-A093-38B55EAAD34F}"/>
                    </a:ext>
                  </a:extLst>
                </p:cNvPr>
                <p:cNvPicPr/>
                <p:nvPr/>
              </p:nvPicPr>
              <p:blipFill>
                <a:blip r:embed="rId177"/>
                <a:stretch>
                  <a:fillRect/>
                </a:stretch>
              </p:blipFill>
              <p:spPr>
                <a:xfrm>
                  <a:off x="2529646" y="1078514"/>
                  <a:ext cx="64440" cy="1154520"/>
                </a:xfrm>
                <a:prstGeom prst="rect">
                  <a:avLst/>
                </a:prstGeom>
              </p:spPr>
            </p:pic>
          </mc:Fallback>
        </mc:AlternateContent>
      </p:grpSp>
      <p:grpSp>
        <p:nvGrpSpPr>
          <p:cNvPr id="220" name="Gruppieren 219">
            <a:extLst>
              <a:ext uri="{FF2B5EF4-FFF2-40B4-BE49-F238E27FC236}">
                <a16:creationId xmlns:a16="http://schemas.microsoft.com/office/drawing/2014/main" id="{5B62337E-042A-4470-B64C-1665CE1C125B}"/>
              </a:ext>
            </a:extLst>
          </p:cNvPr>
          <p:cNvGrpSpPr/>
          <p:nvPr/>
        </p:nvGrpSpPr>
        <p:grpSpPr>
          <a:xfrm>
            <a:off x="10079098" y="5549680"/>
            <a:ext cx="1753920" cy="1073160"/>
            <a:chOff x="657286" y="1166714"/>
            <a:chExt cx="1753920" cy="1073160"/>
          </a:xfrm>
        </p:grpSpPr>
        <p:grpSp>
          <p:nvGrpSpPr>
            <p:cNvPr id="186" name="Gruppieren 185">
              <a:extLst>
                <a:ext uri="{FF2B5EF4-FFF2-40B4-BE49-F238E27FC236}">
                  <a16:creationId xmlns:a16="http://schemas.microsoft.com/office/drawing/2014/main" id="{CDA7715A-3BF3-4223-A2B1-74F876332EE8}"/>
                </a:ext>
              </a:extLst>
            </p:cNvPr>
            <p:cNvGrpSpPr/>
            <p:nvPr/>
          </p:nvGrpSpPr>
          <p:grpSpPr>
            <a:xfrm>
              <a:off x="963646" y="1743478"/>
              <a:ext cx="1249200" cy="298440"/>
              <a:chOff x="1118806" y="1770794"/>
              <a:chExt cx="1249200" cy="298440"/>
            </a:xfrm>
          </p:grpSpPr>
          <mc:AlternateContent xmlns:mc="http://schemas.openxmlformats.org/markup-compatibility/2006" xmlns:p14="http://schemas.microsoft.com/office/powerpoint/2010/main">
            <mc:Choice Requires="p14">
              <p:contentPart p14:bwMode="auto" r:id="rId178">
                <p14:nvContentPartPr>
                  <p14:cNvPr id="187" name="Freihand 186">
                    <a:extLst>
                      <a:ext uri="{FF2B5EF4-FFF2-40B4-BE49-F238E27FC236}">
                        <a16:creationId xmlns:a16="http://schemas.microsoft.com/office/drawing/2014/main" id="{5F4ED796-B444-49E4-90CE-A6E84C148053}"/>
                      </a:ext>
                    </a:extLst>
                  </p14:cNvPr>
                  <p14:cNvContentPartPr/>
                  <p14:nvPr/>
                </p14:nvContentPartPr>
                <p14:xfrm>
                  <a:off x="1118806" y="1770794"/>
                  <a:ext cx="179280" cy="298440"/>
                </p14:xfrm>
              </p:contentPart>
            </mc:Choice>
            <mc:Fallback xmlns="">
              <p:pic>
                <p:nvPicPr>
                  <p:cNvPr id="187" name="Freihand 186">
                    <a:extLst>
                      <a:ext uri="{FF2B5EF4-FFF2-40B4-BE49-F238E27FC236}">
                        <a16:creationId xmlns:a16="http://schemas.microsoft.com/office/drawing/2014/main" id="{5F4ED796-B444-49E4-90CE-A6E84C148053}"/>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8" name="Freihand 187">
                    <a:extLst>
                      <a:ext uri="{FF2B5EF4-FFF2-40B4-BE49-F238E27FC236}">
                        <a16:creationId xmlns:a16="http://schemas.microsoft.com/office/drawing/2014/main" id="{8940B89C-58AA-4C8D-973A-A10D774E2C11}"/>
                      </a:ext>
                    </a:extLst>
                  </p14:cNvPr>
                  <p14:cNvContentPartPr/>
                  <p14:nvPr/>
                </p14:nvContentPartPr>
                <p14:xfrm>
                  <a:off x="1381966" y="1896794"/>
                  <a:ext cx="167760" cy="163800"/>
                </p14:xfrm>
              </p:contentPart>
            </mc:Choice>
            <mc:Fallback xmlns="">
              <p:pic>
                <p:nvPicPr>
                  <p:cNvPr id="188" name="Freihand 187">
                    <a:extLst>
                      <a:ext uri="{FF2B5EF4-FFF2-40B4-BE49-F238E27FC236}">
                        <a16:creationId xmlns:a16="http://schemas.microsoft.com/office/drawing/2014/main" id="{8940B89C-58AA-4C8D-973A-A10D774E2C11}"/>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9" name="Freihand 188">
                    <a:extLst>
                      <a:ext uri="{FF2B5EF4-FFF2-40B4-BE49-F238E27FC236}">
                        <a16:creationId xmlns:a16="http://schemas.microsoft.com/office/drawing/2014/main" id="{BC64A9E6-FDB7-4F44-8D27-DCFAC725F46D}"/>
                      </a:ext>
                    </a:extLst>
                  </p14:cNvPr>
                  <p14:cNvContentPartPr/>
                  <p14:nvPr/>
                </p14:nvContentPartPr>
                <p14:xfrm>
                  <a:off x="1568806" y="1881674"/>
                  <a:ext cx="93600" cy="155880"/>
                </p14:xfrm>
              </p:contentPart>
            </mc:Choice>
            <mc:Fallback xmlns="">
              <p:pic>
                <p:nvPicPr>
                  <p:cNvPr id="189" name="Freihand 188">
                    <a:extLst>
                      <a:ext uri="{FF2B5EF4-FFF2-40B4-BE49-F238E27FC236}">
                        <a16:creationId xmlns:a16="http://schemas.microsoft.com/office/drawing/2014/main" id="{BC64A9E6-FDB7-4F44-8D27-DCFAC725F46D}"/>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0" name="Freihand 189">
                    <a:extLst>
                      <a:ext uri="{FF2B5EF4-FFF2-40B4-BE49-F238E27FC236}">
                        <a16:creationId xmlns:a16="http://schemas.microsoft.com/office/drawing/2014/main" id="{4FCCD0B5-35C0-4D25-9E8A-30CD280C2B8D}"/>
                      </a:ext>
                    </a:extLst>
                  </p14:cNvPr>
                  <p14:cNvContentPartPr/>
                  <p14:nvPr/>
                </p14:nvContentPartPr>
                <p14:xfrm>
                  <a:off x="1704166" y="1885994"/>
                  <a:ext cx="151920" cy="155520"/>
                </p14:xfrm>
              </p:contentPart>
            </mc:Choice>
            <mc:Fallback xmlns="">
              <p:pic>
                <p:nvPicPr>
                  <p:cNvPr id="190" name="Freihand 189">
                    <a:extLst>
                      <a:ext uri="{FF2B5EF4-FFF2-40B4-BE49-F238E27FC236}">
                        <a16:creationId xmlns:a16="http://schemas.microsoft.com/office/drawing/2014/main" id="{4FCCD0B5-35C0-4D25-9E8A-30CD280C2B8D}"/>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1" name="Freihand 190">
                    <a:extLst>
                      <a:ext uri="{FF2B5EF4-FFF2-40B4-BE49-F238E27FC236}">
                        <a16:creationId xmlns:a16="http://schemas.microsoft.com/office/drawing/2014/main" id="{45202BA6-BAE6-4C3A-9A17-BF696059BD4D}"/>
                      </a:ext>
                    </a:extLst>
                  </p14:cNvPr>
                  <p14:cNvContentPartPr/>
                  <p14:nvPr/>
                </p14:nvContentPartPr>
                <p14:xfrm>
                  <a:off x="1929526" y="1905074"/>
                  <a:ext cx="31320" cy="139320"/>
                </p14:xfrm>
              </p:contentPart>
            </mc:Choice>
            <mc:Fallback xmlns="">
              <p:pic>
                <p:nvPicPr>
                  <p:cNvPr id="191" name="Freihand 190">
                    <a:extLst>
                      <a:ext uri="{FF2B5EF4-FFF2-40B4-BE49-F238E27FC236}">
                        <a16:creationId xmlns:a16="http://schemas.microsoft.com/office/drawing/2014/main" id="{45202BA6-BAE6-4C3A-9A17-BF696059BD4D}"/>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2" name="Freihand 191">
                    <a:extLst>
                      <a:ext uri="{FF2B5EF4-FFF2-40B4-BE49-F238E27FC236}">
                        <a16:creationId xmlns:a16="http://schemas.microsoft.com/office/drawing/2014/main" id="{0E56C819-5D7D-47E3-9A45-A2D4D9C0D966}"/>
                      </a:ext>
                    </a:extLst>
                  </p14:cNvPr>
                  <p14:cNvContentPartPr/>
                  <p14:nvPr/>
                </p14:nvContentPartPr>
                <p14:xfrm>
                  <a:off x="1898566" y="1781594"/>
                  <a:ext cx="15840" cy="19800"/>
                </p14:xfrm>
              </p:contentPart>
            </mc:Choice>
            <mc:Fallback xmlns="">
              <p:pic>
                <p:nvPicPr>
                  <p:cNvPr id="192" name="Freihand 191">
                    <a:extLst>
                      <a:ext uri="{FF2B5EF4-FFF2-40B4-BE49-F238E27FC236}">
                        <a16:creationId xmlns:a16="http://schemas.microsoft.com/office/drawing/2014/main" id="{0E56C819-5D7D-47E3-9A45-A2D4D9C0D966}"/>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3" name="Freihand 192">
                    <a:extLst>
                      <a:ext uri="{FF2B5EF4-FFF2-40B4-BE49-F238E27FC236}">
                        <a16:creationId xmlns:a16="http://schemas.microsoft.com/office/drawing/2014/main" id="{CDCCB487-0065-468B-94FF-C5929D396415}"/>
                      </a:ext>
                    </a:extLst>
                  </p14:cNvPr>
                  <p14:cNvContentPartPr/>
                  <p14:nvPr/>
                </p14:nvContentPartPr>
                <p14:xfrm>
                  <a:off x="2049406" y="1868714"/>
                  <a:ext cx="124920" cy="171720"/>
                </p14:xfrm>
              </p:contentPart>
            </mc:Choice>
            <mc:Fallback xmlns="">
              <p:pic>
                <p:nvPicPr>
                  <p:cNvPr id="193" name="Freihand 192">
                    <a:extLst>
                      <a:ext uri="{FF2B5EF4-FFF2-40B4-BE49-F238E27FC236}">
                        <a16:creationId xmlns:a16="http://schemas.microsoft.com/office/drawing/2014/main" id="{CDCCB487-0065-468B-94FF-C5929D396415}"/>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4" name="Freihand 193">
                    <a:extLst>
                      <a:ext uri="{FF2B5EF4-FFF2-40B4-BE49-F238E27FC236}">
                        <a16:creationId xmlns:a16="http://schemas.microsoft.com/office/drawing/2014/main" id="{A0928195-02F1-432E-85E5-1E5CF03FE2E0}"/>
                      </a:ext>
                    </a:extLst>
                  </p14:cNvPr>
                  <p14:cNvContentPartPr/>
                  <p14:nvPr/>
                </p14:nvContentPartPr>
                <p14:xfrm>
                  <a:off x="2220046" y="1882754"/>
                  <a:ext cx="147960" cy="142920"/>
                </p14:xfrm>
              </p:contentPart>
            </mc:Choice>
            <mc:Fallback xmlns="">
              <p:pic>
                <p:nvPicPr>
                  <p:cNvPr id="194" name="Freihand 193">
                    <a:extLst>
                      <a:ext uri="{FF2B5EF4-FFF2-40B4-BE49-F238E27FC236}">
                        <a16:creationId xmlns:a16="http://schemas.microsoft.com/office/drawing/2014/main" id="{A0928195-02F1-432E-85E5-1E5CF03FE2E0}"/>
                      </a:ext>
                    </a:extLst>
                  </p:cNvPr>
                  <p:cNvPicPr/>
                  <p:nvPr/>
                </p:nvPicPr>
                <p:blipFill>
                  <a:blip r:embed="rId169"/>
                  <a:stretch>
                    <a:fillRect/>
                  </a:stretch>
                </p:blipFill>
                <p:spPr>
                  <a:xfrm>
                    <a:off x="2211406" y="1873754"/>
                    <a:ext cx="165600" cy="160560"/>
                  </a:xfrm>
                  <a:prstGeom prst="rect">
                    <a:avLst/>
                  </a:prstGeom>
                </p:spPr>
              </p:pic>
            </mc:Fallback>
          </mc:AlternateContent>
        </p:grpSp>
        <p:grpSp>
          <p:nvGrpSpPr>
            <p:cNvPr id="219" name="Gruppieren 218">
              <a:extLst>
                <a:ext uri="{FF2B5EF4-FFF2-40B4-BE49-F238E27FC236}">
                  <a16:creationId xmlns:a16="http://schemas.microsoft.com/office/drawing/2014/main" id="{10EC4D1C-8309-45A9-84C8-C75013028FDB}"/>
                </a:ext>
              </a:extLst>
            </p:cNvPr>
            <p:cNvGrpSpPr/>
            <p:nvPr/>
          </p:nvGrpSpPr>
          <p:grpSpPr>
            <a:xfrm>
              <a:off x="657286" y="1166714"/>
              <a:ext cx="1753920" cy="1073160"/>
              <a:chOff x="657286" y="1166714"/>
              <a:chExt cx="1753920" cy="1073160"/>
            </a:xfrm>
          </p:grpSpPr>
          <mc:AlternateContent xmlns:mc="http://schemas.openxmlformats.org/markup-compatibility/2006" xmlns:p14="http://schemas.microsoft.com/office/powerpoint/2010/main">
            <mc:Choice Requires="p14">
              <p:contentPart p14:bwMode="auto" r:id="rId186">
                <p14:nvContentPartPr>
                  <p14:cNvPr id="206" name="Freihand 205">
                    <a:extLst>
                      <a:ext uri="{FF2B5EF4-FFF2-40B4-BE49-F238E27FC236}">
                        <a16:creationId xmlns:a16="http://schemas.microsoft.com/office/drawing/2014/main" id="{F97C6326-59CF-423C-87D8-4C8DF69B6DA7}"/>
                      </a:ext>
                    </a:extLst>
                  </p14:cNvPr>
                  <p14:cNvContentPartPr/>
                  <p14:nvPr/>
                </p14:nvContentPartPr>
                <p14:xfrm>
                  <a:off x="1258486" y="1325834"/>
                  <a:ext cx="17640" cy="289440"/>
                </p14:xfrm>
              </p:contentPart>
            </mc:Choice>
            <mc:Fallback xmlns="">
              <p:pic>
                <p:nvPicPr>
                  <p:cNvPr id="206" name="Freihand 205">
                    <a:extLst>
                      <a:ext uri="{FF2B5EF4-FFF2-40B4-BE49-F238E27FC236}">
                        <a16:creationId xmlns:a16="http://schemas.microsoft.com/office/drawing/2014/main" id="{F97C6326-59CF-423C-87D8-4C8DF69B6DA7}"/>
                      </a:ext>
                    </a:extLst>
                  </p:cNvPr>
                  <p:cNvPicPr/>
                  <p:nvPr/>
                </p:nvPicPr>
                <p:blipFill>
                  <a:blip r:embed="rId187"/>
                  <a:stretch>
                    <a:fillRect/>
                  </a:stretch>
                </p:blipFill>
                <p:spPr>
                  <a:xfrm>
                    <a:off x="1249486" y="1316834"/>
                    <a:ext cx="352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7" name="Freihand 206">
                    <a:extLst>
                      <a:ext uri="{FF2B5EF4-FFF2-40B4-BE49-F238E27FC236}">
                        <a16:creationId xmlns:a16="http://schemas.microsoft.com/office/drawing/2014/main" id="{388214BA-B8BF-4F6A-9777-B69D20A4B41C}"/>
                      </a:ext>
                    </a:extLst>
                  </p14:cNvPr>
                  <p14:cNvContentPartPr/>
                  <p14:nvPr/>
                </p14:nvContentPartPr>
                <p14:xfrm>
                  <a:off x="1254526" y="1611314"/>
                  <a:ext cx="360" cy="360"/>
                </p14:xfrm>
              </p:contentPart>
            </mc:Choice>
            <mc:Fallback xmlns="">
              <p:pic>
                <p:nvPicPr>
                  <p:cNvPr id="207" name="Freihand 206">
                    <a:extLst>
                      <a:ext uri="{FF2B5EF4-FFF2-40B4-BE49-F238E27FC236}">
                        <a16:creationId xmlns:a16="http://schemas.microsoft.com/office/drawing/2014/main" id="{388214BA-B8BF-4F6A-9777-B69D20A4B41C}"/>
                      </a:ext>
                    </a:extLst>
                  </p:cNvPr>
                  <p:cNvPicPr/>
                  <p:nvPr/>
                </p:nvPicPr>
                <p:blipFill>
                  <a:blip r:embed="rId189"/>
                  <a:stretch>
                    <a:fillRect/>
                  </a:stretch>
                </p:blipFill>
                <p:spPr>
                  <a:xfrm>
                    <a:off x="1245886" y="1602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9" name="Freihand 208">
                    <a:extLst>
                      <a:ext uri="{FF2B5EF4-FFF2-40B4-BE49-F238E27FC236}">
                        <a16:creationId xmlns:a16="http://schemas.microsoft.com/office/drawing/2014/main" id="{7BA86C41-49DB-485C-9845-C53B9B49E2F4}"/>
                      </a:ext>
                    </a:extLst>
                  </p14:cNvPr>
                  <p14:cNvContentPartPr/>
                  <p14:nvPr/>
                </p14:nvContentPartPr>
                <p14:xfrm>
                  <a:off x="1390246" y="1452194"/>
                  <a:ext cx="141480" cy="205200"/>
                </p14:xfrm>
              </p:contentPart>
            </mc:Choice>
            <mc:Fallback xmlns="">
              <p:pic>
                <p:nvPicPr>
                  <p:cNvPr id="209" name="Freihand 208">
                    <a:extLst>
                      <a:ext uri="{FF2B5EF4-FFF2-40B4-BE49-F238E27FC236}">
                        <a16:creationId xmlns:a16="http://schemas.microsoft.com/office/drawing/2014/main" id="{7BA86C41-49DB-485C-9845-C53B9B49E2F4}"/>
                      </a:ext>
                    </a:extLst>
                  </p:cNvPr>
                  <p:cNvPicPr/>
                  <p:nvPr/>
                </p:nvPicPr>
                <p:blipFill>
                  <a:blip r:embed="rId191"/>
                  <a:stretch>
                    <a:fillRect/>
                  </a:stretch>
                </p:blipFill>
                <p:spPr>
                  <a:xfrm>
                    <a:off x="1381606" y="1443194"/>
                    <a:ext cx="159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10" name="Freihand 209">
                    <a:extLst>
                      <a:ext uri="{FF2B5EF4-FFF2-40B4-BE49-F238E27FC236}">
                        <a16:creationId xmlns:a16="http://schemas.microsoft.com/office/drawing/2014/main" id="{BBE3C788-1ACE-4D4D-9029-251484D204C7}"/>
                      </a:ext>
                    </a:extLst>
                  </p14:cNvPr>
                  <p14:cNvContentPartPr/>
                  <p14:nvPr/>
                </p14:nvContentPartPr>
                <p14:xfrm>
                  <a:off x="1646206" y="1349234"/>
                  <a:ext cx="27360" cy="274680"/>
                </p14:xfrm>
              </p:contentPart>
            </mc:Choice>
            <mc:Fallback xmlns="">
              <p:pic>
                <p:nvPicPr>
                  <p:cNvPr id="210" name="Freihand 209">
                    <a:extLst>
                      <a:ext uri="{FF2B5EF4-FFF2-40B4-BE49-F238E27FC236}">
                        <a16:creationId xmlns:a16="http://schemas.microsoft.com/office/drawing/2014/main" id="{BBE3C788-1ACE-4D4D-9029-251484D204C7}"/>
                      </a:ext>
                    </a:extLst>
                  </p:cNvPr>
                  <p:cNvPicPr/>
                  <p:nvPr/>
                </p:nvPicPr>
                <p:blipFill>
                  <a:blip r:embed="rId193"/>
                  <a:stretch>
                    <a:fillRect/>
                  </a:stretch>
                </p:blipFill>
                <p:spPr>
                  <a:xfrm>
                    <a:off x="1637566" y="1340234"/>
                    <a:ext cx="45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11" name="Freihand 210">
                    <a:extLst>
                      <a:ext uri="{FF2B5EF4-FFF2-40B4-BE49-F238E27FC236}">
                        <a16:creationId xmlns:a16="http://schemas.microsoft.com/office/drawing/2014/main" id="{102152B4-1C34-4928-BA79-B62B5CD41622}"/>
                      </a:ext>
                    </a:extLst>
                  </p14:cNvPr>
                  <p14:cNvContentPartPr/>
                  <p14:nvPr/>
                </p14:nvContentPartPr>
                <p14:xfrm>
                  <a:off x="1588246" y="1434554"/>
                  <a:ext cx="144000" cy="30960"/>
                </p14:xfrm>
              </p:contentPart>
            </mc:Choice>
            <mc:Fallback xmlns="">
              <p:pic>
                <p:nvPicPr>
                  <p:cNvPr id="211" name="Freihand 210">
                    <a:extLst>
                      <a:ext uri="{FF2B5EF4-FFF2-40B4-BE49-F238E27FC236}">
                        <a16:creationId xmlns:a16="http://schemas.microsoft.com/office/drawing/2014/main" id="{102152B4-1C34-4928-BA79-B62B5CD41622}"/>
                      </a:ext>
                    </a:extLst>
                  </p:cNvPr>
                  <p:cNvPicPr/>
                  <p:nvPr/>
                </p:nvPicPr>
                <p:blipFill>
                  <a:blip r:embed="rId195"/>
                  <a:stretch>
                    <a:fillRect/>
                  </a:stretch>
                </p:blipFill>
                <p:spPr>
                  <a:xfrm>
                    <a:off x="1579246" y="1425554"/>
                    <a:ext cx="161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12" name="Freihand 211">
                    <a:extLst>
                      <a:ext uri="{FF2B5EF4-FFF2-40B4-BE49-F238E27FC236}">
                        <a16:creationId xmlns:a16="http://schemas.microsoft.com/office/drawing/2014/main" id="{B1E85946-5C1E-4CE6-B544-2E07FFC53B91}"/>
                      </a:ext>
                    </a:extLst>
                  </p14:cNvPr>
                  <p14:cNvContentPartPr/>
                  <p14:nvPr/>
                </p14:nvContentPartPr>
                <p14:xfrm>
                  <a:off x="1735486" y="1593674"/>
                  <a:ext cx="36000" cy="41760"/>
                </p14:xfrm>
              </p:contentPart>
            </mc:Choice>
            <mc:Fallback xmlns="">
              <p:pic>
                <p:nvPicPr>
                  <p:cNvPr id="212" name="Freihand 211">
                    <a:extLst>
                      <a:ext uri="{FF2B5EF4-FFF2-40B4-BE49-F238E27FC236}">
                        <a16:creationId xmlns:a16="http://schemas.microsoft.com/office/drawing/2014/main" id="{B1E85946-5C1E-4CE6-B544-2E07FFC53B91}"/>
                      </a:ext>
                    </a:extLst>
                  </p:cNvPr>
                  <p:cNvPicPr/>
                  <p:nvPr/>
                </p:nvPicPr>
                <p:blipFill>
                  <a:blip r:embed="rId197"/>
                  <a:stretch>
                    <a:fillRect/>
                  </a:stretch>
                </p:blipFill>
                <p:spPr>
                  <a:xfrm>
                    <a:off x="1726846" y="1585034"/>
                    <a:ext cx="536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4" name="Freihand 213">
                    <a:extLst>
                      <a:ext uri="{FF2B5EF4-FFF2-40B4-BE49-F238E27FC236}">
                        <a16:creationId xmlns:a16="http://schemas.microsoft.com/office/drawing/2014/main" id="{E8AC7D86-D916-4757-9DDF-7419B1E4877C}"/>
                      </a:ext>
                    </a:extLst>
                  </p14:cNvPr>
                  <p14:cNvContentPartPr/>
                  <p14:nvPr/>
                </p14:nvContentPartPr>
                <p14:xfrm>
                  <a:off x="657286" y="1225034"/>
                  <a:ext cx="35640" cy="947520"/>
                </p14:xfrm>
              </p:contentPart>
            </mc:Choice>
            <mc:Fallback xmlns="">
              <p:pic>
                <p:nvPicPr>
                  <p:cNvPr id="214" name="Freihand 213">
                    <a:extLst>
                      <a:ext uri="{FF2B5EF4-FFF2-40B4-BE49-F238E27FC236}">
                        <a16:creationId xmlns:a16="http://schemas.microsoft.com/office/drawing/2014/main" id="{E8AC7D86-D916-4757-9DDF-7419B1E4877C}"/>
                      </a:ext>
                    </a:extLst>
                  </p:cNvPr>
                  <p:cNvPicPr/>
                  <p:nvPr/>
                </p:nvPicPr>
                <p:blipFill>
                  <a:blip r:embed="rId199"/>
                  <a:stretch>
                    <a:fillRect/>
                  </a:stretch>
                </p:blipFill>
                <p:spPr>
                  <a:xfrm>
                    <a:off x="648286" y="1216034"/>
                    <a:ext cx="53280" cy="965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5" name="Freihand 214">
                    <a:extLst>
                      <a:ext uri="{FF2B5EF4-FFF2-40B4-BE49-F238E27FC236}">
                        <a16:creationId xmlns:a16="http://schemas.microsoft.com/office/drawing/2014/main" id="{1BE86837-F6D0-4C5D-BCC2-94A3EE1B0648}"/>
                      </a:ext>
                    </a:extLst>
                  </p14:cNvPr>
                  <p14:cNvContentPartPr/>
                  <p14:nvPr/>
                </p14:nvContentPartPr>
                <p14:xfrm>
                  <a:off x="688246" y="2188394"/>
                  <a:ext cx="1703520" cy="51480"/>
                </p14:xfrm>
              </p:contentPart>
            </mc:Choice>
            <mc:Fallback xmlns="">
              <p:pic>
                <p:nvPicPr>
                  <p:cNvPr id="215" name="Freihand 214">
                    <a:extLst>
                      <a:ext uri="{FF2B5EF4-FFF2-40B4-BE49-F238E27FC236}">
                        <a16:creationId xmlns:a16="http://schemas.microsoft.com/office/drawing/2014/main" id="{1BE86837-F6D0-4C5D-BCC2-94A3EE1B0648}"/>
                      </a:ext>
                    </a:extLst>
                  </p:cNvPr>
                  <p:cNvPicPr/>
                  <p:nvPr/>
                </p:nvPicPr>
                <p:blipFill>
                  <a:blip r:embed="rId201"/>
                  <a:stretch>
                    <a:fillRect/>
                  </a:stretch>
                </p:blipFill>
                <p:spPr>
                  <a:xfrm>
                    <a:off x="679246" y="2179754"/>
                    <a:ext cx="1721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7" name="Freihand 216">
                    <a:extLst>
                      <a:ext uri="{FF2B5EF4-FFF2-40B4-BE49-F238E27FC236}">
                        <a16:creationId xmlns:a16="http://schemas.microsoft.com/office/drawing/2014/main" id="{404DF556-4F82-467B-88B2-1F477C166C68}"/>
                      </a:ext>
                    </a:extLst>
                  </p14:cNvPr>
                  <p14:cNvContentPartPr/>
                  <p14:nvPr/>
                </p14:nvContentPartPr>
                <p14:xfrm>
                  <a:off x="699766" y="1166714"/>
                  <a:ext cx="1679400" cy="47520"/>
                </p14:xfrm>
              </p:contentPart>
            </mc:Choice>
            <mc:Fallback xmlns="">
              <p:pic>
                <p:nvPicPr>
                  <p:cNvPr id="217" name="Freihand 216">
                    <a:extLst>
                      <a:ext uri="{FF2B5EF4-FFF2-40B4-BE49-F238E27FC236}">
                        <a16:creationId xmlns:a16="http://schemas.microsoft.com/office/drawing/2014/main" id="{404DF556-4F82-467B-88B2-1F477C166C68}"/>
                      </a:ext>
                    </a:extLst>
                  </p:cNvPr>
                  <p:cNvPicPr/>
                  <p:nvPr/>
                </p:nvPicPr>
                <p:blipFill>
                  <a:blip r:embed="rId203"/>
                  <a:stretch>
                    <a:fillRect/>
                  </a:stretch>
                </p:blipFill>
                <p:spPr>
                  <a:xfrm>
                    <a:off x="690766" y="1158074"/>
                    <a:ext cx="1697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8" name="Freihand 217">
                    <a:extLst>
                      <a:ext uri="{FF2B5EF4-FFF2-40B4-BE49-F238E27FC236}">
                        <a16:creationId xmlns:a16="http://schemas.microsoft.com/office/drawing/2014/main" id="{B1ADBE63-B115-49C4-B6B9-9F26671D4BC3}"/>
                      </a:ext>
                    </a:extLst>
                  </p14:cNvPr>
                  <p14:cNvContentPartPr/>
                  <p14:nvPr/>
                </p14:nvContentPartPr>
                <p14:xfrm>
                  <a:off x="2373766" y="1203074"/>
                  <a:ext cx="37440" cy="1001880"/>
                </p14:xfrm>
              </p:contentPart>
            </mc:Choice>
            <mc:Fallback xmlns="">
              <p:pic>
                <p:nvPicPr>
                  <p:cNvPr id="218" name="Freihand 217">
                    <a:extLst>
                      <a:ext uri="{FF2B5EF4-FFF2-40B4-BE49-F238E27FC236}">
                        <a16:creationId xmlns:a16="http://schemas.microsoft.com/office/drawing/2014/main" id="{B1ADBE63-B115-49C4-B6B9-9F26671D4BC3}"/>
                      </a:ext>
                    </a:extLst>
                  </p:cNvPr>
                  <p:cNvPicPr/>
                  <p:nvPr/>
                </p:nvPicPr>
                <p:blipFill>
                  <a:blip r:embed="rId205"/>
                  <a:stretch>
                    <a:fillRect/>
                  </a:stretch>
                </p:blipFill>
                <p:spPr>
                  <a:xfrm>
                    <a:off x="2364766" y="1194434"/>
                    <a:ext cx="55080" cy="1019520"/>
                  </a:xfrm>
                  <a:prstGeom prst="rect">
                    <a:avLst/>
                  </a:prstGeom>
                </p:spPr>
              </p:pic>
            </mc:Fallback>
          </mc:AlternateContent>
        </p:grpSp>
      </p:grpSp>
      <p:grpSp>
        <p:nvGrpSpPr>
          <p:cNvPr id="243" name="Gruppieren 242">
            <a:extLst>
              <a:ext uri="{FF2B5EF4-FFF2-40B4-BE49-F238E27FC236}">
                <a16:creationId xmlns:a16="http://schemas.microsoft.com/office/drawing/2014/main" id="{EE306384-1691-4AB2-A5E0-2D550E34E7E3}"/>
              </a:ext>
            </a:extLst>
          </p:cNvPr>
          <p:cNvGrpSpPr/>
          <p:nvPr/>
        </p:nvGrpSpPr>
        <p:grpSpPr>
          <a:xfrm>
            <a:off x="6471891" y="3942739"/>
            <a:ext cx="2004480" cy="619200"/>
            <a:chOff x="760966" y="1556594"/>
            <a:chExt cx="2004480" cy="619200"/>
          </a:xfrm>
        </p:grpSpPr>
        <mc:AlternateContent xmlns:mc="http://schemas.openxmlformats.org/markup-compatibility/2006" xmlns:p14="http://schemas.microsoft.com/office/powerpoint/2010/main">
          <mc:Choice Requires="p14">
            <p:contentPart p14:bwMode="auto" r:id="rId206">
              <p14:nvContentPartPr>
                <p14:cNvPr id="236" name="Freihand 235">
                  <a:extLst>
                    <a:ext uri="{FF2B5EF4-FFF2-40B4-BE49-F238E27FC236}">
                      <a16:creationId xmlns:a16="http://schemas.microsoft.com/office/drawing/2014/main" id="{BDE7F892-255D-496C-A5A6-9D94645922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37" name="Freihand 236">
                  <a:extLst>
                    <a:ext uri="{FF2B5EF4-FFF2-40B4-BE49-F238E27FC236}">
                      <a16:creationId xmlns:a16="http://schemas.microsoft.com/office/drawing/2014/main" id="{D204B050-D549-416A-AE57-DB81FB89F02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40" name="Freihand 239">
                  <a:extLst>
                    <a:ext uri="{FF2B5EF4-FFF2-40B4-BE49-F238E27FC236}">
                      <a16:creationId xmlns:a16="http://schemas.microsoft.com/office/drawing/2014/main" id="{AF84195B-6540-4261-A56F-46EA488E7E25}"/>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242" name="Gruppieren 241">
              <a:extLst>
                <a:ext uri="{FF2B5EF4-FFF2-40B4-BE49-F238E27FC236}">
                  <a16:creationId xmlns:a16="http://schemas.microsoft.com/office/drawing/2014/main" id="{61799072-7364-44F5-989E-80589E1A2B3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221" name="Freihand 220">
                    <a:extLst>
                      <a:ext uri="{FF2B5EF4-FFF2-40B4-BE49-F238E27FC236}">
                        <a16:creationId xmlns:a16="http://schemas.microsoft.com/office/drawing/2014/main" id="{5D99DCAF-AF04-4421-B92D-180E1E3B2D0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2" name="Freihand 221">
                    <a:extLst>
                      <a:ext uri="{FF2B5EF4-FFF2-40B4-BE49-F238E27FC236}">
                        <a16:creationId xmlns:a16="http://schemas.microsoft.com/office/drawing/2014/main" id="{C0C4D44C-DB57-4310-AC93-C2AEF142510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3" name="Freihand 222">
                    <a:extLst>
                      <a:ext uri="{FF2B5EF4-FFF2-40B4-BE49-F238E27FC236}">
                        <a16:creationId xmlns:a16="http://schemas.microsoft.com/office/drawing/2014/main" id="{26336D23-BCB9-4E2A-B680-1D5DCA8923F4}"/>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4" name="Freihand 223">
                    <a:extLst>
                      <a:ext uri="{FF2B5EF4-FFF2-40B4-BE49-F238E27FC236}">
                        <a16:creationId xmlns:a16="http://schemas.microsoft.com/office/drawing/2014/main" id="{B6287911-21B0-4F53-8FF3-5DD4F10E09B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6" name="Freihand 225">
                    <a:extLst>
                      <a:ext uri="{FF2B5EF4-FFF2-40B4-BE49-F238E27FC236}">
                        <a16:creationId xmlns:a16="http://schemas.microsoft.com/office/drawing/2014/main" id="{F0DED792-9A32-49C6-BC4C-E5FC9AACF6C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28" name="Freihand 227">
                    <a:extLst>
                      <a:ext uri="{FF2B5EF4-FFF2-40B4-BE49-F238E27FC236}">
                        <a16:creationId xmlns:a16="http://schemas.microsoft.com/office/drawing/2014/main" id="{123B1B6C-43CF-43FA-940D-FC5E86C99A7F}"/>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9" name="Freihand 228">
                    <a:extLst>
                      <a:ext uri="{FF2B5EF4-FFF2-40B4-BE49-F238E27FC236}">
                        <a16:creationId xmlns:a16="http://schemas.microsoft.com/office/drawing/2014/main" id="{040551B5-C712-4235-8D9C-37F8B7DF333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0" name="Freihand 229">
                    <a:extLst>
                      <a:ext uri="{FF2B5EF4-FFF2-40B4-BE49-F238E27FC236}">
                        <a16:creationId xmlns:a16="http://schemas.microsoft.com/office/drawing/2014/main" id="{584648AC-086F-4A70-9EA8-4B7B9FA5333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2" name="Freihand 231">
                    <a:extLst>
                      <a:ext uri="{FF2B5EF4-FFF2-40B4-BE49-F238E27FC236}">
                        <a16:creationId xmlns:a16="http://schemas.microsoft.com/office/drawing/2014/main" id="{BDAB3206-9804-4F41-8088-2E4E5F9D99DC}"/>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34" name="Freihand 233">
                    <a:extLst>
                      <a:ext uri="{FF2B5EF4-FFF2-40B4-BE49-F238E27FC236}">
                        <a16:creationId xmlns:a16="http://schemas.microsoft.com/office/drawing/2014/main" id="{9D9DAB8D-27C2-411C-AD71-0DF1B8FB01F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41" name="Freihand 240">
                    <a:extLst>
                      <a:ext uri="{FF2B5EF4-FFF2-40B4-BE49-F238E27FC236}">
                        <a16:creationId xmlns:a16="http://schemas.microsoft.com/office/drawing/2014/main" id="{F209B9F1-483A-497D-AAE8-2A56EBA0970B}"/>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grpSp>
        <p:nvGrpSpPr>
          <p:cNvPr id="266" name="Gruppieren 265">
            <a:extLst>
              <a:ext uri="{FF2B5EF4-FFF2-40B4-BE49-F238E27FC236}">
                <a16:creationId xmlns:a16="http://schemas.microsoft.com/office/drawing/2014/main" id="{EA30F5C0-6F48-4562-BDE9-7061D3CF3B91}"/>
              </a:ext>
            </a:extLst>
          </p:cNvPr>
          <p:cNvGrpSpPr/>
          <p:nvPr/>
        </p:nvGrpSpPr>
        <p:grpSpPr>
          <a:xfrm>
            <a:off x="6457389" y="3072743"/>
            <a:ext cx="2110320" cy="658440"/>
            <a:chOff x="719206" y="1573874"/>
            <a:chExt cx="2110320" cy="658440"/>
          </a:xfrm>
        </p:grpSpPr>
        <mc:AlternateContent xmlns:mc="http://schemas.openxmlformats.org/markup-compatibility/2006" xmlns:p14="http://schemas.microsoft.com/office/powerpoint/2010/main">
          <mc:Choice Requires="p14">
            <p:contentPart p14:bwMode="auto" r:id="rId234">
              <p14:nvContentPartPr>
                <p14:cNvPr id="258" name="Freihand 257">
                  <a:extLst>
                    <a:ext uri="{FF2B5EF4-FFF2-40B4-BE49-F238E27FC236}">
                      <a16:creationId xmlns:a16="http://schemas.microsoft.com/office/drawing/2014/main" id="{783D920A-D66F-4423-BA16-B0687223FC44}"/>
                    </a:ext>
                  </a:extLst>
                </p14:cNvPr>
                <p14:cNvContentPartPr/>
                <p14:nvPr/>
              </p14:nvContentPartPr>
              <p14:xfrm>
                <a:off x="727126" y="1618154"/>
                <a:ext cx="32400" cy="569880"/>
              </p14:xfrm>
            </p:contentPart>
          </mc:Choice>
          <mc:Fallback xmlns="">
            <p:pic>
              <p:nvPicPr>
                <p:cNvPr id="258" name="Freihand 257">
                  <a:extLst>
                    <a:ext uri="{FF2B5EF4-FFF2-40B4-BE49-F238E27FC236}">
                      <a16:creationId xmlns:a16="http://schemas.microsoft.com/office/drawing/2014/main" id="{783D920A-D66F-4423-BA16-B0687223FC44}"/>
                    </a:ext>
                  </a:extLst>
                </p:cNvPr>
                <p:cNvPicPr/>
                <p:nvPr/>
              </p:nvPicPr>
              <p:blipFill>
                <a:blip r:embed="rId235"/>
                <a:stretch>
                  <a:fillRect/>
                </a:stretch>
              </p:blipFill>
              <p:spPr>
                <a:xfrm>
                  <a:off x="718126" y="1609154"/>
                  <a:ext cx="5004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60" name="Freihand 259">
                  <a:extLst>
                    <a:ext uri="{FF2B5EF4-FFF2-40B4-BE49-F238E27FC236}">
                      <a16:creationId xmlns:a16="http://schemas.microsoft.com/office/drawing/2014/main" id="{FDD88D4F-723C-4A4A-8085-525D21A76371}"/>
                    </a:ext>
                  </a:extLst>
                </p14:cNvPr>
                <p14:cNvContentPartPr/>
                <p14:nvPr/>
              </p14:nvContentPartPr>
              <p14:xfrm>
                <a:off x="719206" y="2156714"/>
                <a:ext cx="2044800" cy="75600"/>
              </p14:xfrm>
            </p:contentPart>
          </mc:Choice>
          <mc:Fallback xmlns="">
            <p:pic>
              <p:nvPicPr>
                <p:cNvPr id="260" name="Freihand 259">
                  <a:extLst>
                    <a:ext uri="{FF2B5EF4-FFF2-40B4-BE49-F238E27FC236}">
                      <a16:creationId xmlns:a16="http://schemas.microsoft.com/office/drawing/2014/main" id="{FDD88D4F-723C-4A4A-8085-525D21A76371}"/>
                    </a:ext>
                  </a:extLst>
                </p:cNvPr>
                <p:cNvPicPr/>
                <p:nvPr/>
              </p:nvPicPr>
              <p:blipFill>
                <a:blip r:embed="rId237"/>
                <a:stretch>
                  <a:fillRect/>
                </a:stretch>
              </p:blipFill>
              <p:spPr>
                <a:xfrm>
                  <a:off x="710566" y="2147714"/>
                  <a:ext cx="2062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63" name="Freihand 262">
                  <a:extLst>
                    <a:ext uri="{FF2B5EF4-FFF2-40B4-BE49-F238E27FC236}">
                      <a16:creationId xmlns:a16="http://schemas.microsoft.com/office/drawing/2014/main" id="{4AF986C1-79A4-4C01-B13A-19583FBFE5AF}"/>
                    </a:ext>
                  </a:extLst>
                </p14:cNvPr>
                <p14:cNvContentPartPr/>
                <p14:nvPr/>
              </p14:nvContentPartPr>
              <p14:xfrm>
                <a:off x="727126" y="1573874"/>
                <a:ext cx="2102400" cy="72720"/>
              </p14:xfrm>
            </p:contentPart>
          </mc:Choice>
          <mc:Fallback xmlns="">
            <p:pic>
              <p:nvPicPr>
                <p:cNvPr id="263" name="Freihand 262">
                  <a:extLst>
                    <a:ext uri="{FF2B5EF4-FFF2-40B4-BE49-F238E27FC236}">
                      <a16:creationId xmlns:a16="http://schemas.microsoft.com/office/drawing/2014/main" id="{4AF986C1-79A4-4C01-B13A-19583FBFE5AF}"/>
                    </a:ext>
                  </a:extLst>
                </p:cNvPr>
                <p:cNvPicPr/>
                <p:nvPr/>
              </p:nvPicPr>
              <p:blipFill>
                <a:blip r:embed="rId239"/>
                <a:stretch>
                  <a:fillRect/>
                </a:stretch>
              </p:blipFill>
              <p:spPr>
                <a:xfrm>
                  <a:off x="718126" y="1565234"/>
                  <a:ext cx="2120040" cy="90360"/>
                </a:xfrm>
                <a:prstGeom prst="rect">
                  <a:avLst/>
                </a:prstGeom>
              </p:spPr>
            </p:pic>
          </mc:Fallback>
        </mc:AlternateContent>
        <p:grpSp>
          <p:nvGrpSpPr>
            <p:cNvPr id="265" name="Gruppieren 264">
              <a:extLst>
                <a:ext uri="{FF2B5EF4-FFF2-40B4-BE49-F238E27FC236}">
                  <a16:creationId xmlns:a16="http://schemas.microsoft.com/office/drawing/2014/main" id="{3FA780C1-6CFE-470F-9DD7-816E59C09AB5}"/>
                </a:ext>
              </a:extLst>
            </p:cNvPr>
            <p:cNvGrpSpPr/>
            <p:nvPr/>
          </p:nvGrpSpPr>
          <p:grpSpPr>
            <a:xfrm>
              <a:off x="843406" y="1617794"/>
              <a:ext cx="1971720" cy="574200"/>
              <a:chOff x="843406" y="1617794"/>
              <a:chExt cx="1971720" cy="574200"/>
            </a:xfrm>
          </p:grpSpPr>
          <mc:AlternateContent xmlns:mc="http://schemas.openxmlformats.org/markup-compatibility/2006" xmlns:p14="http://schemas.microsoft.com/office/powerpoint/2010/main">
            <mc:Choice Requires="p14">
              <p:contentPart p14:bwMode="auto" r:id="rId240">
                <p14:nvContentPartPr>
                  <p14:cNvPr id="244" name="Freihand 243">
                    <a:extLst>
                      <a:ext uri="{FF2B5EF4-FFF2-40B4-BE49-F238E27FC236}">
                        <a16:creationId xmlns:a16="http://schemas.microsoft.com/office/drawing/2014/main" id="{7378DC23-3FA8-4E69-8B97-831C1197E9EA}"/>
                      </a:ext>
                    </a:extLst>
                  </p14:cNvPr>
                  <p14:cNvContentPartPr/>
                  <p14:nvPr/>
                </p14:nvContentPartPr>
                <p14:xfrm>
                  <a:off x="843406" y="1710314"/>
                  <a:ext cx="318600" cy="335880"/>
                </p14:xfrm>
              </p:contentPart>
            </mc:Choice>
            <mc:Fallback xmlns="">
              <p:pic>
                <p:nvPicPr>
                  <p:cNvPr id="244" name="Freihand 243">
                    <a:extLst>
                      <a:ext uri="{FF2B5EF4-FFF2-40B4-BE49-F238E27FC236}">
                        <a16:creationId xmlns:a16="http://schemas.microsoft.com/office/drawing/2014/main" id="{7378DC23-3FA8-4E69-8B97-831C1197E9EA}"/>
                      </a:ext>
                    </a:extLst>
                  </p:cNvPr>
                  <p:cNvPicPr/>
                  <p:nvPr/>
                </p:nvPicPr>
                <p:blipFill>
                  <a:blip r:embed="rId241"/>
                  <a:stretch>
                    <a:fillRect/>
                  </a:stretch>
                </p:blipFill>
                <p:spPr>
                  <a:xfrm>
                    <a:off x="834406" y="1701314"/>
                    <a:ext cx="3362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45" name="Freihand 244">
                    <a:extLst>
                      <a:ext uri="{FF2B5EF4-FFF2-40B4-BE49-F238E27FC236}">
                        <a16:creationId xmlns:a16="http://schemas.microsoft.com/office/drawing/2014/main" id="{F6368E10-1B8D-4731-8AD7-B6ECD2C4AEB9}"/>
                      </a:ext>
                    </a:extLst>
                  </p14:cNvPr>
                  <p14:cNvContentPartPr/>
                  <p14:nvPr/>
                </p14:nvContentPartPr>
                <p14:xfrm>
                  <a:off x="937726" y="1892834"/>
                  <a:ext cx="212400" cy="19800"/>
                </p14:xfrm>
              </p:contentPart>
            </mc:Choice>
            <mc:Fallback xmlns="">
              <p:pic>
                <p:nvPicPr>
                  <p:cNvPr id="245" name="Freihand 244">
                    <a:extLst>
                      <a:ext uri="{FF2B5EF4-FFF2-40B4-BE49-F238E27FC236}">
                        <a16:creationId xmlns:a16="http://schemas.microsoft.com/office/drawing/2014/main" id="{F6368E10-1B8D-4731-8AD7-B6ECD2C4AEB9}"/>
                      </a:ext>
                    </a:extLst>
                  </p:cNvPr>
                  <p:cNvPicPr/>
                  <p:nvPr/>
                </p:nvPicPr>
                <p:blipFill>
                  <a:blip r:embed="rId243"/>
                  <a:stretch>
                    <a:fillRect/>
                  </a:stretch>
                </p:blipFill>
                <p:spPr>
                  <a:xfrm>
                    <a:off x="929086" y="1883834"/>
                    <a:ext cx="230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47" name="Freihand 246">
                    <a:extLst>
                      <a:ext uri="{FF2B5EF4-FFF2-40B4-BE49-F238E27FC236}">
                        <a16:creationId xmlns:a16="http://schemas.microsoft.com/office/drawing/2014/main" id="{2997A017-1A58-4DFC-AEC3-BB2CEC68305C}"/>
                      </a:ext>
                    </a:extLst>
                  </p14:cNvPr>
                  <p14:cNvContentPartPr/>
                  <p14:nvPr/>
                </p14:nvContentPartPr>
                <p14:xfrm>
                  <a:off x="1204126" y="1883474"/>
                  <a:ext cx="175680" cy="216000"/>
                </p14:xfrm>
              </p:contentPart>
            </mc:Choice>
            <mc:Fallback xmlns="">
              <p:pic>
                <p:nvPicPr>
                  <p:cNvPr id="247" name="Freihand 246">
                    <a:extLst>
                      <a:ext uri="{FF2B5EF4-FFF2-40B4-BE49-F238E27FC236}">
                        <a16:creationId xmlns:a16="http://schemas.microsoft.com/office/drawing/2014/main" id="{2997A017-1A58-4DFC-AEC3-BB2CEC68305C}"/>
                      </a:ext>
                    </a:extLst>
                  </p:cNvPr>
                  <p:cNvPicPr/>
                  <p:nvPr/>
                </p:nvPicPr>
                <p:blipFill>
                  <a:blip r:embed="rId245"/>
                  <a:stretch>
                    <a:fillRect/>
                  </a:stretch>
                </p:blipFill>
                <p:spPr>
                  <a:xfrm>
                    <a:off x="1195486" y="1874834"/>
                    <a:ext cx="1933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48" name="Freihand 247">
                    <a:extLst>
                      <a:ext uri="{FF2B5EF4-FFF2-40B4-BE49-F238E27FC236}">
                        <a16:creationId xmlns:a16="http://schemas.microsoft.com/office/drawing/2014/main" id="{CE909599-C49A-4263-B911-270CBB4B1E0A}"/>
                      </a:ext>
                    </a:extLst>
                  </p14:cNvPr>
                  <p14:cNvContentPartPr/>
                  <p14:nvPr/>
                </p14:nvContentPartPr>
                <p14:xfrm>
                  <a:off x="1432726" y="1854674"/>
                  <a:ext cx="152280" cy="236880"/>
                </p14:xfrm>
              </p:contentPart>
            </mc:Choice>
            <mc:Fallback xmlns="">
              <p:pic>
                <p:nvPicPr>
                  <p:cNvPr id="248" name="Freihand 247">
                    <a:extLst>
                      <a:ext uri="{FF2B5EF4-FFF2-40B4-BE49-F238E27FC236}">
                        <a16:creationId xmlns:a16="http://schemas.microsoft.com/office/drawing/2014/main" id="{CE909599-C49A-4263-B911-270CBB4B1E0A}"/>
                      </a:ext>
                    </a:extLst>
                  </p:cNvPr>
                  <p:cNvPicPr/>
                  <p:nvPr/>
                </p:nvPicPr>
                <p:blipFill>
                  <a:blip r:embed="rId247"/>
                  <a:stretch>
                    <a:fillRect/>
                  </a:stretch>
                </p:blipFill>
                <p:spPr>
                  <a:xfrm>
                    <a:off x="1424086" y="1845674"/>
                    <a:ext cx="169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50" name="Freihand 249">
                    <a:extLst>
                      <a:ext uri="{FF2B5EF4-FFF2-40B4-BE49-F238E27FC236}">
                        <a16:creationId xmlns:a16="http://schemas.microsoft.com/office/drawing/2014/main" id="{744CF03F-C308-413E-BAFD-D3E5C2740602}"/>
                      </a:ext>
                    </a:extLst>
                  </p14:cNvPr>
                  <p14:cNvContentPartPr/>
                  <p14:nvPr/>
                </p14:nvContentPartPr>
                <p14:xfrm>
                  <a:off x="1683646" y="1684394"/>
                  <a:ext cx="253080" cy="322560"/>
                </p14:xfrm>
              </p:contentPart>
            </mc:Choice>
            <mc:Fallback xmlns="">
              <p:pic>
                <p:nvPicPr>
                  <p:cNvPr id="250" name="Freihand 249">
                    <a:extLst>
                      <a:ext uri="{FF2B5EF4-FFF2-40B4-BE49-F238E27FC236}">
                        <a16:creationId xmlns:a16="http://schemas.microsoft.com/office/drawing/2014/main" id="{744CF03F-C308-413E-BAFD-D3E5C2740602}"/>
                      </a:ext>
                    </a:extLst>
                  </p:cNvPr>
                  <p:cNvPicPr/>
                  <p:nvPr/>
                </p:nvPicPr>
                <p:blipFill>
                  <a:blip r:embed="rId249"/>
                  <a:stretch>
                    <a:fillRect/>
                  </a:stretch>
                </p:blipFill>
                <p:spPr>
                  <a:xfrm>
                    <a:off x="1675006" y="1675394"/>
                    <a:ext cx="2707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51" name="Freihand 250">
                    <a:extLst>
                      <a:ext uri="{FF2B5EF4-FFF2-40B4-BE49-F238E27FC236}">
                        <a16:creationId xmlns:a16="http://schemas.microsoft.com/office/drawing/2014/main" id="{C4C543B2-23BB-4F01-B694-7E0C649321A1}"/>
                      </a:ext>
                    </a:extLst>
                  </p14:cNvPr>
                  <p14:cNvContentPartPr/>
                  <p14:nvPr/>
                </p14:nvContentPartPr>
                <p14:xfrm>
                  <a:off x="1885606" y="1866554"/>
                  <a:ext cx="149040" cy="138960"/>
                </p14:xfrm>
              </p:contentPart>
            </mc:Choice>
            <mc:Fallback xmlns="">
              <p:pic>
                <p:nvPicPr>
                  <p:cNvPr id="251" name="Freihand 250">
                    <a:extLst>
                      <a:ext uri="{FF2B5EF4-FFF2-40B4-BE49-F238E27FC236}">
                        <a16:creationId xmlns:a16="http://schemas.microsoft.com/office/drawing/2014/main" id="{C4C543B2-23BB-4F01-B694-7E0C649321A1}"/>
                      </a:ext>
                    </a:extLst>
                  </p:cNvPr>
                  <p:cNvPicPr/>
                  <p:nvPr/>
                </p:nvPicPr>
                <p:blipFill>
                  <a:blip r:embed="rId251"/>
                  <a:stretch>
                    <a:fillRect/>
                  </a:stretch>
                </p:blipFill>
                <p:spPr>
                  <a:xfrm>
                    <a:off x="1876606" y="1857554"/>
                    <a:ext cx="166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52" name="Freihand 251">
                    <a:extLst>
                      <a:ext uri="{FF2B5EF4-FFF2-40B4-BE49-F238E27FC236}">
                        <a16:creationId xmlns:a16="http://schemas.microsoft.com/office/drawing/2014/main" id="{C00B144C-1B10-4B21-93F1-90E22C8B87B1}"/>
                      </a:ext>
                    </a:extLst>
                  </p14:cNvPr>
                  <p14:cNvContentPartPr/>
                  <p14:nvPr/>
                </p14:nvContentPartPr>
                <p14:xfrm>
                  <a:off x="2076046" y="1851074"/>
                  <a:ext cx="125280" cy="136800"/>
                </p14:xfrm>
              </p:contentPart>
            </mc:Choice>
            <mc:Fallback xmlns="">
              <p:pic>
                <p:nvPicPr>
                  <p:cNvPr id="252" name="Freihand 251">
                    <a:extLst>
                      <a:ext uri="{FF2B5EF4-FFF2-40B4-BE49-F238E27FC236}">
                        <a16:creationId xmlns:a16="http://schemas.microsoft.com/office/drawing/2014/main" id="{C00B144C-1B10-4B21-93F1-90E22C8B87B1}"/>
                      </a:ext>
                    </a:extLst>
                  </p:cNvPr>
                  <p:cNvPicPr/>
                  <p:nvPr/>
                </p:nvPicPr>
                <p:blipFill>
                  <a:blip r:embed="rId253"/>
                  <a:stretch>
                    <a:fillRect/>
                  </a:stretch>
                </p:blipFill>
                <p:spPr>
                  <a:xfrm>
                    <a:off x="2067406" y="1842434"/>
                    <a:ext cx="142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53" name="Freihand 252">
                    <a:extLst>
                      <a:ext uri="{FF2B5EF4-FFF2-40B4-BE49-F238E27FC236}">
                        <a16:creationId xmlns:a16="http://schemas.microsoft.com/office/drawing/2014/main" id="{F6556660-4B7D-494C-8B67-29CC81D8FBE1}"/>
                      </a:ext>
                    </a:extLst>
                  </p14:cNvPr>
                  <p14:cNvContentPartPr/>
                  <p14:nvPr/>
                </p14:nvContentPartPr>
                <p14:xfrm>
                  <a:off x="2224006" y="1829474"/>
                  <a:ext cx="171360" cy="170640"/>
                </p14:xfrm>
              </p:contentPart>
            </mc:Choice>
            <mc:Fallback xmlns="">
              <p:pic>
                <p:nvPicPr>
                  <p:cNvPr id="253" name="Freihand 252">
                    <a:extLst>
                      <a:ext uri="{FF2B5EF4-FFF2-40B4-BE49-F238E27FC236}">
                        <a16:creationId xmlns:a16="http://schemas.microsoft.com/office/drawing/2014/main" id="{F6556660-4B7D-494C-8B67-29CC81D8FBE1}"/>
                      </a:ext>
                    </a:extLst>
                  </p:cNvPr>
                  <p:cNvPicPr/>
                  <p:nvPr/>
                </p:nvPicPr>
                <p:blipFill>
                  <a:blip r:embed="rId255"/>
                  <a:stretch>
                    <a:fillRect/>
                  </a:stretch>
                </p:blipFill>
                <p:spPr>
                  <a:xfrm>
                    <a:off x="2215366" y="1820474"/>
                    <a:ext cx="189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55" name="Freihand 254">
                    <a:extLst>
                      <a:ext uri="{FF2B5EF4-FFF2-40B4-BE49-F238E27FC236}">
                        <a16:creationId xmlns:a16="http://schemas.microsoft.com/office/drawing/2014/main" id="{675389D1-BA6D-48E8-8EFE-656E5645B743}"/>
                      </a:ext>
                    </a:extLst>
                  </p14:cNvPr>
                  <p14:cNvContentPartPr/>
                  <p14:nvPr/>
                </p14:nvContentPartPr>
                <p14:xfrm>
                  <a:off x="2397886" y="1852874"/>
                  <a:ext cx="164160" cy="117720"/>
                </p14:xfrm>
              </p:contentPart>
            </mc:Choice>
            <mc:Fallback xmlns="">
              <p:pic>
                <p:nvPicPr>
                  <p:cNvPr id="255" name="Freihand 254">
                    <a:extLst>
                      <a:ext uri="{FF2B5EF4-FFF2-40B4-BE49-F238E27FC236}">
                        <a16:creationId xmlns:a16="http://schemas.microsoft.com/office/drawing/2014/main" id="{675389D1-BA6D-48E8-8EFE-656E5645B743}"/>
                      </a:ext>
                    </a:extLst>
                  </p:cNvPr>
                  <p:cNvPicPr/>
                  <p:nvPr/>
                </p:nvPicPr>
                <p:blipFill>
                  <a:blip r:embed="rId257"/>
                  <a:stretch>
                    <a:fillRect/>
                  </a:stretch>
                </p:blipFill>
                <p:spPr>
                  <a:xfrm>
                    <a:off x="2389246" y="1844234"/>
                    <a:ext cx="18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56" name="Freihand 255">
                    <a:extLst>
                      <a:ext uri="{FF2B5EF4-FFF2-40B4-BE49-F238E27FC236}">
                        <a16:creationId xmlns:a16="http://schemas.microsoft.com/office/drawing/2014/main" id="{4C47A290-3173-4F9F-BA3B-9E9EF4E73873}"/>
                      </a:ext>
                    </a:extLst>
                  </p14:cNvPr>
                  <p14:cNvContentPartPr/>
                  <p14:nvPr/>
                </p14:nvContentPartPr>
                <p14:xfrm>
                  <a:off x="2585086" y="1851074"/>
                  <a:ext cx="105480" cy="118080"/>
                </p14:xfrm>
              </p:contentPart>
            </mc:Choice>
            <mc:Fallback xmlns="">
              <p:pic>
                <p:nvPicPr>
                  <p:cNvPr id="256" name="Freihand 255">
                    <a:extLst>
                      <a:ext uri="{FF2B5EF4-FFF2-40B4-BE49-F238E27FC236}">
                        <a16:creationId xmlns:a16="http://schemas.microsoft.com/office/drawing/2014/main" id="{4C47A290-3173-4F9F-BA3B-9E9EF4E73873}"/>
                      </a:ext>
                    </a:extLst>
                  </p:cNvPr>
                  <p:cNvPicPr/>
                  <p:nvPr/>
                </p:nvPicPr>
                <p:blipFill>
                  <a:blip r:embed="rId259"/>
                  <a:stretch>
                    <a:fillRect/>
                  </a:stretch>
                </p:blipFill>
                <p:spPr>
                  <a:xfrm>
                    <a:off x="2576086" y="1842434"/>
                    <a:ext cx="12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64" name="Freihand 263">
                    <a:extLst>
                      <a:ext uri="{FF2B5EF4-FFF2-40B4-BE49-F238E27FC236}">
                        <a16:creationId xmlns:a16="http://schemas.microsoft.com/office/drawing/2014/main" id="{8FD2E696-ECD8-4F05-81E0-C1F72F6749D9}"/>
                      </a:ext>
                    </a:extLst>
                  </p14:cNvPr>
                  <p14:cNvContentPartPr/>
                  <p14:nvPr/>
                </p14:nvContentPartPr>
                <p14:xfrm>
                  <a:off x="2713246" y="1617794"/>
                  <a:ext cx="101880" cy="574200"/>
                </p14:xfrm>
              </p:contentPart>
            </mc:Choice>
            <mc:Fallback xmlns="">
              <p:pic>
                <p:nvPicPr>
                  <p:cNvPr id="264" name="Freihand 263">
                    <a:extLst>
                      <a:ext uri="{FF2B5EF4-FFF2-40B4-BE49-F238E27FC236}">
                        <a16:creationId xmlns:a16="http://schemas.microsoft.com/office/drawing/2014/main" id="{8FD2E696-ECD8-4F05-81E0-C1F72F6749D9}"/>
                      </a:ext>
                    </a:extLst>
                  </p:cNvPr>
                  <p:cNvPicPr/>
                  <p:nvPr/>
                </p:nvPicPr>
                <p:blipFill>
                  <a:blip r:embed="rId261"/>
                  <a:stretch>
                    <a:fillRect/>
                  </a:stretch>
                </p:blipFill>
                <p:spPr>
                  <a:xfrm>
                    <a:off x="2704246" y="1608794"/>
                    <a:ext cx="119520" cy="591840"/>
                  </a:xfrm>
                  <a:prstGeom prst="rect">
                    <a:avLst/>
                  </a:prstGeom>
                </p:spPr>
              </p:pic>
            </mc:Fallback>
          </mc:AlternateContent>
        </p:grpSp>
      </p:grpSp>
      <p:grpSp>
        <p:nvGrpSpPr>
          <p:cNvPr id="291" name="Gruppieren 290">
            <a:extLst>
              <a:ext uri="{FF2B5EF4-FFF2-40B4-BE49-F238E27FC236}">
                <a16:creationId xmlns:a16="http://schemas.microsoft.com/office/drawing/2014/main" id="{1226555A-5C78-40E4-A3B9-7493C37ED46B}"/>
              </a:ext>
            </a:extLst>
          </p:cNvPr>
          <p:cNvGrpSpPr/>
          <p:nvPr/>
        </p:nvGrpSpPr>
        <p:grpSpPr>
          <a:xfrm>
            <a:off x="3179959" y="1648315"/>
            <a:ext cx="2088000" cy="660600"/>
            <a:chOff x="727486" y="1661714"/>
            <a:chExt cx="2088000" cy="660600"/>
          </a:xfrm>
        </p:grpSpPr>
        <mc:AlternateContent xmlns:mc="http://schemas.openxmlformats.org/markup-compatibility/2006" xmlns:p14="http://schemas.microsoft.com/office/powerpoint/2010/main">
          <mc:Choice Requires="p14">
            <p:contentPart p14:bwMode="auto" r:id="rId262">
              <p14:nvContentPartPr>
                <p14:cNvPr id="267" name="Freihand 266">
                  <a:extLst>
                    <a:ext uri="{FF2B5EF4-FFF2-40B4-BE49-F238E27FC236}">
                      <a16:creationId xmlns:a16="http://schemas.microsoft.com/office/drawing/2014/main" id="{1A2427F4-489A-46CF-A2F7-A2615F64B020}"/>
                    </a:ext>
                  </a:extLst>
                </p14:cNvPr>
                <p14:cNvContentPartPr/>
                <p14:nvPr/>
              </p14:nvContentPartPr>
              <p14:xfrm>
                <a:off x="909286" y="1848914"/>
                <a:ext cx="189720" cy="316800"/>
              </p14:xfrm>
            </p:contentPart>
          </mc:Choice>
          <mc:Fallback xmlns="">
            <p:pic>
              <p:nvPicPr>
                <p:cNvPr id="267" name="Freihand 266">
                  <a:extLst>
                    <a:ext uri="{FF2B5EF4-FFF2-40B4-BE49-F238E27FC236}">
                      <a16:creationId xmlns:a16="http://schemas.microsoft.com/office/drawing/2014/main" id="{1A2427F4-489A-46CF-A2F7-A2615F64B020}"/>
                    </a:ext>
                  </a:extLst>
                </p:cNvPr>
                <p:cNvPicPr/>
                <p:nvPr/>
              </p:nvPicPr>
              <p:blipFill>
                <a:blip r:embed="rId263"/>
                <a:stretch>
                  <a:fillRect/>
                </a:stretch>
              </p:blipFill>
              <p:spPr>
                <a:xfrm>
                  <a:off x="900646" y="1840274"/>
                  <a:ext cx="2073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86" name="Freihand 285">
                  <a:extLst>
                    <a:ext uri="{FF2B5EF4-FFF2-40B4-BE49-F238E27FC236}">
                      <a16:creationId xmlns:a16="http://schemas.microsoft.com/office/drawing/2014/main" id="{1DF46B8D-F063-4320-BFBA-52B24E5DDA39}"/>
                    </a:ext>
                  </a:extLst>
                </p14:cNvPr>
                <p14:cNvContentPartPr/>
                <p14:nvPr/>
              </p14:nvContentPartPr>
              <p14:xfrm>
                <a:off x="727486" y="1757834"/>
                <a:ext cx="2047320" cy="564480"/>
              </p14:xfrm>
            </p:contentPart>
          </mc:Choice>
          <mc:Fallback xmlns="">
            <p:pic>
              <p:nvPicPr>
                <p:cNvPr id="286" name="Freihand 285">
                  <a:extLst>
                    <a:ext uri="{FF2B5EF4-FFF2-40B4-BE49-F238E27FC236}">
                      <a16:creationId xmlns:a16="http://schemas.microsoft.com/office/drawing/2014/main" id="{1DF46B8D-F063-4320-BFBA-52B24E5DDA39}"/>
                    </a:ext>
                  </a:extLst>
                </p:cNvPr>
                <p:cNvPicPr/>
                <p:nvPr/>
              </p:nvPicPr>
              <p:blipFill>
                <a:blip r:embed="rId265"/>
                <a:stretch>
                  <a:fillRect/>
                </a:stretch>
              </p:blipFill>
              <p:spPr>
                <a:xfrm>
                  <a:off x="718486" y="1748834"/>
                  <a:ext cx="2064960" cy="582120"/>
                </a:xfrm>
                <a:prstGeom prst="rect">
                  <a:avLst/>
                </a:prstGeom>
              </p:spPr>
            </p:pic>
          </mc:Fallback>
        </mc:AlternateContent>
        <p:grpSp>
          <p:nvGrpSpPr>
            <p:cNvPr id="290" name="Gruppieren 289">
              <a:extLst>
                <a:ext uri="{FF2B5EF4-FFF2-40B4-BE49-F238E27FC236}">
                  <a16:creationId xmlns:a16="http://schemas.microsoft.com/office/drawing/2014/main" id="{93EFB26C-548C-4614-A121-3813E63B0DF4}"/>
                </a:ext>
              </a:extLst>
            </p:cNvPr>
            <p:cNvGrpSpPr/>
            <p:nvPr/>
          </p:nvGrpSpPr>
          <p:grpSpPr>
            <a:xfrm>
              <a:off x="742606" y="1661714"/>
              <a:ext cx="2072880" cy="607320"/>
              <a:chOff x="742606" y="1661714"/>
              <a:chExt cx="2072880" cy="607320"/>
            </a:xfrm>
          </p:grpSpPr>
          <mc:AlternateContent xmlns:mc="http://schemas.openxmlformats.org/markup-compatibility/2006" xmlns:p14="http://schemas.microsoft.com/office/powerpoint/2010/main">
            <mc:Choice Requires="p14">
              <p:contentPart p14:bwMode="auto" r:id="rId266">
                <p14:nvContentPartPr>
                  <p14:cNvPr id="271" name="Freihand 270">
                    <a:extLst>
                      <a:ext uri="{FF2B5EF4-FFF2-40B4-BE49-F238E27FC236}">
                        <a16:creationId xmlns:a16="http://schemas.microsoft.com/office/drawing/2014/main" id="{15BF358A-9662-4B7F-AA28-A93DDBE3A95E}"/>
                      </a:ext>
                    </a:extLst>
                  </p14:cNvPr>
                  <p14:cNvContentPartPr/>
                  <p14:nvPr/>
                </p14:nvContentPartPr>
                <p14:xfrm>
                  <a:off x="1157326" y="2021354"/>
                  <a:ext cx="182880" cy="141840"/>
                </p14:xfrm>
              </p:contentPart>
            </mc:Choice>
            <mc:Fallback xmlns="">
              <p:pic>
                <p:nvPicPr>
                  <p:cNvPr id="271" name="Freihand 270">
                    <a:extLst>
                      <a:ext uri="{FF2B5EF4-FFF2-40B4-BE49-F238E27FC236}">
                        <a16:creationId xmlns:a16="http://schemas.microsoft.com/office/drawing/2014/main" id="{15BF358A-9662-4B7F-AA28-A93DDBE3A95E}"/>
                      </a:ext>
                    </a:extLst>
                  </p:cNvPr>
                  <p:cNvPicPr/>
                  <p:nvPr/>
                </p:nvPicPr>
                <p:blipFill>
                  <a:blip r:embed="rId267"/>
                  <a:stretch>
                    <a:fillRect/>
                  </a:stretch>
                </p:blipFill>
                <p:spPr>
                  <a:xfrm>
                    <a:off x="1148686" y="2012354"/>
                    <a:ext cx="200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72" name="Freihand 271">
                    <a:extLst>
                      <a:ext uri="{FF2B5EF4-FFF2-40B4-BE49-F238E27FC236}">
                        <a16:creationId xmlns:a16="http://schemas.microsoft.com/office/drawing/2014/main" id="{C6B5453C-6A12-4B3A-AE20-E96AEC6E0235}"/>
                      </a:ext>
                    </a:extLst>
                  </p14:cNvPr>
                  <p14:cNvContentPartPr/>
                  <p14:nvPr/>
                </p14:nvContentPartPr>
                <p14:xfrm>
                  <a:off x="1401766" y="2006234"/>
                  <a:ext cx="167400" cy="127080"/>
                </p14:xfrm>
              </p:contentPart>
            </mc:Choice>
            <mc:Fallback xmlns="">
              <p:pic>
                <p:nvPicPr>
                  <p:cNvPr id="272" name="Freihand 271">
                    <a:extLst>
                      <a:ext uri="{FF2B5EF4-FFF2-40B4-BE49-F238E27FC236}">
                        <a16:creationId xmlns:a16="http://schemas.microsoft.com/office/drawing/2014/main" id="{C6B5453C-6A12-4B3A-AE20-E96AEC6E0235}"/>
                      </a:ext>
                    </a:extLst>
                  </p:cNvPr>
                  <p:cNvPicPr/>
                  <p:nvPr/>
                </p:nvPicPr>
                <p:blipFill>
                  <a:blip r:embed="rId269"/>
                  <a:stretch>
                    <a:fillRect/>
                  </a:stretch>
                </p:blipFill>
                <p:spPr>
                  <a:xfrm>
                    <a:off x="1392766" y="1997594"/>
                    <a:ext cx="185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73" name="Freihand 272">
                    <a:extLst>
                      <a:ext uri="{FF2B5EF4-FFF2-40B4-BE49-F238E27FC236}">
                        <a16:creationId xmlns:a16="http://schemas.microsoft.com/office/drawing/2014/main" id="{C58C9A8F-D0A2-4A9F-AEB5-52771777D602}"/>
                      </a:ext>
                    </a:extLst>
                  </p14:cNvPr>
                  <p14:cNvContentPartPr/>
                  <p14:nvPr/>
                </p14:nvContentPartPr>
                <p14:xfrm>
                  <a:off x="1434526" y="2051954"/>
                  <a:ext cx="143640" cy="193320"/>
                </p14:xfrm>
              </p:contentPart>
            </mc:Choice>
            <mc:Fallback xmlns="">
              <p:pic>
                <p:nvPicPr>
                  <p:cNvPr id="273" name="Freihand 272">
                    <a:extLst>
                      <a:ext uri="{FF2B5EF4-FFF2-40B4-BE49-F238E27FC236}">
                        <a16:creationId xmlns:a16="http://schemas.microsoft.com/office/drawing/2014/main" id="{C58C9A8F-D0A2-4A9F-AEB5-52771777D602}"/>
                      </a:ext>
                    </a:extLst>
                  </p:cNvPr>
                  <p:cNvPicPr/>
                  <p:nvPr/>
                </p:nvPicPr>
                <p:blipFill>
                  <a:blip r:embed="rId271"/>
                  <a:stretch>
                    <a:fillRect/>
                  </a:stretch>
                </p:blipFill>
                <p:spPr>
                  <a:xfrm>
                    <a:off x="1425526" y="2043314"/>
                    <a:ext cx="161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75" name="Freihand 274">
                    <a:extLst>
                      <a:ext uri="{FF2B5EF4-FFF2-40B4-BE49-F238E27FC236}">
                        <a16:creationId xmlns:a16="http://schemas.microsoft.com/office/drawing/2014/main" id="{042878A3-E65B-4BAF-8CA6-74021B336711}"/>
                      </a:ext>
                    </a:extLst>
                  </p14:cNvPr>
                  <p14:cNvContentPartPr/>
                  <p14:nvPr/>
                </p14:nvContentPartPr>
                <p14:xfrm>
                  <a:off x="1673566" y="1822634"/>
                  <a:ext cx="190440" cy="245880"/>
                </p14:xfrm>
              </p:contentPart>
            </mc:Choice>
            <mc:Fallback xmlns="">
              <p:pic>
                <p:nvPicPr>
                  <p:cNvPr id="275" name="Freihand 274">
                    <a:extLst>
                      <a:ext uri="{FF2B5EF4-FFF2-40B4-BE49-F238E27FC236}">
                        <a16:creationId xmlns:a16="http://schemas.microsoft.com/office/drawing/2014/main" id="{042878A3-E65B-4BAF-8CA6-74021B336711}"/>
                      </a:ext>
                    </a:extLst>
                  </p:cNvPr>
                  <p:cNvPicPr/>
                  <p:nvPr/>
                </p:nvPicPr>
                <p:blipFill>
                  <a:blip r:embed="rId273"/>
                  <a:stretch>
                    <a:fillRect/>
                  </a:stretch>
                </p:blipFill>
                <p:spPr>
                  <a:xfrm>
                    <a:off x="1664566" y="1813994"/>
                    <a:ext cx="2080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76" name="Freihand 275">
                    <a:extLst>
                      <a:ext uri="{FF2B5EF4-FFF2-40B4-BE49-F238E27FC236}">
                        <a16:creationId xmlns:a16="http://schemas.microsoft.com/office/drawing/2014/main" id="{64BB825B-50A2-478D-8F74-7D9E7BC6A342}"/>
                      </a:ext>
                    </a:extLst>
                  </p14:cNvPr>
                  <p14:cNvContentPartPr/>
                  <p14:nvPr/>
                </p14:nvContentPartPr>
                <p14:xfrm>
                  <a:off x="1862926" y="1951514"/>
                  <a:ext cx="183240" cy="159840"/>
                </p14:xfrm>
              </p:contentPart>
            </mc:Choice>
            <mc:Fallback xmlns="">
              <p:pic>
                <p:nvPicPr>
                  <p:cNvPr id="276" name="Freihand 275">
                    <a:extLst>
                      <a:ext uri="{FF2B5EF4-FFF2-40B4-BE49-F238E27FC236}">
                        <a16:creationId xmlns:a16="http://schemas.microsoft.com/office/drawing/2014/main" id="{64BB825B-50A2-478D-8F74-7D9E7BC6A342}"/>
                      </a:ext>
                    </a:extLst>
                  </p:cNvPr>
                  <p:cNvPicPr/>
                  <p:nvPr/>
                </p:nvPicPr>
                <p:blipFill>
                  <a:blip r:embed="rId275"/>
                  <a:stretch>
                    <a:fillRect/>
                  </a:stretch>
                </p:blipFill>
                <p:spPr>
                  <a:xfrm>
                    <a:off x="1854286" y="1942874"/>
                    <a:ext cx="200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77" name="Freihand 276">
                    <a:extLst>
                      <a:ext uri="{FF2B5EF4-FFF2-40B4-BE49-F238E27FC236}">
                        <a16:creationId xmlns:a16="http://schemas.microsoft.com/office/drawing/2014/main" id="{CF03D645-5D38-4F09-B4CE-1386ADE6EA7C}"/>
                      </a:ext>
                    </a:extLst>
                  </p14:cNvPr>
                  <p14:cNvContentPartPr/>
                  <p14:nvPr/>
                </p14:nvContentPartPr>
                <p14:xfrm>
                  <a:off x="2034286" y="1955834"/>
                  <a:ext cx="70200" cy="115920"/>
                </p14:xfrm>
              </p:contentPart>
            </mc:Choice>
            <mc:Fallback xmlns="">
              <p:pic>
                <p:nvPicPr>
                  <p:cNvPr id="277" name="Freihand 276">
                    <a:extLst>
                      <a:ext uri="{FF2B5EF4-FFF2-40B4-BE49-F238E27FC236}">
                        <a16:creationId xmlns:a16="http://schemas.microsoft.com/office/drawing/2014/main" id="{CF03D645-5D38-4F09-B4CE-1386ADE6EA7C}"/>
                      </a:ext>
                    </a:extLst>
                  </p:cNvPr>
                  <p:cNvPicPr/>
                  <p:nvPr/>
                </p:nvPicPr>
                <p:blipFill>
                  <a:blip r:embed="rId277"/>
                  <a:stretch>
                    <a:fillRect/>
                  </a:stretch>
                </p:blipFill>
                <p:spPr>
                  <a:xfrm>
                    <a:off x="2025286" y="1947194"/>
                    <a:ext cx="87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9" name="Freihand 278">
                    <a:extLst>
                      <a:ext uri="{FF2B5EF4-FFF2-40B4-BE49-F238E27FC236}">
                        <a16:creationId xmlns:a16="http://schemas.microsoft.com/office/drawing/2014/main" id="{DEE5A1EC-9D91-403F-805D-0F6DAF929F5E}"/>
                      </a:ext>
                    </a:extLst>
                  </p14:cNvPr>
                  <p14:cNvContentPartPr/>
                  <p14:nvPr/>
                </p14:nvContentPartPr>
                <p14:xfrm>
                  <a:off x="2135086" y="1949354"/>
                  <a:ext cx="123840" cy="128520"/>
                </p14:xfrm>
              </p:contentPart>
            </mc:Choice>
            <mc:Fallback xmlns="">
              <p:pic>
                <p:nvPicPr>
                  <p:cNvPr id="279" name="Freihand 278">
                    <a:extLst>
                      <a:ext uri="{FF2B5EF4-FFF2-40B4-BE49-F238E27FC236}">
                        <a16:creationId xmlns:a16="http://schemas.microsoft.com/office/drawing/2014/main" id="{DEE5A1EC-9D91-403F-805D-0F6DAF929F5E}"/>
                      </a:ext>
                    </a:extLst>
                  </p:cNvPr>
                  <p:cNvPicPr/>
                  <p:nvPr/>
                </p:nvPicPr>
                <p:blipFill>
                  <a:blip r:embed="rId279"/>
                  <a:stretch>
                    <a:fillRect/>
                  </a:stretch>
                </p:blipFill>
                <p:spPr>
                  <a:xfrm>
                    <a:off x="2126446" y="1940714"/>
                    <a:ext cx="1414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81" name="Freihand 280">
                    <a:extLst>
                      <a:ext uri="{FF2B5EF4-FFF2-40B4-BE49-F238E27FC236}">
                        <a16:creationId xmlns:a16="http://schemas.microsoft.com/office/drawing/2014/main" id="{E46474D7-105C-438D-A86A-0AAEBBCABC15}"/>
                      </a:ext>
                    </a:extLst>
                  </p14:cNvPr>
                  <p14:cNvContentPartPr/>
                  <p14:nvPr/>
                </p14:nvContentPartPr>
                <p14:xfrm>
                  <a:off x="2270806" y="1954754"/>
                  <a:ext cx="136440" cy="128520"/>
                </p14:xfrm>
              </p:contentPart>
            </mc:Choice>
            <mc:Fallback xmlns="">
              <p:pic>
                <p:nvPicPr>
                  <p:cNvPr id="281" name="Freihand 280">
                    <a:extLst>
                      <a:ext uri="{FF2B5EF4-FFF2-40B4-BE49-F238E27FC236}">
                        <a16:creationId xmlns:a16="http://schemas.microsoft.com/office/drawing/2014/main" id="{E46474D7-105C-438D-A86A-0AAEBBCABC15}"/>
                      </a:ext>
                    </a:extLst>
                  </p:cNvPr>
                  <p:cNvPicPr/>
                  <p:nvPr/>
                </p:nvPicPr>
                <p:blipFill>
                  <a:blip r:embed="rId281"/>
                  <a:stretch>
                    <a:fillRect/>
                  </a:stretch>
                </p:blipFill>
                <p:spPr>
                  <a:xfrm>
                    <a:off x="2261806" y="1946114"/>
                    <a:ext cx="154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82" name="Freihand 281">
                    <a:extLst>
                      <a:ext uri="{FF2B5EF4-FFF2-40B4-BE49-F238E27FC236}">
                        <a16:creationId xmlns:a16="http://schemas.microsoft.com/office/drawing/2014/main" id="{DDB2C503-02DF-4DF8-AFB0-37FC8B2CD5C6}"/>
                      </a:ext>
                    </a:extLst>
                  </p14:cNvPr>
                  <p14:cNvContentPartPr/>
                  <p14:nvPr/>
                </p14:nvContentPartPr>
                <p14:xfrm>
                  <a:off x="2449366" y="1934234"/>
                  <a:ext cx="151560" cy="118440"/>
                </p14:xfrm>
              </p:contentPart>
            </mc:Choice>
            <mc:Fallback xmlns="">
              <p:pic>
                <p:nvPicPr>
                  <p:cNvPr id="282" name="Freihand 281">
                    <a:extLst>
                      <a:ext uri="{FF2B5EF4-FFF2-40B4-BE49-F238E27FC236}">
                        <a16:creationId xmlns:a16="http://schemas.microsoft.com/office/drawing/2014/main" id="{DDB2C503-02DF-4DF8-AFB0-37FC8B2CD5C6}"/>
                      </a:ext>
                    </a:extLst>
                  </p:cNvPr>
                  <p:cNvPicPr/>
                  <p:nvPr/>
                </p:nvPicPr>
                <p:blipFill>
                  <a:blip r:embed="rId283"/>
                  <a:stretch>
                    <a:fillRect/>
                  </a:stretch>
                </p:blipFill>
                <p:spPr>
                  <a:xfrm>
                    <a:off x="2440726" y="1925234"/>
                    <a:ext cx="169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88" name="Freihand 287">
                    <a:extLst>
                      <a:ext uri="{FF2B5EF4-FFF2-40B4-BE49-F238E27FC236}">
                        <a16:creationId xmlns:a16="http://schemas.microsoft.com/office/drawing/2014/main" id="{ACD839BF-ABDF-4B81-9AE9-43F3DF4EF1CC}"/>
                      </a:ext>
                    </a:extLst>
                  </p14:cNvPr>
                  <p14:cNvContentPartPr/>
                  <p14:nvPr/>
                </p14:nvContentPartPr>
                <p14:xfrm>
                  <a:off x="742606" y="1661714"/>
                  <a:ext cx="2064240" cy="84960"/>
                </p14:xfrm>
              </p:contentPart>
            </mc:Choice>
            <mc:Fallback xmlns="">
              <p:pic>
                <p:nvPicPr>
                  <p:cNvPr id="288" name="Freihand 287">
                    <a:extLst>
                      <a:ext uri="{FF2B5EF4-FFF2-40B4-BE49-F238E27FC236}">
                        <a16:creationId xmlns:a16="http://schemas.microsoft.com/office/drawing/2014/main" id="{ACD839BF-ABDF-4B81-9AE9-43F3DF4EF1CC}"/>
                      </a:ext>
                    </a:extLst>
                  </p:cNvPr>
                  <p:cNvPicPr/>
                  <p:nvPr/>
                </p:nvPicPr>
                <p:blipFill>
                  <a:blip r:embed="rId285"/>
                  <a:stretch>
                    <a:fillRect/>
                  </a:stretch>
                </p:blipFill>
                <p:spPr>
                  <a:xfrm>
                    <a:off x="733606" y="1653074"/>
                    <a:ext cx="20818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89" name="Freihand 288">
                    <a:extLst>
                      <a:ext uri="{FF2B5EF4-FFF2-40B4-BE49-F238E27FC236}">
                        <a16:creationId xmlns:a16="http://schemas.microsoft.com/office/drawing/2014/main" id="{8FD795BD-419A-4802-B9A0-94A99FE58F86}"/>
                      </a:ext>
                    </a:extLst>
                  </p14:cNvPr>
                  <p14:cNvContentPartPr/>
                  <p14:nvPr/>
                </p14:nvContentPartPr>
                <p14:xfrm>
                  <a:off x="2790646" y="1748474"/>
                  <a:ext cx="24840" cy="520560"/>
                </p14:xfrm>
              </p:contentPart>
            </mc:Choice>
            <mc:Fallback xmlns="">
              <p:pic>
                <p:nvPicPr>
                  <p:cNvPr id="289" name="Freihand 288">
                    <a:extLst>
                      <a:ext uri="{FF2B5EF4-FFF2-40B4-BE49-F238E27FC236}">
                        <a16:creationId xmlns:a16="http://schemas.microsoft.com/office/drawing/2014/main" id="{8FD795BD-419A-4802-B9A0-94A99FE58F86}"/>
                      </a:ext>
                    </a:extLst>
                  </p:cNvPr>
                  <p:cNvPicPr/>
                  <p:nvPr/>
                </p:nvPicPr>
                <p:blipFill>
                  <a:blip r:embed="rId287"/>
                  <a:stretch>
                    <a:fillRect/>
                  </a:stretch>
                </p:blipFill>
                <p:spPr>
                  <a:xfrm>
                    <a:off x="2782006" y="1739834"/>
                    <a:ext cx="42480" cy="538200"/>
                  </a:xfrm>
                  <a:prstGeom prst="rect">
                    <a:avLst/>
                  </a:prstGeom>
                </p:spPr>
              </p:pic>
            </mc:Fallback>
          </mc:AlternateContent>
        </p:grpSp>
      </p:grpSp>
      <p:grpSp>
        <p:nvGrpSpPr>
          <p:cNvPr id="313" name="Gruppieren 312">
            <a:extLst>
              <a:ext uri="{FF2B5EF4-FFF2-40B4-BE49-F238E27FC236}">
                <a16:creationId xmlns:a16="http://schemas.microsoft.com/office/drawing/2014/main" id="{DE47386C-3461-4B91-A2B7-86CD345E7C77}"/>
              </a:ext>
            </a:extLst>
          </p:cNvPr>
          <p:cNvGrpSpPr/>
          <p:nvPr/>
        </p:nvGrpSpPr>
        <p:grpSpPr>
          <a:xfrm>
            <a:off x="9670113" y="3112705"/>
            <a:ext cx="492840" cy="762840"/>
            <a:chOff x="4122890" y="602460"/>
            <a:chExt cx="492840" cy="762840"/>
          </a:xfrm>
        </p:grpSpPr>
        <mc:AlternateContent xmlns:mc="http://schemas.openxmlformats.org/markup-compatibility/2006" xmlns:p14="http://schemas.microsoft.com/office/powerpoint/2010/main">
          <mc:Choice Requires="p14">
            <p:contentPart p14:bwMode="auto" r:id="rId288">
              <p14:nvContentPartPr>
                <p14:cNvPr id="293" name="Freihand 292">
                  <a:extLst>
                    <a:ext uri="{FF2B5EF4-FFF2-40B4-BE49-F238E27FC236}">
                      <a16:creationId xmlns:a16="http://schemas.microsoft.com/office/drawing/2014/main" id="{9DB4A923-A779-4039-8B26-65625B00A929}"/>
                    </a:ext>
                  </a:extLst>
                </p14:cNvPr>
                <p14:cNvContentPartPr/>
                <p14:nvPr/>
              </p14:nvContentPartPr>
              <p14:xfrm>
                <a:off x="4137650" y="602460"/>
                <a:ext cx="470880" cy="259920"/>
              </p14:xfrm>
            </p:contentPart>
          </mc:Choice>
          <mc:Fallback xmlns="">
            <p:pic>
              <p:nvPicPr>
                <p:cNvPr id="293" name="Freihand 292">
                  <a:extLst>
                    <a:ext uri="{FF2B5EF4-FFF2-40B4-BE49-F238E27FC236}">
                      <a16:creationId xmlns:a16="http://schemas.microsoft.com/office/drawing/2014/main" id="{9DB4A923-A779-4039-8B26-65625B00A929}"/>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2" name="Gruppieren 311">
              <a:extLst>
                <a:ext uri="{FF2B5EF4-FFF2-40B4-BE49-F238E27FC236}">
                  <a16:creationId xmlns:a16="http://schemas.microsoft.com/office/drawing/2014/main" id="{3DD320D5-28F0-4C2E-8203-B52139B907AC}"/>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0">
                <p14:nvContentPartPr>
                  <p14:cNvPr id="294" name="Freihand 293">
                    <a:extLst>
                      <a:ext uri="{FF2B5EF4-FFF2-40B4-BE49-F238E27FC236}">
                        <a16:creationId xmlns:a16="http://schemas.microsoft.com/office/drawing/2014/main" id="{0A4D6086-B628-4905-9EFB-D8B93E59AE0B}"/>
                      </a:ext>
                    </a:extLst>
                  </p14:cNvPr>
                  <p14:cNvContentPartPr/>
                  <p14:nvPr/>
                </p14:nvContentPartPr>
                <p14:xfrm>
                  <a:off x="4122890" y="775620"/>
                  <a:ext cx="25200" cy="510120"/>
                </p14:xfrm>
              </p:contentPart>
            </mc:Choice>
            <mc:Fallback xmlns="">
              <p:pic>
                <p:nvPicPr>
                  <p:cNvPr id="294" name="Freihand 293">
                    <a:extLst>
                      <a:ext uri="{FF2B5EF4-FFF2-40B4-BE49-F238E27FC236}">
                        <a16:creationId xmlns:a16="http://schemas.microsoft.com/office/drawing/2014/main" id="{0A4D6086-B628-4905-9EFB-D8B93E59AE0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95" name="Freihand 294">
                    <a:extLst>
                      <a:ext uri="{FF2B5EF4-FFF2-40B4-BE49-F238E27FC236}">
                        <a16:creationId xmlns:a16="http://schemas.microsoft.com/office/drawing/2014/main" id="{A05C77D9-9E6C-4F06-AEB7-3A94032F4E4A}"/>
                      </a:ext>
                    </a:extLst>
                  </p14:cNvPr>
                  <p14:cNvContentPartPr/>
                  <p14:nvPr/>
                </p14:nvContentPartPr>
                <p14:xfrm>
                  <a:off x="4569290" y="729180"/>
                  <a:ext cx="46440" cy="560520"/>
                </p14:xfrm>
              </p:contentPart>
            </mc:Choice>
            <mc:Fallback xmlns="">
              <p:pic>
                <p:nvPicPr>
                  <p:cNvPr id="295" name="Freihand 294">
                    <a:extLst>
                      <a:ext uri="{FF2B5EF4-FFF2-40B4-BE49-F238E27FC236}">
                        <a16:creationId xmlns:a16="http://schemas.microsoft.com/office/drawing/2014/main" id="{A05C77D9-9E6C-4F06-AEB7-3A94032F4E4A}"/>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97" name="Freihand 296">
                    <a:extLst>
                      <a:ext uri="{FF2B5EF4-FFF2-40B4-BE49-F238E27FC236}">
                        <a16:creationId xmlns:a16="http://schemas.microsoft.com/office/drawing/2014/main" id="{116F002A-D479-45DD-9D25-A4000CE85A06}"/>
                      </a:ext>
                    </a:extLst>
                  </p14:cNvPr>
                  <p14:cNvContentPartPr/>
                  <p14:nvPr/>
                </p14:nvContentPartPr>
                <p14:xfrm>
                  <a:off x="4126850" y="1270260"/>
                  <a:ext cx="473760" cy="95040"/>
                </p14:xfrm>
              </p:contentPart>
            </mc:Choice>
            <mc:Fallback xmlns="">
              <p:pic>
                <p:nvPicPr>
                  <p:cNvPr id="297" name="Freihand 296">
                    <a:extLst>
                      <a:ext uri="{FF2B5EF4-FFF2-40B4-BE49-F238E27FC236}">
                        <a16:creationId xmlns:a16="http://schemas.microsoft.com/office/drawing/2014/main" id="{116F002A-D479-45DD-9D25-A4000CE85A06}"/>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11" name="Freihand 310">
                    <a:extLst>
                      <a:ext uri="{FF2B5EF4-FFF2-40B4-BE49-F238E27FC236}">
                        <a16:creationId xmlns:a16="http://schemas.microsoft.com/office/drawing/2014/main" id="{5C268C11-07F1-49AE-847D-3B20575540E2}"/>
                      </a:ext>
                    </a:extLst>
                  </p14:cNvPr>
                  <p14:cNvContentPartPr/>
                  <p14:nvPr/>
                </p14:nvContentPartPr>
                <p14:xfrm>
                  <a:off x="4323166" y="605114"/>
                  <a:ext cx="77400" cy="20160"/>
                </p14:xfrm>
              </p:contentPart>
            </mc:Choice>
            <mc:Fallback xmlns="">
              <p:pic>
                <p:nvPicPr>
                  <p:cNvPr id="311" name="Freihand 310">
                    <a:extLst>
                      <a:ext uri="{FF2B5EF4-FFF2-40B4-BE49-F238E27FC236}">
                        <a16:creationId xmlns:a16="http://schemas.microsoft.com/office/drawing/2014/main" id="{5C268C11-07F1-49AE-847D-3B20575540E2}"/>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14" name="Gruppieren 313">
            <a:extLst>
              <a:ext uri="{FF2B5EF4-FFF2-40B4-BE49-F238E27FC236}">
                <a16:creationId xmlns:a16="http://schemas.microsoft.com/office/drawing/2014/main" id="{273D67A2-B899-4A42-A551-D5B531DC3B16}"/>
              </a:ext>
            </a:extLst>
          </p:cNvPr>
          <p:cNvGrpSpPr/>
          <p:nvPr/>
        </p:nvGrpSpPr>
        <p:grpSpPr>
          <a:xfrm>
            <a:off x="10514617" y="3097585"/>
            <a:ext cx="492840" cy="762840"/>
            <a:chOff x="4122890" y="602460"/>
            <a:chExt cx="492840" cy="762840"/>
          </a:xfrm>
        </p:grpSpPr>
        <mc:AlternateContent xmlns:mc="http://schemas.openxmlformats.org/markup-compatibility/2006" xmlns:p14="http://schemas.microsoft.com/office/powerpoint/2010/main">
          <mc:Choice Requires="p14">
            <p:contentPart p14:bwMode="auto" r:id="rId298">
              <p14:nvContentPartPr>
                <p14:cNvPr id="315" name="Freihand 314">
                  <a:extLst>
                    <a:ext uri="{FF2B5EF4-FFF2-40B4-BE49-F238E27FC236}">
                      <a16:creationId xmlns:a16="http://schemas.microsoft.com/office/drawing/2014/main" id="{ED14E671-43C1-4605-AE75-3AC118C621D8}"/>
                    </a:ext>
                  </a:extLst>
                </p14:cNvPr>
                <p14:cNvContentPartPr/>
                <p14:nvPr/>
              </p14:nvContentPartPr>
              <p14:xfrm>
                <a:off x="4137650" y="602460"/>
                <a:ext cx="470880" cy="259920"/>
              </p14:xfrm>
            </p:contentPart>
          </mc:Choice>
          <mc:Fallback xmlns="">
            <p:pic>
              <p:nvPicPr>
                <p:cNvPr id="315" name="Freihand 314">
                  <a:extLst>
                    <a:ext uri="{FF2B5EF4-FFF2-40B4-BE49-F238E27FC236}">
                      <a16:creationId xmlns:a16="http://schemas.microsoft.com/office/drawing/2014/main" id="{ED14E671-43C1-4605-AE75-3AC118C621D8}"/>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6" name="Gruppieren 315">
              <a:extLst>
                <a:ext uri="{FF2B5EF4-FFF2-40B4-BE49-F238E27FC236}">
                  <a16:creationId xmlns:a16="http://schemas.microsoft.com/office/drawing/2014/main" id="{0990DAF6-D105-4573-8220-CAF447304295}"/>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9">
                <p14:nvContentPartPr>
                  <p14:cNvPr id="317" name="Freihand 316">
                    <a:extLst>
                      <a:ext uri="{FF2B5EF4-FFF2-40B4-BE49-F238E27FC236}">
                        <a16:creationId xmlns:a16="http://schemas.microsoft.com/office/drawing/2014/main" id="{9B489FB9-EA04-4656-98F2-89C32EC7CB75}"/>
                      </a:ext>
                    </a:extLst>
                  </p14:cNvPr>
                  <p14:cNvContentPartPr/>
                  <p14:nvPr/>
                </p14:nvContentPartPr>
                <p14:xfrm>
                  <a:off x="4122890" y="775620"/>
                  <a:ext cx="25200" cy="510120"/>
                </p14:xfrm>
              </p:contentPart>
            </mc:Choice>
            <mc:Fallback xmlns="">
              <p:pic>
                <p:nvPicPr>
                  <p:cNvPr id="317" name="Freihand 316">
                    <a:extLst>
                      <a:ext uri="{FF2B5EF4-FFF2-40B4-BE49-F238E27FC236}">
                        <a16:creationId xmlns:a16="http://schemas.microsoft.com/office/drawing/2014/main" id="{9B489FB9-EA04-4656-98F2-89C32EC7CB75}"/>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8" name="Freihand 317">
                    <a:extLst>
                      <a:ext uri="{FF2B5EF4-FFF2-40B4-BE49-F238E27FC236}">
                        <a16:creationId xmlns:a16="http://schemas.microsoft.com/office/drawing/2014/main" id="{B4EC8C4D-0A7F-4D6D-A229-3BCA6929CB4D}"/>
                      </a:ext>
                    </a:extLst>
                  </p14:cNvPr>
                  <p14:cNvContentPartPr/>
                  <p14:nvPr/>
                </p14:nvContentPartPr>
                <p14:xfrm>
                  <a:off x="4569290" y="729180"/>
                  <a:ext cx="46440" cy="560520"/>
                </p14:xfrm>
              </p:contentPart>
            </mc:Choice>
            <mc:Fallback xmlns="">
              <p:pic>
                <p:nvPicPr>
                  <p:cNvPr id="318" name="Freihand 317">
                    <a:extLst>
                      <a:ext uri="{FF2B5EF4-FFF2-40B4-BE49-F238E27FC236}">
                        <a16:creationId xmlns:a16="http://schemas.microsoft.com/office/drawing/2014/main" id="{B4EC8C4D-0A7F-4D6D-A229-3BCA6929CB4D}"/>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19" name="Freihand 318">
                    <a:extLst>
                      <a:ext uri="{FF2B5EF4-FFF2-40B4-BE49-F238E27FC236}">
                        <a16:creationId xmlns:a16="http://schemas.microsoft.com/office/drawing/2014/main" id="{C6E72E68-E3C6-45E5-A221-BAE54CE724AF}"/>
                      </a:ext>
                    </a:extLst>
                  </p14:cNvPr>
                  <p14:cNvContentPartPr/>
                  <p14:nvPr/>
                </p14:nvContentPartPr>
                <p14:xfrm>
                  <a:off x="4126850" y="1270260"/>
                  <a:ext cx="473760" cy="95040"/>
                </p14:xfrm>
              </p:contentPart>
            </mc:Choice>
            <mc:Fallback xmlns="">
              <p:pic>
                <p:nvPicPr>
                  <p:cNvPr id="319" name="Freihand 318">
                    <a:extLst>
                      <a:ext uri="{FF2B5EF4-FFF2-40B4-BE49-F238E27FC236}">
                        <a16:creationId xmlns:a16="http://schemas.microsoft.com/office/drawing/2014/main" id="{C6E72E68-E3C6-45E5-A221-BAE54CE724AF}"/>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20" name="Freihand 319">
                    <a:extLst>
                      <a:ext uri="{FF2B5EF4-FFF2-40B4-BE49-F238E27FC236}">
                        <a16:creationId xmlns:a16="http://schemas.microsoft.com/office/drawing/2014/main" id="{BC32B704-F72D-4470-890B-0D34C1750A38}"/>
                      </a:ext>
                    </a:extLst>
                  </p14:cNvPr>
                  <p14:cNvContentPartPr/>
                  <p14:nvPr/>
                </p14:nvContentPartPr>
                <p14:xfrm>
                  <a:off x="4323166" y="605114"/>
                  <a:ext cx="77400" cy="20160"/>
                </p14:xfrm>
              </p:contentPart>
            </mc:Choice>
            <mc:Fallback xmlns="">
              <p:pic>
                <p:nvPicPr>
                  <p:cNvPr id="320" name="Freihand 319">
                    <a:extLst>
                      <a:ext uri="{FF2B5EF4-FFF2-40B4-BE49-F238E27FC236}">
                        <a16:creationId xmlns:a16="http://schemas.microsoft.com/office/drawing/2014/main" id="{BC32B704-F72D-4470-890B-0D34C1750A38}"/>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21" name="Gruppieren 320">
            <a:extLst>
              <a:ext uri="{FF2B5EF4-FFF2-40B4-BE49-F238E27FC236}">
                <a16:creationId xmlns:a16="http://schemas.microsoft.com/office/drawing/2014/main" id="{408A9F44-9D36-49E9-BFF5-D39B21608BBF}"/>
              </a:ext>
            </a:extLst>
          </p:cNvPr>
          <p:cNvGrpSpPr/>
          <p:nvPr/>
        </p:nvGrpSpPr>
        <p:grpSpPr>
          <a:xfrm>
            <a:off x="11367778" y="3085345"/>
            <a:ext cx="492840" cy="762840"/>
            <a:chOff x="4122890" y="602460"/>
            <a:chExt cx="492840" cy="762840"/>
          </a:xfrm>
        </p:grpSpPr>
        <mc:AlternateContent xmlns:mc="http://schemas.openxmlformats.org/markup-compatibility/2006" xmlns:p14="http://schemas.microsoft.com/office/powerpoint/2010/main">
          <mc:Choice Requires="p14">
            <p:contentPart p14:bwMode="auto" r:id="rId303">
              <p14:nvContentPartPr>
                <p14:cNvPr id="322" name="Freihand 321">
                  <a:extLst>
                    <a:ext uri="{FF2B5EF4-FFF2-40B4-BE49-F238E27FC236}">
                      <a16:creationId xmlns:a16="http://schemas.microsoft.com/office/drawing/2014/main" id="{7ADA0F8E-37AF-4CBA-914B-B298160B5120}"/>
                    </a:ext>
                  </a:extLst>
                </p14:cNvPr>
                <p14:cNvContentPartPr/>
                <p14:nvPr/>
              </p14:nvContentPartPr>
              <p14:xfrm>
                <a:off x="4137650" y="602460"/>
                <a:ext cx="470880" cy="259920"/>
              </p14:xfrm>
            </p:contentPart>
          </mc:Choice>
          <mc:Fallback xmlns="">
            <p:pic>
              <p:nvPicPr>
                <p:cNvPr id="322" name="Freihand 321">
                  <a:extLst>
                    <a:ext uri="{FF2B5EF4-FFF2-40B4-BE49-F238E27FC236}">
                      <a16:creationId xmlns:a16="http://schemas.microsoft.com/office/drawing/2014/main" id="{7ADA0F8E-37AF-4CBA-914B-B298160B5120}"/>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23" name="Gruppieren 322">
              <a:extLst>
                <a:ext uri="{FF2B5EF4-FFF2-40B4-BE49-F238E27FC236}">
                  <a16:creationId xmlns:a16="http://schemas.microsoft.com/office/drawing/2014/main" id="{B00CB42C-45DC-429D-B3C3-ED28E2B2613E}"/>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304">
                <p14:nvContentPartPr>
                  <p14:cNvPr id="324" name="Freihand 323">
                    <a:extLst>
                      <a:ext uri="{FF2B5EF4-FFF2-40B4-BE49-F238E27FC236}">
                        <a16:creationId xmlns:a16="http://schemas.microsoft.com/office/drawing/2014/main" id="{577A7E61-E481-4AE8-9774-4A1ECCC7F6FB}"/>
                      </a:ext>
                    </a:extLst>
                  </p14:cNvPr>
                  <p14:cNvContentPartPr/>
                  <p14:nvPr/>
                </p14:nvContentPartPr>
                <p14:xfrm>
                  <a:off x="4122890" y="775620"/>
                  <a:ext cx="25200" cy="510120"/>
                </p14:xfrm>
              </p:contentPart>
            </mc:Choice>
            <mc:Fallback xmlns="">
              <p:pic>
                <p:nvPicPr>
                  <p:cNvPr id="324" name="Freihand 323">
                    <a:extLst>
                      <a:ext uri="{FF2B5EF4-FFF2-40B4-BE49-F238E27FC236}">
                        <a16:creationId xmlns:a16="http://schemas.microsoft.com/office/drawing/2014/main" id="{577A7E61-E481-4AE8-9774-4A1ECCC7F6F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25" name="Freihand 324">
                    <a:extLst>
                      <a:ext uri="{FF2B5EF4-FFF2-40B4-BE49-F238E27FC236}">
                        <a16:creationId xmlns:a16="http://schemas.microsoft.com/office/drawing/2014/main" id="{230F37D7-DE00-40AE-BAF9-1295C104E377}"/>
                      </a:ext>
                    </a:extLst>
                  </p14:cNvPr>
                  <p14:cNvContentPartPr/>
                  <p14:nvPr/>
                </p14:nvContentPartPr>
                <p14:xfrm>
                  <a:off x="4569290" y="729180"/>
                  <a:ext cx="46440" cy="560520"/>
                </p14:xfrm>
              </p:contentPart>
            </mc:Choice>
            <mc:Fallback xmlns="">
              <p:pic>
                <p:nvPicPr>
                  <p:cNvPr id="325" name="Freihand 324">
                    <a:extLst>
                      <a:ext uri="{FF2B5EF4-FFF2-40B4-BE49-F238E27FC236}">
                        <a16:creationId xmlns:a16="http://schemas.microsoft.com/office/drawing/2014/main" id="{230F37D7-DE00-40AE-BAF9-1295C104E377}"/>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26" name="Freihand 325">
                    <a:extLst>
                      <a:ext uri="{FF2B5EF4-FFF2-40B4-BE49-F238E27FC236}">
                        <a16:creationId xmlns:a16="http://schemas.microsoft.com/office/drawing/2014/main" id="{881E32C6-7C53-4321-8042-068D2B48B8EE}"/>
                      </a:ext>
                    </a:extLst>
                  </p14:cNvPr>
                  <p14:cNvContentPartPr/>
                  <p14:nvPr/>
                </p14:nvContentPartPr>
                <p14:xfrm>
                  <a:off x="4126850" y="1270260"/>
                  <a:ext cx="473760" cy="95040"/>
                </p14:xfrm>
              </p:contentPart>
            </mc:Choice>
            <mc:Fallback xmlns="">
              <p:pic>
                <p:nvPicPr>
                  <p:cNvPr id="326" name="Freihand 325">
                    <a:extLst>
                      <a:ext uri="{FF2B5EF4-FFF2-40B4-BE49-F238E27FC236}">
                        <a16:creationId xmlns:a16="http://schemas.microsoft.com/office/drawing/2014/main" id="{881E32C6-7C53-4321-8042-068D2B48B8EE}"/>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27" name="Freihand 326">
                    <a:extLst>
                      <a:ext uri="{FF2B5EF4-FFF2-40B4-BE49-F238E27FC236}">
                        <a16:creationId xmlns:a16="http://schemas.microsoft.com/office/drawing/2014/main" id="{38E62B24-6BEC-444F-8702-C4C6F348A6AA}"/>
                      </a:ext>
                    </a:extLst>
                  </p14:cNvPr>
                  <p14:cNvContentPartPr/>
                  <p14:nvPr/>
                </p14:nvContentPartPr>
                <p14:xfrm>
                  <a:off x="4323166" y="605114"/>
                  <a:ext cx="77400" cy="20160"/>
                </p14:xfrm>
              </p:contentPart>
            </mc:Choice>
            <mc:Fallback xmlns="">
              <p:pic>
                <p:nvPicPr>
                  <p:cNvPr id="327" name="Freihand 326">
                    <a:extLst>
                      <a:ext uri="{FF2B5EF4-FFF2-40B4-BE49-F238E27FC236}">
                        <a16:creationId xmlns:a16="http://schemas.microsoft.com/office/drawing/2014/main" id="{38E62B24-6BEC-444F-8702-C4C6F348A6AA}"/>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46" name="Gruppieren 345">
            <a:extLst>
              <a:ext uri="{FF2B5EF4-FFF2-40B4-BE49-F238E27FC236}">
                <a16:creationId xmlns:a16="http://schemas.microsoft.com/office/drawing/2014/main" id="{AC8AC609-7709-4EA8-8F9C-302C43F3FFFC}"/>
              </a:ext>
            </a:extLst>
          </p:cNvPr>
          <p:cNvGrpSpPr/>
          <p:nvPr/>
        </p:nvGrpSpPr>
        <p:grpSpPr>
          <a:xfrm>
            <a:off x="3911599" y="170770"/>
            <a:ext cx="515880" cy="1233360"/>
            <a:chOff x="2908444" y="650165"/>
            <a:chExt cx="515880" cy="1233360"/>
          </a:xfrm>
        </p:grpSpPr>
        <p:grpSp>
          <p:nvGrpSpPr>
            <p:cNvPr id="328" name="Gruppieren 327">
              <a:extLst>
                <a:ext uri="{FF2B5EF4-FFF2-40B4-BE49-F238E27FC236}">
                  <a16:creationId xmlns:a16="http://schemas.microsoft.com/office/drawing/2014/main" id="{6A2E4976-B799-455A-89CE-5EA5E08B196A}"/>
                </a:ext>
              </a:extLst>
            </p:cNvPr>
            <p:cNvGrpSpPr/>
            <p:nvPr/>
          </p:nvGrpSpPr>
          <p:grpSpPr>
            <a:xfrm>
              <a:off x="3032644" y="726845"/>
              <a:ext cx="303120" cy="378000"/>
              <a:chOff x="1995406" y="1281914"/>
              <a:chExt cx="303120" cy="378000"/>
            </a:xfrm>
          </p:grpSpPr>
          <mc:AlternateContent xmlns:mc="http://schemas.openxmlformats.org/markup-compatibility/2006" xmlns:p14="http://schemas.microsoft.com/office/powerpoint/2010/main">
            <mc:Choice Requires="p14">
              <p:contentPart p14:bwMode="auto" r:id="rId308">
                <p14:nvContentPartPr>
                  <p14:cNvPr id="329" name="Freihand 328">
                    <a:extLst>
                      <a:ext uri="{FF2B5EF4-FFF2-40B4-BE49-F238E27FC236}">
                        <a16:creationId xmlns:a16="http://schemas.microsoft.com/office/drawing/2014/main" id="{8B4B783E-71CE-4D77-82B7-59A76FCC72F7}"/>
                      </a:ext>
                    </a:extLst>
                  </p14:cNvPr>
                  <p14:cNvContentPartPr/>
                  <p14:nvPr/>
                </p14:nvContentPartPr>
                <p14:xfrm>
                  <a:off x="1995406" y="1281914"/>
                  <a:ext cx="303120" cy="378000"/>
                </p14:xfrm>
              </p:contentPart>
            </mc:Choice>
            <mc:Fallback xmlns="">
              <p:pic>
                <p:nvPicPr>
                  <p:cNvPr id="329" name="Freihand 328">
                    <a:extLst>
                      <a:ext uri="{FF2B5EF4-FFF2-40B4-BE49-F238E27FC236}">
                        <a16:creationId xmlns:a16="http://schemas.microsoft.com/office/drawing/2014/main" id="{8B4B783E-71CE-4D77-82B7-59A76FCC72F7}"/>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30" name="Freihand 329">
                    <a:extLst>
                      <a:ext uri="{FF2B5EF4-FFF2-40B4-BE49-F238E27FC236}">
                        <a16:creationId xmlns:a16="http://schemas.microsoft.com/office/drawing/2014/main" id="{50B7C9BE-78CA-4AE1-B10B-B9BD4C7BF8FC}"/>
                      </a:ext>
                    </a:extLst>
                  </p14:cNvPr>
                  <p14:cNvContentPartPr/>
                  <p14:nvPr/>
                </p14:nvContentPartPr>
                <p14:xfrm>
                  <a:off x="2080726" y="1424474"/>
                  <a:ext cx="15840" cy="12600"/>
                </p14:xfrm>
              </p:contentPart>
            </mc:Choice>
            <mc:Fallback xmlns="">
              <p:pic>
                <p:nvPicPr>
                  <p:cNvPr id="330" name="Freihand 329">
                    <a:extLst>
                      <a:ext uri="{FF2B5EF4-FFF2-40B4-BE49-F238E27FC236}">
                        <a16:creationId xmlns:a16="http://schemas.microsoft.com/office/drawing/2014/main" id="{50B7C9BE-78CA-4AE1-B10B-B9BD4C7BF8FC}"/>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31" name="Freihand 330">
                    <a:extLst>
                      <a:ext uri="{FF2B5EF4-FFF2-40B4-BE49-F238E27FC236}">
                        <a16:creationId xmlns:a16="http://schemas.microsoft.com/office/drawing/2014/main" id="{66CB4CC3-9EC2-4BD5-AA5C-DAFCF85DD38F}"/>
                      </a:ext>
                    </a:extLst>
                  </p14:cNvPr>
                  <p14:cNvContentPartPr/>
                  <p14:nvPr/>
                </p14:nvContentPartPr>
                <p14:xfrm>
                  <a:off x="2193406" y="1416914"/>
                  <a:ext cx="11880" cy="24480"/>
                </p14:xfrm>
              </p:contentPart>
            </mc:Choice>
            <mc:Fallback xmlns="">
              <p:pic>
                <p:nvPicPr>
                  <p:cNvPr id="331" name="Freihand 330">
                    <a:extLst>
                      <a:ext uri="{FF2B5EF4-FFF2-40B4-BE49-F238E27FC236}">
                        <a16:creationId xmlns:a16="http://schemas.microsoft.com/office/drawing/2014/main" id="{66CB4CC3-9EC2-4BD5-AA5C-DAFCF85DD38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32" name="Freihand 331">
                    <a:extLst>
                      <a:ext uri="{FF2B5EF4-FFF2-40B4-BE49-F238E27FC236}">
                        <a16:creationId xmlns:a16="http://schemas.microsoft.com/office/drawing/2014/main" id="{E1C52A5A-35B7-4051-8A87-805E3F397EB1}"/>
                      </a:ext>
                    </a:extLst>
                  </p14:cNvPr>
                  <p14:cNvContentPartPr/>
                  <p14:nvPr/>
                </p14:nvContentPartPr>
                <p14:xfrm>
                  <a:off x="2135086" y="1471634"/>
                  <a:ext cx="16920" cy="52560"/>
                </p14:xfrm>
              </p:contentPart>
            </mc:Choice>
            <mc:Fallback xmlns="">
              <p:pic>
                <p:nvPicPr>
                  <p:cNvPr id="332" name="Freihand 331">
                    <a:extLst>
                      <a:ext uri="{FF2B5EF4-FFF2-40B4-BE49-F238E27FC236}">
                        <a16:creationId xmlns:a16="http://schemas.microsoft.com/office/drawing/2014/main" id="{E1C52A5A-35B7-4051-8A87-805E3F397EB1}"/>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33" name="Freihand 332">
                    <a:extLst>
                      <a:ext uri="{FF2B5EF4-FFF2-40B4-BE49-F238E27FC236}">
                        <a16:creationId xmlns:a16="http://schemas.microsoft.com/office/drawing/2014/main" id="{49ECA82C-6BBB-487B-9207-374120F38DD2}"/>
                      </a:ext>
                    </a:extLst>
                  </p14:cNvPr>
                  <p14:cNvContentPartPr/>
                  <p14:nvPr/>
                </p14:nvContentPartPr>
                <p14:xfrm>
                  <a:off x="2088286" y="1514474"/>
                  <a:ext cx="101520" cy="57960"/>
                </p14:xfrm>
              </p:contentPart>
            </mc:Choice>
            <mc:Fallback xmlns="">
              <p:pic>
                <p:nvPicPr>
                  <p:cNvPr id="333" name="Freihand 332">
                    <a:extLst>
                      <a:ext uri="{FF2B5EF4-FFF2-40B4-BE49-F238E27FC236}">
                        <a16:creationId xmlns:a16="http://schemas.microsoft.com/office/drawing/2014/main" id="{49ECA82C-6BBB-487B-9207-374120F38DD2}"/>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34" name="Gruppieren 333">
              <a:extLst>
                <a:ext uri="{FF2B5EF4-FFF2-40B4-BE49-F238E27FC236}">
                  <a16:creationId xmlns:a16="http://schemas.microsoft.com/office/drawing/2014/main" id="{C5B9444C-E2EF-4940-BE1D-C8BE1FA81599}"/>
                </a:ext>
              </a:extLst>
            </p:cNvPr>
            <p:cNvGrpSpPr/>
            <p:nvPr/>
          </p:nvGrpSpPr>
          <p:grpSpPr>
            <a:xfrm>
              <a:off x="3071524" y="650165"/>
              <a:ext cx="255600" cy="113760"/>
              <a:chOff x="2034286" y="1205234"/>
              <a:chExt cx="255600" cy="113760"/>
            </a:xfrm>
          </p:grpSpPr>
          <mc:AlternateContent xmlns:mc="http://schemas.openxmlformats.org/markup-compatibility/2006" xmlns:p14="http://schemas.microsoft.com/office/powerpoint/2010/main">
            <mc:Choice Requires="p14">
              <p:contentPart p14:bwMode="auto" r:id="rId313">
                <p14:nvContentPartPr>
                  <p14:cNvPr id="335" name="Freihand 334">
                    <a:extLst>
                      <a:ext uri="{FF2B5EF4-FFF2-40B4-BE49-F238E27FC236}">
                        <a16:creationId xmlns:a16="http://schemas.microsoft.com/office/drawing/2014/main" id="{DC1D0C17-1BC2-4D82-AF47-549513463AEA}"/>
                      </a:ext>
                    </a:extLst>
                  </p14:cNvPr>
                  <p14:cNvContentPartPr/>
                  <p14:nvPr/>
                </p14:nvContentPartPr>
                <p14:xfrm>
                  <a:off x="2034286" y="1242674"/>
                  <a:ext cx="35280" cy="76320"/>
                </p14:xfrm>
              </p:contentPart>
            </mc:Choice>
            <mc:Fallback xmlns="">
              <p:pic>
                <p:nvPicPr>
                  <p:cNvPr id="335" name="Freihand 334">
                    <a:extLst>
                      <a:ext uri="{FF2B5EF4-FFF2-40B4-BE49-F238E27FC236}">
                        <a16:creationId xmlns:a16="http://schemas.microsoft.com/office/drawing/2014/main" id="{DC1D0C17-1BC2-4D82-AF47-549513463AEA}"/>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36" name="Freihand 335">
                    <a:extLst>
                      <a:ext uri="{FF2B5EF4-FFF2-40B4-BE49-F238E27FC236}">
                        <a16:creationId xmlns:a16="http://schemas.microsoft.com/office/drawing/2014/main" id="{7F604505-B968-46E5-8EA4-F2347873EEEA}"/>
                      </a:ext>
                    </a:extLst>
                  </p14:cNvPr>
                  <p14:cNvContentPartPr/>
                  <p14:nvPr/>
                </p14:nvContentPartPr>
                <p14:xfrm>
                  <a:off x="2088646" y="1240154"/>
                  <a:ext cx="27360" cy="60120"/>
                </p14:xfrm>
              </p:contentPart>
            </mc:Choice>
            <mc:Fallback xmlns="">
              <p:pic>
                <p:nvPicPr>
                  <p:cNvPr id="336" name="Freihand 335">
                    <a:extLst>
                      <a:ext uri="{FF2B5EF4-FFF2-40B4-BE49-F238E27FC236}">
                        <a16:creationId xmlns:a16="http://schemas.microsoft.com/office/drawing/2014/main" id="{7F604505-B968-46E5-8EA4-F2347873EEEA}"/>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37" name="Freihand 336">
                    <a:extLst>
                      <a:ext uri="{FF2B5EF4-FFF2-40B4-BE49-F238E27FC236}">
                        <a16:creationId xmlns:a16="http://schemas.microsoft.com/office/drawing/2014/main" id="{8B3FEF39-6924-4A26-BFE4-3F0DE1017391}"/>
                      </a:ext>
                    </a:extLst>
                  </p14:cNvPr>
                  <p14:cNvContentPartPr/>
                  <p14:nvPr/>
                </p14:nvContentPartPr>
                <p14:xfrm>
                  <a:off x="2166046" y="1205234"/>
                  <a:ext cx="11880" cy="63360"/>
                </p14:xfrm>
              </p:contentPart>
            </mc:Choice>
            <mc:Fallback xmlns="">
              <p:pic>
                <p:nvPicPr>
                  <p:cNvPr id="337" name="Freihand 336">
                    <a:extLst>
                      <a:ext uri="{FF2B5EF4-FFF2-40B4-BE49-F238E27FC236}">
                        <a16:creationId xmlns:a16="http://schemas.microsoft.com/office/drawing/2014/main" id="{8B3FEF39-6924-4A26-BFE4-3F0DE1017391}"/>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38" name="Freihand 337">
                    <a:extLst>
                      <a:ext uri="{FF2B5EF4-FFF2-40B4-BE49-F238E27FC236}">
                        <a16:creationId xmlns:a16="http://schemas.microsoft.com/office/drawing/2014/main" id="{F52C6685-5024-4173-A359-A72A46A5FA02}"/>
                      </a:ext>
                    </a:extLst>
                  </p14:cNvPr>
                  <p14:cNvContentPartPr/>
                  <p14:nvPr/>
                </p14:nvContentPartPr>
                <p14:xfrm>
                  <a:off x="2211766" y="1222874"/>
                  <a:ext cx="20520" cy="70200"/>
                </p14:xfrm>
              </p:contentPart>
            </mc:Choice>
            <mc:Fallback xmlns="">
              <p:pic>
                <p:nvPicPr>
                  <p:cNvPr id="338" name="Freihand 337">
                    <a:extLst>
                      <a:ext uri="{FF2B5EF4-FFF2-40B4-BE49-F238E27FC236}">
                        <a16:creationId xmlns:a16="http://schemas.microsoft.com/office/drawing/2014/main" id="{F52C6685-5024-4173-A359-A72A46A5FA02}"/>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39" name="Freihand 338">
                    <a:extLst>
                      <a:ext uri="{FF2B5EF4-FFF2-40B4-BE49-F238E27FC236}">
                        <a16:creationId xmlns:a16="http://schemas.microsoft.com/office/drawing/2014/main" id="{3B4FADFD-4791-469D-AB6F-9979089734D6}"/>
                      </a:ext>
                    </a:extLst>
                  </p14:cNvPr>
                  <p14:cNvContentPartPr/>
                  <p14:nvPr/>
                </p14:nvContentPartPr>
                <p14:xfrm>
                  <a:off x="2260726" y="1229354"/>
                  <a:ext cx="29160" cy="73080"/>
                </p14:xfrm>
              </p:contentPart>
            </mc:Choice>
            <mc:Fallback xmlns="">
              <p:pic>
                <p:nvPicPr>
                  <p:cNvPr id="339" name="Freihand 338">
                    <a:extLst>
                      <a:ext uri="{FF2B5EF4-FFF2-40B4-BE49-F238E27FC236}">
                        <a16:creationId xmlns:a16="http://schemas.microsoft.com/office/drawing/2014/main" id="{3B4FADFD-4791-469D-AB6F-9979089734D6}"/>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340" name="Freihand 339">
                  <a:extLst>
                    <a:ext uri="{FF2B5EF4-FFF2-40B4-BE49-F238E27FC236}">
                      <a16:creationId xmlns:a16="http://schemas.microsoft.com/office/drawing/2014/main" id="{23AF52B3-B5F6-46CE-9F3E-4D753D185C2D}"/>
                    </a:ext>
                  </a:extLst>
                </p14:cNvPr>
                <p14:cNvContentPartPr/>
                <p14:nvPr/>
              </p14:nvContentPartPr>
              <p14:xfrm>
                <a:off x="3149284" y="1115285"/>
                <a:ext cx="32760" cy="468720"/>
              </p14:xfrm>
            </p:contentPart>
          </mc:Choice>
          <mc:Fallback xmlns="">
            <p:pic>
              <p:nvPicPr>
                <p:cNvPr id="340" name="Freihand 339">
                  <a:extLst>
                    <a:ext uri="{FF2B5EF4-FFF2-40B4-BE49-F238E27FC236}">
                      <a16:creationId xmlns:a16="http://schemas.microsoft.com/office/drawing/2014/main" id="{23AF52B3-B5F6-46CE-9F3E-4D753D185C2D}"/>
                    </a:ext>
                  </a:extLst>
                </p:cNvPr>
                <p:cNvPicPr/>
                <p:nvPr/>
              </p:nvPicPr>
              <p:blipFill>
                <a:blip r:embed="rId23"/>
                <a:stretch>
                  <a:fillRect/>
                </a:stretch>
              </p:blipFill>
              <p:spPr>
                <a:xfrm>
                  <a:off x="3140284" y="1106645"/>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41" name="Freihand 340">
                  <a:extLst>
                    <a:ext uri="{FF2B5EF4-FFF2-40B4-BE49-F238E27FC236}">
                      <a16:creationId xmlns:a16="http://schemas.microsoft.com/office/drawing/2014/main" id="{D44BEAF8-D120-41A1-8353-3D76546148CD}"/>
                    </a:ext>
                  </a:extLst>
                </p14:cNvPr>
                <p14:cNvContentPartPr/>
                <p14:nvPr/>
              </p14:nvContentPartPr>
              <p14:xfrm>
                <a:off x="2974684" y="1538285"/>
                <a:ext cx="186480" cy="345240"/>
              </p14:xfrm>
            </p:contentPart>
          </mc:Choice>
          <mc:Fallback xmlns="">
            <p:pic>
              <p:nvPicPr>
                <p:cNvPr id="341" name="Freihand 340">
                  <a:extLst>
                    <a:ext uri="{FF2B5EF4-FFF2-40B4-BE49-F238E27FC236}">
                      <a16:creationId xmlns:a16="http://schemas.microsoft.com/office/drawing/2014/main" id="{D44BEAF8-D120-41A1-8353-3D76546148CD}"/>
                    </a:ext>
                  </a:extLst>
                </p:cNvPr>
                <p:cNvPicPr/>
                <p:nvPr/>
              </p:nvPicPr>
              <p:blipFill>
                <a:blip r:embed="rId25"/>
                <a:stretch>
                  <a:fillRect/>
                </a:stretch>
              </p:blipFill>
              <p:spPr>
                <a:xfrm>
                  <a:off x="2965684" y="1529645"/>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42" name="Freihand 341">
                  <a:extLst>
                    <a:ext uri="{FF2B5EF4-FFF2-40B4-BE49-F238E27FC236}">
                      <a16:creationId xmlns:a16="http://schemas.microsoft.com/office/drawing/2014/main" id="{B83FE2C8-FB5B-41FC-8C8D-9379E01CCF5E}"/>
                    </a:ext>
                  </a:extLst>
                </p14:cNvPr>
                <p14:cNvContentPartPr/>
                <p14:nvPr/>
              </p14:nvContentPartPr>
              <p14:xfrm>
                <a:off x="3164764" y="1546925"/>
                <a:ext cx="174960" cy="331560"/>
              </p14:xfrm>
            </p:contentPart>
          </mc:Choice>
          <mc:Fallback xmlns="">
            <p:pic>
              <p:nvPicPr>
                <p:cNvPr id="342" name="Freihand 341">
                  <a:extLst>
                    <a:ext uri="{FF2B5EF4-FFF2-40B4-BE49-F238E27FC236}">
                      <a16:creationId xmlns:a16="http://schemas.microsoft.com/office/drawing/2014/main" id="{B83FE2C8-FB5B-41FC-8C8D-9379E01CCF5E}"/>
                    </a:ext>
                  </a:extLst>
                </p:cNvPr>
                <p:cNvPicPr/>
                <p:nvPr/>
              </p:nvPicPr>
              <p:blipFill>
                <a:blip r:embed="rId27"/>
                <a:stretch>
                  <a:fillRect/>
                </a:stretch>
              </p:blipFill>
              <p:spPr>
                <a:xfrm>
                  <a:off x="3155764" y="1538285"/>
                  <a:ext cx="192600" cy="349200"/>
                </a:xfrm>
                <a:prstGeom prst="rect">
                  <a:avLst/>
                </a:prstGeom>
              </p:spPr>
            </p:pic>
          </mc:Fallback>
        </mc:AlternateContent>
        <p:grpSp>
          <p:nvGrpSpPr>
            <p:cNvPr id="343" name="Gruppieren 342">
              <a:extLst>
                <a:ext uri="{FF2B5EF4-FFF2-40B4-BE49-F238E27FC236}">
                  <a16:creationId xmlns:a16="http://schemas.microsoft.com/office/drawing/2014/main" id="{8F7551A7-01B0-477B-B4AE-1167047022BC}"/>
                </a:ext>
              </a:extLst>
            </p:cNvPr>
            <p:cNvGrpSpPr/>
            <p:nvPr/>
          </p:nvGrpSpPr>
          <p:grpSpPr>
            <a:xfrm>
              <a:off x="2908444" y="1159565"/>
              <a:ext cx="515880" cy="208800"/>
              <a:chOff x="1871206" y="1714634"/>
              <a:chExt cx="515880" cy="208800"/>
            </a:xfrm>
          </p:grpSpPr>
          <mc:AlternateContent xmlns:mc="http://schemas.openxmlformats.org/markup-compatibility/2006" xmlns:p14="http://schemas.microsoft.com/office/powerpoint/2010/main">
            <mc:Choice Requires="p14">
              <p:contentPart p14:bwMode="auto" r:id="rId321">
                <p14:nvContentPartPr>
                  <p14:cNvPr id="344" name="Freihand 343">
                    <a:extLst>
                      <a:ext uri="{FF2B5EF4-FFF2-40B4-BE49-F238E27FC236}">
                        <a16:creationId xmlns:a16="http://schemas.microsoft.com/office/drawing/2014/main" id="{B785E4D4-D130-4E4E-A137-328FFF3995A5}"/>
                      </a:ext>
                    </a:extLst>
                  </p14:cNvPr>
                  <p14:cNvContentPartPr/>
                  <p14:nvPr/>
                </p14:nvContentPartPr>
                <p14:xfrm>
                  <a:off x="1871206" y="1792034"/>
                  <a:ext cx="248040" cy="128160"/>
                </p14:xfrm>
              </p:contentPart>
            </mc:Choice>
            <mc:Fallback xmlns="">
              <p:pic>
                <p:nvPicPr>
                  <p:cNvPr id="344" name="Freihand 343">
                    <a:extLst>
                      <a:ext uri="{FF2B5EF4-FFF2-40B4-BE49-F238E27FC236}">
                        <a16:creationId xmlns:a16="http://schemas.microsoft.com/office/drawing/2014/main" id="{B785E4D4-D130-4E4E-A137-328FFF3995A5}"/>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45" name="Freihand 344">
                    <a:extLst>
                      <a:ext uri="{FF2B5EF4-FFF2-40B4-BE49-F238E27FC236}">
                        <a16:creationId xmlns:a16="http://schemas.microsoft.com/office/drawing/2014/main" id="{67D9AD3F-A6D5-484D-9AB4-B4BFE2C7D92A}"/>
                      </a:ext>
                    </a:extLst>
                  </p14:cNvPr>
                  <p14:cNvContentPartPr/>
                  <p14:nvPr/>
                </p14:nvContentPartPr>
                <p14:xfrm>
                  <a:off x="2139046" y="1714634"/>
                  <a:ext cx="248040" cy="208800"/>
                </p14:xfrm>
              </p:contentPart>
            </mc:Choice>
            <mc:Fallback xmlns="">
              <p:pic>
                <p:nvPicPr>
                  <p:cNvPr id="345" name="Freihand 344">
                    <a:extLst>
                      <a:ext uri="{FF2B5EF4-FFF2-40B4-BE49-F238E27FC236}">
                        <a16:creationId xmlns:a16="http://schemas.microsoft.com/office/drawing/2014/main" id="{67D9AD3F-A6D5-484D-9AB4-B4BFE2C7D92A}"/>
                      </a:ext>
                    </a:extLst>
                  </p:cNvPr>
                  <p:cNvPicPr/>
                  <p:nvPr/>
                </p:nvPicPr>
                <p:blipFill>
                  <a:blip r:embed="rId31"/>
                  <a:stretch>
                    <a:fillRect/>
                  </a:stretch>
                </p:blipFill>
                <p:spPr>
                  <a:xfrm>
                    <a:off x="2130046" y="1705994"/>
                    <a:ext cx="265680" cy="226440"/>
                  </a:xfrm>
                  <a:prstGeom prst="rect">
                    <a:avLst/>
                  </a:prstGeom>
                </p:spPr>
              </p:pic>
            </mc:Fallback>
          </mc:AlternateContent>
        </p:grpSp>
      </p:grpSp>
      <p:grpSp>
        <p:nvGrpSpPr>
          <p:cNvPr id="353" name="Gruppieren 352">
            <a:extLst>
              <a:ext uri="{FF2B5EF4-FFF2-40B4-BE49-F238E27FC236}">
                <a16:creationId xmlns:a16="http://schemas.microsoft.com/office/drawing/2014/main" id="{86891854-FD09-4FD1-8F57-54100905305D}"/>
              </a:ext>
            </a:extLst>
          </p:cNvPr>
          <p:cNvGrpSpPr/>
          <p:nvPr/>
        </p:nvGrpSpPr>
        <p:grpSpPr>
          <a:xfrm>
            <a:off x="2581677" y="5991043"/>
            <a:ext cx="622440" cy="416880"/>
            <a:chOff x="1090726" y="1429154"/>
            <a:chExt cx="622440" cy="416880"/>
          </a:xfrm>
        </p:grpSpPr>
        <mc:AlternateContent xmlns:mc="http://schemas.openxmlformats.org/markup-compatibility/2006" xmlns:p14="http://schemas.microsoft.com/office/powerpoint/2010/main">
          <mc:Choice Requires="p14">
            <p:contentPart p14:bwMode="auto" r:id="rId323">
              <p14:nvContentPartPr>
                <p14:cNvPr id="348" name="Freihand 347">
                  <a:extLst>
                    <a:ext uri="{FF2B5EF4-FFF2-40B4-BE49-F238E27FC236}">
                      <a16:creationId xmlns:a16="http://schemas.microsoft.com/office/drawing/2014/main" id="{2FC031F7-D5E2-4A40-85ED-D246E51BD6E2}"/>
                    </a:ext>
                  </a:extLst>
                </p14:cNvPr>
                <p14:cNvContentPartPr/>
                <p14:nvPr/>
              </p14:nvContentPartPr>
              <p14:xfrm>
                <a:off x="1090726" y="1429154"/>
                <a:ext cx="55800" cy="401400"/>
              </p14:xfrm>
            </p:contentPart>
          </mc:Choice>
          <mc:Fallback xmlns="">
            <p:pic>
              <p:nvPicPr>
                <p:cNvPr id="348" name="Freihand 347">
                  <a:extLst>
                    <a:ext uri="{FF2B5EF4-FFF2-40B4-BE49-F238E27FC236}">
                      <a16:creationId xmlns:a16="http://schemas.microsoft.com/office/drawing/2014/main" id="{2FC031F7-D5E2-4A40-85ED-D246E51BD6E2}"/>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49" name="Freihand 348">
                  <a:extLst>
                    <a:ext uri="{FF2B5EF4-FFF2-40B4-BE49-F238E27FC236}">
                      <a16:creationId xmlns:a16="http://schemas.microsoft.com/office/drawing/2014/main" id="{4911C56C-6452-4918-B754-16402AC44D79}"/>
                    </a:ext>
                  </a:extLst>
                </p14:cNvPr>
                <p14:cNvContentPartPr/>
                <p14:nvPr/>
              </p14:nvContentPartPr>
              <p14:xfrm>
                <a:off x="1142566" y="1441034"/>
                <a:ext cx="247320" cy="17640"/>
              </p14:xfrm>
            </p:contentPart>
          </mc:Choice>
          <mc:Fallback xmlns="">
            <p:pic>
              <p:nvPicPr>
                <p:cNvPr id="349" name="Freihand 348">
                  <a:extLst>
                    <a:ext uri="{FF2B5EF4-FFF2-40B4-BE49-F238E27FC236}">
                      <a16:creationId xmlns:a16="http://schemas.microsoft.com/office/drawing/2014/main" id="{4911C56C-6452-4918-B754-16402AC44D79}"/>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50" name="Freihand 349">
                  <a:extLst>
                    <a:ext uri="{FF2B5EF4-FFF2-40B4-BE49-F238E27FC236}">
                      <a16:creationId xmlns:a16="http://schemas.microsoft.com/office/drawing/2014/main" id="{2D180B5F-B598-4C4C-8492-35713DB651DE}"/>
                    </a:ext>
                  </a:extLst>
                </p14:cNvPr>
                <p14:cNvContentPartPr/>
                <p14:nvPr/>
              </p14:nvContentPartPr>
              <p14:xfrm>
                <a:off x="1131046" y="1669274"/>
                <a:ext cx="154800" cy="16200"/>
              </p14:xfrm>
            </p:contentPart>
          </mc:Choice>
          <mc:Fallback xmlns="">
            <p:pic>
              <p:nvPicPr>
                <p:cNvPr id="350" name="Freihand 349">
                  <a:extLst>
                    <a:ext uri="{FF2B5EF4-FFF2-40B4-BE49-F238E27FC236}">
                      <a16:creationId xmlns:a16="http://schemas.microsoft.com/office/drawing/2014/main" id="{2D180B5F-B598-4C4C-8492-35713DB651DE}"/>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52" name="Freihand 351">
                  <a:extLst>
                    <a:ext uri="{FF2B5EF4-FFF2-40B4-BE49-F238E27FC236}">
                      <a16:creationId xmlns:a16="http://schemas.microsoft.com/office/drawing/2014/main" id="{098E81FE-1C31-45D1-84E7-611C7D5703A8}"/>
                    </a:ext>
                  </a:extLst>
                </p14:cNvPr>
                <p14:cNvContentPartPr/>
                <p14:nvPr/>
              </p14:nvContentPartPr>
              <p14:xfrm>
                <a:off x="1440646" y="1469474"/>
                <a:ext cx="272520" cy="376560"/>
              </p14:xfrm>
            </p:contentPart>
          </mc:Choice>
          <mc:Fallback xmlns="">
            <p:pic>
              <p:nvPicPr>
                <p:cNvPr id="352" name="Freihand 351">
                  <a:extLst>
                    <a:ext uri="{FF2B5EF4-FFF2-40B4-BE49-F238E27FC236}">
                      <a16:creationId xmlns:a16="http://schemas.microsoft.com/office/drawing/2014/main" id="{098E81FE-1C31-45D1-84E7-611C7D5703A8}"/>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54" name="Gruppieren 353">
            <a:extLst>
              <a:ext uri="{FF2B5EF4-FFF2-40B4-BE49-F238E27FC236}">
                <a16:creationId xmlns:a16="http://schemas.microsoft.com/office/drawing/2014/main" id="{640DADBD-A630-40E7-9EBD-A2A00E564D16}"/>
              </a:ext>
            </a:extLst>
          </p:cNvPr>
          <p:cNvGrpSpPr/>
          <p:nvPr/>
        </p:nvGrpSpPr>
        <p:grpSpPr>
          <a:xfrm>
            <a:off x="8964593" y="5987260"/>
            <a:ext cx="622440" cy="416880"/>
            <a:chOff x="1090726" y="1429154"/>
            <a:chExt cx="622440" cy="416880"/>
          </a:xfrm>
        </p:grpSpPr>
        <mc:AlternateContent xmlns:mc="http://schemas.openxmlformats.org/markup-compatibility/2006" xmlns:p14="http://schemas.microsoft.com/office/powerpoint/2010/main">
          <mc:Choice Requires="p14">
            <p:contentPart p14:bwMode="auto" r:id="rId331">
              <p14:nvContentPartPr>
                <p14:cNvPr id="355" name="Freihand 354">
                  <a:extLst>
                    <a:ext uri="{FF2B5EF4-FFF2-40B4-BE49-F238E27FC236}">
                      <a16:creationId xmlns:a16="http://schemas.microsoft.com/office/drawing/2014/main" id="{88222AD8-1253-4799-8F9D-59A013EF7C96}"/>
                    </a:ext>
                  </a:extLst>
                </p14:cNvPr>
                <p14:cNvContentPartPr/>
                <p14:nvPr/>
              </p14:nvContentPartPr>
              <p14:xfrm>
                <a:off x="1090726" y="1429154"/>
                <a:ext cx="55800" cy="401400"/>
              </p14:xfrm>
            </p:contentPart>
          </mc:Choice>
          <mc:Fallback xmlns="">
            <p:pic>
              <p:nvPicPr>
                <p:cNvPr id="355" name="Freihand 354">
                  <a:extLst>
                    <a:ext uri="{FF2B5EF4-FFF2-40B4-BE49-F238E27FC236}">
                      <a16:creationId xmlns:a16="http://schemas.microsoft.com/office/drawing/2014/main" id="{88222AD8-1253-4799-8F9D-59A013EF7C96}"/>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56" name="Freihand 355">
                  <a:extLst>
                    <a:ext uri="{FF2B5EF4-FFF2-40B4-BE49-F238E27FC236}">
                      <a16:creationId xmlns:a16="http://schemas.microsoft.com/office/drawing/2014/main" id="{2880EDC6-AEA7-4A04-A7F1-1547C738C422}"/>
                    </a:ext>
                  </a:extLst>
                </p14:cNvPr>
                <p14:cNvContentPartPr/>
                <p14:nvPr/>
              </p14:nvContentPartPr>
              <p14:xfrm>
                <a:off x="1142566" y="1441034"/>
                <a:ext cx="247320" cy="17640"/>
              </p14:xfrm>
            </p:contentPart>
          </mc:Choice>
          <mc:Fallback xmlns="">
            <p:pic>
              <p:nvPicPr>
                <p:cNvPr id="356" name="Freihand 355">
                  <a:extLst>
                    <a:ext uri="{FF2B5EF4-FFF2-40B4-BE49-F238E27FC236}">
                      <a16:creationId xmlns:a16="http://schemas.microsoft.com/office/drawing/2014/main" id="{2880EDC6-AEA7-4A04-A7F1-1547C738C422}"/>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57" name="Freihand 356">
                  <a:extLst>
                    <a:ext uri="{FF2B5EF4-FFF2-40B4-BE49-F238E27FC236}">
                      <a16:creationId xmlns:a16="http://schemas.microsoft.com/office/drawing/2014/main" id="{F64A3602-0749-4AEC-8B88-3463367C0FBB}"/>
                    </a:ext>
                  </a:extLst>
                </p14:cNvPr>
                <p14:cNvContentPartPr/>
                <p14:nvPr/>
              </p14:nvContentPartPr>
              <p14:xfrm>
                <a:off x="1131046" y="1669274"/>
                <a:ext cx="154800" cy="16200"/>
              </p14:xfrm>
            </p:contentPart>
          </mc:Choice>
          <mc:Fallback xmlns="">
            <p:pic>
              <p:nvPicPr>
                <p:cNvPr id="357" name="Freihand 356">
                  <a:extLst>
                    <a:ext uri="{FF2B5EF4-FFF2-40B4-BE49-F238E27FC236}">
                      <a16:creationId xmlns:a16="http://schemas.microsoft.com/office/drawing/2014/main" id="{F64A3602-0749-4AEC-8B88-3463367C0FBB}"/>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58" name="Freihand 357">
                  <a:extLst>
                    <a:ext uri="{FF2B5EF4-FFF2-40B4-BE49-F238E27FC236}">
                      <a16:creationId xmlns:a16="http://schemas.microsoft.com/office/drawing/2014/main" id="{10B098DF-F9F6-4CC1-8741-2EE2818C5B0F}"/>
                    </a:ext>
                  </a:extLst>
                </p14:cNvPr>
                <p14:cNvContentPartPr/>
                <p14:nvPr/>
              </p14:nvContentPartPr>
              <p14:xfrm>
                <a:off x="1440646" y="1469474"/>
                <a:ext cx="272520" cy="376560"/>
              </p14:xfrm>
            </p:contentPart>
          </mc:Choice>
          <mc:Fallback xmlns="">
            <p:pic>
              <p:nvPicPr>
                <p:cNvPr id="358" name="Freihand 357">
                  <a:extLst>
                    <a:ext uri="{FF2B5EF4-FFF2-40B4-BE49-F238E27FC236}">
                      <a16:creationId xmlns:a16="http://schemas.microsoft.com/office/drawing/2014/main" id="{10B098DF-F9F6-4CC1-8741-2EE2818C5B0F}"/>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66" name="Gruppieren 365">
            <a:extLst>
              <a:ext uri="{FF2B5EF4-FFF2-40B4-BE49-F238E27FC236}">
                <a16:creationId xmlns:a16="http://schemas.microsoft.com/office/drawing/2014/main" id="{683087B6-E18A-425A-BBB3-DF69F98FBC28}"/>
              </a:ext>
            </a:extLst>
          </p:cNvPr>
          <p:cNvGrpSpPr/>
          <p:nvPr/>
        </p:nvGrpSpPr>
        <p:grpSpPr>
          <a:xfrm>
            <a:off x="4005616" y="6017140"/>
            <a:ext cx="820080" cy="388800"/>
            <a:chOff x="839446" y="1476314"/>
            <a:chExt cx="820080" cy="388800"/>
          </a:xfrm>
        </p:grpSpPr>
        <mc:AlternateContent xmlns:mc="http://schemas.openxmlformats.org/markup-compatibility/2006" xmlns:p14="http://schemas.microsoft.com/office/powerpoint/2010/main">
          <mc:Choice Requires="p14">
            <p:contentPart p14:bwMode="auto" r:id="rId335">
              <p14:nvContentPartPr>
                <p14:cNvPr id="359" name="Freihand 358">
                  <a:extLst>
                    <a:ext uri="{FF2B5EF4-FFF2-40B4-BE49-F238E27FC236}">
                      <a16:creationId xmlns:a16="http://schemas.microsoft.com/office/drawing/2014/main" id="{523C079B-70CC-4DA8-A0D8-021C36D3DA4F}"/>
                    </a:ext>
                  </a:extLst>
                </p14:cNvPr>
                <p14:cNvContentPartPr/>
                <p14:nvPr/>
              </p14:nvContentPartPr>
              <p14:xfrm>
                <a:off x="839446" y="1476314"/>
                <a:ext cx="303120" cy="388080"/>
              </p14:xfrm>
            </p:contentPart>
          </mc:Choice>
          <mc:Fallback xmlns="">
            <p:pic>
              <p:nvPicPr>
                <p:cNvPr id="359" name="Freihand 358">
                  <a:extLst>
                    <a:ext uri="{FF2B5EF4-FFF2-40B4-BE49-F238E27FC236}">
                      <a16:creationId xmlns:a16="http://schemas.microsoft.com/office/drawing/2014/main" id="{523C079B-70CC-4DA8-A0D8-021C36D3DA4F}"/>
                    </a:ext>
                  </a:extLst>
                </p:cNvPr>
                <p:cNvPicPr/>
                <p:nvPr/>
              </p:nvPicPr>
              <p:blipFill>
                <a:blip r:embed="rId336"/>
                <a:stretch>
                  <a:fillRect/>
                </a:stretch>
              </p:blipFill>
              <p:spPr>
                <a:xfrm>
                  <a:off x="830806" y="1467674"/>
                  <a:ext cx="32076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60" name="Freihand 359">
                  <a:extLst>
                    <a:ext uri="{FF2B5EF4-FFF2-40B4-BE49-F238E27FC236}">
                      <a16:creationId xmlns:a16="http://schemas.microsoft.com/office/drawing/2014/main" id="{E608EEC3-6069-4B62-A766-B580AD4D4BFF}"/>
                    </a:ext>
                  </a:extLst>
                </p14:cNvPr>
                <p14:cNvContentPartPr/>
                <p14:nvPr/>
              </p14:nvContentPartPr>
              <p14:xfrm>
                <a:off x="1153726" y="1532114"/>
                <a:ext cx="267480" cy="333000"/>
              </p14:xfrm>
            </p:contentPart>
          </mc:Choice>
          <mc:Fallback xmlns="">
            <p:pic>
              <p:nvPicPr>
                <p:cNvPr id="360" name="Freihand 359">
                  <a:extLst>
                    <a:ext uri="{FF2B5EF4-FFF2-40B4-BE49-F238E27FC236}">
                      <a16:creationId xmlns:a16="http://schemas.microsoft.com/office/drawing/2014/main" id="{E608EEC3-6069-4B62-A766-B580AD4D4BFF}"/>
                    </a:ext>
                  </a:extLst>
                </p:cNvPr>
                <p:cNvPicPr/>
                <p:nvPr/>
              </p:nvPicPr>
              <p:blipFill>
                <a:blip r:embed="rId338"/>
                <a:stretch>
                  <a:fillRect/>
                </a:stretch>
              </p:blipFill>
              <p:spPr>
                <a:xfrm>
                  <a:off x="1144726" y="1523474"/>
                  <a:ext cx="285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61" name="Freihand 360">
                  <a:extLst>
                    <a:ext uri="{FF2B5EF4-FFF2-40B4-BE49-F238E27FC236}">
                      <a16:creationId xmlns:a16="http://schemas.microsoft.com/office/drawing/2014/main" id="{09FADFC3-D8FF-49F3-8D05-F959F9DDF86D}"/>
                    </a:ext>
                  </a:extLst>
                </p14:cNvPr>
                <p14:cNvContentPartPr/>
                <p14:nvPr/>
              </p14:nvContentPartPr>
              <p14:xfrm>
                <a:off x="1200166" y="1718594"/>
                <a:ext cx="166680" cy="17640"/>
              </p14:xfrm>
            </p:contentPart>
          </mc:Choice>
          <mc:Fallback xmlns="">
            <p:pic>
              <p:nvPicPr>
                <p:cNvPr id="361" name="Freihand 360">
                  <a:extLst>
                    <a:ext uri="{FF2B5EF4-FFF2-40B4-BE49-F238E27FC236}">
                      <a16:creationId xmlns:a16="http://schemas.microsoft.com/office/drawing/2014/main" id="{09FADFC3-D8FF-49F3-8D05-F959F9DDF86D}"/>
                    </a:ext>
                  </a:extLst>
                </p:cNvPr>
                <p:cNvPicPr/>
                <p:nvPr/>
              </p:nvPicPr>
              <p:blipFill>
                <a:blip r:embed="rId340"/>
                <a:stretch>
                  <a:fillRect/>
                </a:stretch>
              </p:blipFill>
              <p:spPr>
                <a:xfrm>
                  <a:off x="1191526" y="1709594"/>
                  <a:ext cx="184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63" name="Freihand 362">
                  <a:extLst>
                    <a:ext uri="{FF2B5EF4-FFF2-40B4-BE49-F238E27FC236}">
                      <a16:creationId xmlns:a16="http://schemas.microsoft.com/office/drawing/2014/main" id="{5F2B04B2-AFB9-4942-901A-D32FE90CEB40}"/>
                    </a:ext>
                  </a:extLst>
                </p14:cNvPr>
                <p14:cNvContentPartPr/>
                <p14:nvPr/>
              </p14:nvContentPartPr>
              <p14:xfrm>
                <a:off x="1491046" y="1538594"/>
                <a:ext cx="17640" cy="292680"/>
              </p14:xfrm>
            </p:contentPart>
          </mc:Choice>
          <mc:Fallback xmlns="">
            <p:pic>
              <p:nvPicPr>
                <p:cNvPr id="363" name="Freihand 362">
                  <a:extLst>
                    <a:ext uri="{FF2B5EF4-FFF2-40B4-BE49-F238E27FC236}">
                      <a16:creationId xmlns:a16="http://schemas.microsoft.com/office/drawing/2014/main" id="{5F2B04B2-AFB9-4942-901A-D32FE90CEB40}"/>
                    </a:ext>
                  </a:extLst>
                </p:cNvPr>
                <p:cNvPicPr/>
                <p:nvPr/>
              </p:nvPicPr>
              <p:blipFill>
                <a:blip r:embed="rId342"/>
                <a:stretch>
                  <a:fillRect/>
                </a:stretch>
              </p:blipFill>
              <p:spPr>
                <a:xfrm>
                  <a:off x="1482406" y="1529594"/>
                  <a:ext cx="352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64" name="Freihand 363">
                  <a:extLst>
                    <a:ext uri="{FF2B5EF4-FFF2-40B4-BE49-F238E27FC236}">
                      <a16:creationId xmlns:a16="http://schemas.microsoft.com/office/drawing/2014/main" id="{B591A933-9988-4AC3-BF6C-8AC1FC620906}"/>
                    </a:ext>
                  </a:extLst>
                </p14:cNvPr>
                <p14:cNvContentPartPr/>
                <p14:nvPr/>
              </p14:nvContentPartPr>
              <p14:xfrm>
                <a:off x="1487446" y="1539674"/>
                <a:ext cx="172080" cy="11520"/>
              </p14:xfrm>
            </p:contentPart>
          </mc:Choice>
          <mc:Fallback xmlns="">
            <p:pic>
              <p:nvPicPr>
                <p:cNvPr id="364" name="Freihand 363">
                  <a:extLst>
                    <a:ext uri="{FF2B5EF4-FFF2-40B4-BE49-F238E27FC236}">
                      <a16:creationId xmlns:a16="http://schemas.microsoft.com/office/drawing/2014/main" id="{B591A933-9988-4AC3-BF6C-8AC1FC620906}"/>
                    </a:ext>
                  </a:extLst>
                </p:cNvPr>
                <p:cNvPicPr/>
                <p:nvPr/>
              </p:nvPicPr>
              <p:blipFill>
                <a:blip r:embed="rId344"/>
                <a:stretch>
                  <a:fillRect/>
                </a:stretch>
              </p:blipFill>
              <p:spPr>
                <a:xfrm>
                  <a:off x="1478446" y="1530674"/>
                  <a:ext cx="189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65" name="Freihand 364">
                  <a:extLst>
                    <a:ext uri="{FF2B5EF4-FFF2-40B4-BE49-F238E27FC236}">
                      <a16:creationId xmlns:a16="http://schemas.microsoft.com/office/drawing/2014/main" id="{7B90E69D-99AE-40FA-BB52-A4B8F8787BA4}"/>
                    </a:ext>
                  </a:extLst>
                </p14:cNvPr>
                <p14:cNvContentPartPr/>
                <p14:nvPr/>
              </p14:nvContentPartPr>
              <p14:xfrm>
                <a:off x="1514446" y="1698434"/>
                <a:ext cx="120600" cy="20520"/>
              </p14:xfrm>
            </p:contentPart>
          </mc:Choice>
          <mc:Fallback xmlns="">
            <p:pic>
              <p:nvPicPr>
                <p:cNvPr id="365" name="Freihand 364">
                  <a:extLst>
                    <a:ext uri="{FF2B5EF4-FFF2-40B4-BE49-F238E27FC236}">
                      <a16:creationId xmlns:a16="http://schemas.microsoft.com/office/drawing/2014/main" id="{7B90E69D-99AE-40FA-BB52-A4B8F8787BA4}"/>
                    </a:ext>
                  </a:extLst>
                </p:cNvPr>
                <p:cNvPicPr/>
                <p:nvPr/>
              </p:nvPicPr>
              <p:blipFill>
                <a:blip r:embed="rId346"/>
                <a:stretch>
                  <a:fillRect/>
                </a:stretch>
              </p:blipFill>
              <p:spPr>
                <a:xfrm>
                  <a:off x="1505806" y="1689794"/>
                  <a:ext cx="138240" cy="38160"/>
                </a:xfrm>
                <a:prstGeom prst="rect">
                  <a:avLst/>
                </a:prstGeom>
              </p:spPr>
            </p:pic>
          </mc:Fallback>
        </mc:AlternateContent>
      </p:grpSp>
      <p:grpSp>
        <p:nvGrpSpPr>
          <p:cNvPr id="404" name="Gruppieren 403">
            <a:extLst>
              <a:ext uri="{FF2B5EF4-FFF2-40B4-BE49-F238E27FC236}">
                <a16:creationId xmlns:a16="http://schemas.microsoft.com/office/drawing/2014/main" id="{FB581A7E-7C43-4D61-83EF-4F2FCA716BE0}"/>
              </a:ext>
            </a:extLst>
          </p:cNvPr>
          <p:cNvGrpSpPr/>
          <p:nvPr/>
        </p:nvGrpSpPr>
        <p:grpSpPr>
          <a:xfrm>
            <a:off x="9670113" y="4034019"/>
            <a:ext cx="553250" cy="316512"/>
            <a:chOff x="758086" y="1238354"/>
            <a:chExt cx="694080" cy="397080"/>
          </a:xfrm>
        </p:grpSpPr>
        <mc:AlternateContent xmlns:mc="http://schemas.openxmlformats.org/markup-compatibility/2006" xmlns:p14="http://schemas.microsoft.com/office/powerpoint/2010/main">
          <mc:Choice Requires="p14">
            <p:contentPart p14:bwMode="auto" r:id="rId347">
              <p14:nvContentPartPr>
                <p14:cNvPr id="392" name="Freihand 391">
                  <a:extLst>
                    <a:ext uri="{FF2B5EF4-FFF2-40B4-BE49-F238E27FC236}">
                      <a16:creationId xmlns:a16="http://schemas.microsoft.com/office/drawing/2014/main" id="{A4F71F65-5ADB-45BE-98BB-9A1EDF26A0AC}"/>
                    </a:ext>
                  </a:extLst>
                </p14:cNvPr>
                <p14:cNvContentPartPr/>
                <p14:nvPr/>
              </p14:nvContentPartPr>
              <p14:xfrm>
                <a:off x="758086" y="1271834"/>
                <a:ext cx="47160" cy="320760"/>
              </p14:xfrm>
            </p:contentPart>
          </mc:Choice>
          <mc:Fallback xmlns="">
            <p:pic>
              <p:nvPicPr>
                <p:cNvPr id="392" name="Freihand 391">
                  <a:extLst>
                    <a:ext uri="{FF2B5EF4-FFF2-40B4-BE49-F238E27FC236}">
                      <a16:creationId xmlns:a16="http://schemas.microsoft.com/office/drawing/2014/main" id="{A4F71F65-5ADB-45BE-98BB-9A1EDF26A0AC}"/>
                    </a:ext>
                  </a:extLst>
                </p:cNvPr>
                <p:cNvPicPr/>
                <p:nvPr/>
              </p:nvPicPr>
              <p:blipFill>
                <a:blip r:embed="rId348"/>
                <a:stretch>
                  <a:fillRect/>
                </a:stretch>
              </p:blipFill>
              <p:spPr>
                <a:xfrm>
                  <a:off x="746857" y="1260556"/>
                  <a:ext cx="69168" cy="342866"/>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93" name="Freihand 392">
                  <a:extLst>
                    <a:ext uri="{FF2B5EF4-FFF2-40B4-BE49-F238E27FC236}">
                      <a16:creationId xmlns:a16="http://schemas.microsoft.com/office/drawing/2014/main" id="{AEA77083-7268-40F5-8493-8D1D77F4FAD2}"/>
                    </a:ext>
                  </a:extLst>
                </p14:cNvPr>
                <p14:cNvContentPartPr/>
                <p14:nvPr/>
              </p14:nvContentPartPr>
              <p14:xfrm>
                <a:off x="778606" y="1238354"/>
                <a:ext cx="258840" cy="371160"/>
              </p14:xfrm>
            </p:contentPart>
          </mc:Choice>
          <mc:Fallback xmlns="">
            <p:pic>
              <p:nvPicPr>
                <p:cNvPr id="393" name="Freihand 392">
                  <a:extLst>
                    <a:ext uri="{FF2B5EF4-FFF2-40B4-BE49-F238E27FC236}">
                      <a16:creationId xmlns:a16="http://schemas.microsoft.com/office/drawing/2014/main" id="{AEA77083-7268-40F5-8493-8D1D77F4FAD2}"/>
                    </a:ext>
                  </a:extLst>
                </p:cNvPr>
                <p:cNvPicPr/>
                <p:nvPr/>
              </p:nvPicPr>
              <p:blipFill>
                <a:blip r:embed="rId350"/>
                <a:stretch>
                  <a:fillRect/>
                </a:stretch>
              </p:blipFill>
              <p:spPr>
                <a:xfrm>
                  <a:off x="767783" y="1227517"/>
                  <a:ext cx="280936" cy="393285"/>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95" name="Freihand 394">
                  <a:extLst>
                    <a:ext uri="{FF2B5EF4-FFF2-40B4-BE49-F238E27FC236}">
                      <a16:creationId xmlns:a16="http://schemas.microsoft.com/office/drawing/2014/main" id="{E918E528-1DD0-42C7-9619-0C62D48A8C28}"/>
                    </a:ext>
                  </a:extLst>
                </p14:cNvPr>
                <p14:cNvContentPartPr/>
                <p14:nvPr/>
              </p14:nvContentPartPr>
              <p14:xfrm>
                <a:off x="1114846" y="1255994"/>
                <a:ext cx="36360" cy="322920"/>
              </p14:xfrm>
            </p:contentPart>
          </mc:Choice>
          <mc:Fallback xmlns="">
            <p:pic>
              <p:nvPicPr>
                <p:cNvPr id="395" name="Freihand 394">
                  <a:extLst>
                    <a:ext uri="{FF2B5EF4-FFF2-40B4-BE49-F238E27FC236}">
                      <a16:creationId xmlns:a16="http://schemas.microsoft.com/office/drawing/2014/main" id="{E918E528-1DD0-42C7-9619-0C62D48A8C28}"/>
                    </a:ext>
                  </a:extLst>
                </p:cNvPr>
                <p:cNvPicPr/>
                <p:nvPr/>
              </p:nvPicPr>
              <p:blipFill>
                <a:blip r:embed="rId352"/>
                <a:stretch>
                  <a:fillRect/>
                </a:stretch>
              </p:blipFill>
              <p:spPr>
                <a:xfrm>
                  <a:off x="1104073" y="1244703"/>
                  <a:ext cx="58356" cy="34505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96" name="Freihand 395">
                  <a:extLst>
                    <a:ext uri="{FF2B5EF4-FFF2-40B4-BE49-F238E27FC236}">
                      <a16:creationId xmlns:a16="http://schemas.microsoft.com/office/drawing/2014/main" id="{7A6DBA7F-C6A5-49F8-9C67-007FB8EF3871}"/>
                    </a:ext>
                  </a:extLst>
                </p14:cNvPr>
                <p14:cNvContentPartPr/>
                <p14:nvPr/>
              </p14:nvContentPartPr>
              <p14:xfrm>
                <a:off x="1143286" y="1253114"/>
                <a:ext cx="150480" cy="203760"/>
              </p14:xfrm>
            </p:contentPart>
          </mc:Choice>
          <mc:Fallback xmlns="">
            <p:pic>
              <p:nvPicPr>
                <p:cNvPr id="396" name="Freihand 395">
                  <a:extLst>
                    <a:ext uri="{FF2B5EF4-FFF2-40B4-BE49-F238E27FC236}">
                      <a16:creationId xmlns:a16="http://schemas.microsoft.com/office/drawing/2014/main" id="{7A6DBA7F-C6A5-49F8-9C67-007FB8EF3871}"/>
                    </a:ext>
                  </a:extLst>
                </p:cNvPr>
                <p:cNvPicPr/>
                <p:nvPr/>
              </p:nvPicPr>
              <p:blipFill>
                <a:blip r:embed="rId354"/>
                <a:stretch>
                  <a:fillRect/>
                </a:stretch>
              </p:blipFill>
              <p:spPr>
                <a:xfrm>
                  <a:off x="1132441" y="1241844"/>
                  <a:ext cx="172623" cy="225849"/>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01" name="Freihand 400">
                  <a:extLst>
                    <a:ext uri="{FF2B5EF4-FFF2-40B4-BE49-F238E27FC236}">
                      <a16:creationId xmlns:a16="http://schemas.microsoft.com/office/drawing/2014/main" id="{F302455B-2B42-444B-A9EB-748038504BD0}"/>
                    </a:ext>
                  </a:extLst>
                </p14:cNvPr>
                <p14:cNvContentPartPr/>
                <p14:nvPr/>
              </p14:nvContentPartPr>
              <p14:xfrm>
                <a:off x="1119886" y="1429154"/>
                <a:ext cx="178200" cy="192960"/>
              </p14:xfrm>
            </p:contentPart>
          </mc:Choice>
          <mc:Fallback xmlns="">
            <p:pic>
              <p:nvPicPr>
                <p:cNvPr id="401" name="Freihand 400">
                  <a:extLst>
                    <a:ext uri="{FF2B5EF4-FFF2-40B4-BE49-F238E27FC236}">
                      <a16:creationId xmlns:a16="http://schemas.microsoft.com/office/drawing/2014/main" id="{F302455B-2B42-444B-A9EB-748038504BD0}"/>
                    </a:ext>
                  </a:extLst>
                </p:cNvPr>
                <p:cNvPicPr/>
                <p:nvPr/>
              </p:nvPicPr>
              <p:blipFill>
                <a:blip r:embed="rId356"/>
                <a:stretch>
                  <a:fillRect/>
                </a:stretch>
              </p:blipFill>
              <p:spPr>
                <a:xfrm>
                  <a:off x="1108608" y="1417883"/>
                  <a:ext cx="200306" cy="215051"/>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03" name="Freihand 402">
                  <a:extLst>
                    <a:ext uri="{FF2B5EF4-FFF2-40B4-BE49-F238E27FC236}">
                      <a16:creationId xmlns:a16="http://schemas.microsoft.com/office/drawing/2014/main" id="{1528A6C2-814E-4695-AE4C-A8B69949EBE2}"/>
                    </a:ext>
                  </a:extLst>
                </p14:cNvPr>
                <p14:cNvContentPartPr/>
                <p14:nvPr/>
              </p14:nvContentPartPr>
              <p14:xfrm>
                <a:off x="1327966" y="1427354"/>
                <a:ext cx="124200" cy="208080"/>
              </p14:xfrm>
            </p:contentPart>
          </mc:Choice>
          <mc:Fallback xmlns="">
            <p:pic>
              <p:nvPicPr>
                <p:cNvPr id="403" name="Freihand 402">
                  <a:extLst>
                    <a:ext uri="{FF2B5EF4-FFF2-40B4-BE49-F238E27FC236}">
                      <a16:creationId xmlns:a16="http://schemas.microsoft.com/office/drawing/2014/main" id="{1528A6C2-814E-4695-AE4C-A8B69949EBE2}"/>
                    </a:ext>
                  </a:extLst>
                </p:cNvPr>
                <p:cNvPicPr/>
                <p:nvPr/>
              </p:nvPicPr>
              <p:blipFill>
                <a:blip r:embed="rId358"/>
                <a:stretch>
                  <a:fillRect/>
                </a:stretch>
              </p:blipFill>
              <p:spPr>
                <a:xfrm>
                  <a:off x="1317127" y="1416521"/>
                  <a:ext cx="146330" cy="230197"/>
                </a:xfrm>
                <a:prstGeom prst="rect">
                  <a:avLst/>
                </a:prstGeom>
              </p:spPr>
            </p:pic>
          </mc:Fallback>
        </mc:AlternateContent>
      </p:grpSp>
      <p:grpSp>
        <p:nvGrpSpPr>
          <p:cNvPr id="413" name="Gruppieren 412">
            <a:extLst>
              <a:ext uri="{FF2B5EF4-FFF2-40B4-BE49-F238E27FC236}">
                <a16:creationId xmlns:a16="http://schemas.microsoft.com/office/drawing/2014/main" id="{137D2924-5F4F-4BC1-9609-F36D8E1342A8}"/>
              </a:ext>
            </a:extLst>
          </p:cNvPr>
          <p:cNvGrpSpPr/>
          <p:nvPr/>
        </p:nvGrpSpPr>
        <p:grpSpPr>
          <a:xfrm>
            <a:off x="10424416" y="4077821"/>
            <a:ext cx="671400" cy="255600"/>
            <a:chOff x="606886" y="1399634"/>
            <a:chExt cx="671400" cy="255600"/>
          </a:xfrm>
        </p:grpSpPr>
        <mc:AlternateContent xmlns:mc="http://schemas.openxmlformats.org/markup-compatibility/2006" xmlns:p14="http://schemas.microsoft.com/office/powerpoint/2010/main">
          <mc:Choice Requires="p14">
            <p:contentPart p14:bwMode="auto" r:id="rId359">
              <p14:nvContentPartPr>
                <p14:cNvPr id="405" name="Freihand 404">
                  <a:extLst>
                    <a:ext uri="{FF2B5EF4-FFF2-40B4-BE49-F238E27FC236}">
                      <a16:creationId xmlns:a16="http://schemas.microsoft.com/office/drawing/2014/main" id="{FAB52BAC-D399-4F04-BA07-1F3B17276FCD}"/>
                    </a:ext>
                  </a:extLst>
                </p14:cNvPr>
                <p14:cNvContentPartPr/>
                <p14:nvPr/>
              </p14:nvContentPartPr>
              <p14:xfrm>
                <a:off x="606886" y="1421234"/>
                <a:ext cx="124200" cy="234000"/>
              </p14:xfrm>
            </p:contentPart>
          </mc:Choice>
          <mc:Fallback xmlns="">
            <p:pic>
              <p:nvPicPr>
                <p:cNvPr id="405" name="Freihand 404">
                  <a:extLst>
                    <a:ext uri="{FF2B5EF4-FFF2-40B4-BE49-F238E27FC236}">
                      <a16:creationId xmlns:a16="http://schemas.microsoft.com/office/drawing/2014/main" id="{FAB52BAC-D399-4F04-BA07-1F3B17276FCD}"/>
                    </a:ext>
                  </a:extLst>
                </p:cNvPr>
                <p:cNvPicPr/>
                <p:nvPr/>
              </p:nvPicPr>
              <p:blipFill>
                <a:blip r:embed="rId360"/>
                <a:stretch>
                  <a:fillRect/>
                </a:stretch>
              </p:blipFill>
              <p:spPr>
                <a:xfrm>
                  <a:off x="597886" y="1412594"/>
                  <a:ext cx="141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06" name="Freihand 405">
                  <a:extLst>
                    <a:ext uri="{FF2B5EF4-FFF2-40B4-BE49-F238E27FC236}">
                      <a16:creationId xmlns:a16="http://schemas.microsoft.com/office/drawing/2014/main" id="{19CA0457-7C21-44C3-B7E7-2427731F9043}"/>
                    </a:ext>
                  </a:extLst>
                </p14:cNvPr>
                <p14:cNvContentPartPr/>
                <p14:nvPr/>
              </p14:nvContentPartPr>
              <p14:xfrm>
                <a:off x="804526" y="1442474"/>
                <a:ext cx="13320" cy="193680"/>
              </p14:xfrm>
            </p:contentPart>
          </mc:Choice>
          <mc:Fallback xmlns="">
            <p:pic>
              <p:nvPicPr>
                <p:cNvPr id="406" name="Freihand 405">
                  <a:extLst>
                    <a:ext uri="{FF2B5EF4-FFF2-40B4-BE49-F238E27FC236}">
                      <a16:creationId xmlns:a16="http://schemas.microsoft.com/office/drawing/2014/main" id="{19CA0457-7C21-44C3-B7E7-2427731F9043}"/>
                    </a:ext>
                  </a:extLst>
                </p:cNvPr>
                <p:cNvPicPr/>
                <p:nvPr/>
              </p:nvPicPr>
              <p:blipFill>
                <a:blip r:embed="rId362"/>
                <a:stretch>
                  <a:fillRect/>
                </a:stretch>
              </p:blipFill>
              <p:spPr>
                <a:xfrm>
                  <a:off x="795886" y="1433834"/>
                  <a:ext cx="309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07" name="Freihand 406">
                  <a:extLst>
                    <a:ext uri="{FF2B5EF4-FFF2-40B4-BE49-F238E27FC236}">
                      <a16:creationId xmlns:a16="http://schemas.microsoft.com/office/drawing/2014/main" id="{237BFCCE-66CE-45EE-9694-C570BC024E0B}"/>
                    </a:ext>
                  </a:extLst>
                </p14:cNvPr>
                <p14:cNvContentPartPr/>
                <p14:nvPr/>
              </p14:nvContentPartPr>
              <p14:xfrm>
                <a:off x="782206" y="1407914"/>
                <a:ext cx="151560" cy="210600"/>
              </p14:xfrm>
            </p:contentPart>
          </mc:Choice>
          <mc:Fallback xmlns="">
            <p:pic>
              <p:nvPicPr>
                <p:cNvPr id="407" name="Freihand 406">
                  <a:extLst>
                    <a:ext uri="{FF2B5EF4-FFF2-40B4-BE49-F238E27FC236}">
                      <a16:creationId xmlns:a16="http://schemas.microsoft.com/office/drawing/2014/main" id="{237BFCCE-66CE-45EE-9694-C570BC024E0B}"/>
                    </a:ext>
                  </a:extLst>
                </p:cNvPr>
                <p:cNvPicPr/>
                <p:nvPr/>
              </p:nvPicPr>
              <p:blipFill>
                <a:blip r:embed="rId364"/>
                <a:stretch>
                  <a:fillRect/>
                </a:stretch>
              </p:blipFill>
              <p:spPr>
                <a:xfrm>
                  <a:off x="773206" y="1399274"/>
                  <a:ext cx="169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09" name="Freihand 408">
                  <a:extLst>
                    <a:ext uri="{FF2B5EF4-FFF2-40B4-BE49-F238E27FC236}">
                      <a16:creationId xmlns:a16="http://schemas.microsoft.com/office/drawing/2014/main" id="{C0AC1BE9-0773-42C3-AC29-DA4497857D93}"/>
                    </a:ext>
                  </a:extLst>
                </p14:cNvPr>
                <p14:cNvContentPartPr/>
                <p14:nvPr/>
              </p14:nvContentPartPr>
              <p14:xfrm>
                <a:off x="928726" y="1447874"/>
                <a:ext cx="208440" cy="205200"/>
              </p14:xfrm>
            </p:contentPart>
          </mc:Choice>
          <mc:Fallback xmlns="">
            <p:pic>
              <p:nvPicPr>
                <p:cNvPr id="409" name="Freihand 408">
                  <a:extLst>
                    <a:ext uri="{FF2B5EF4-FFF2-40B4-BE49-F238E27FC236}">
                      <a16:creationId xmlns:a16="http://schemas.microsoft.com/office/drawing/2014/main" id="{C0AC1BE9-0773-42C3-AC29-DA4497857D93}"/>
                    </a:ext>
                  </a:extLst>
                </p:cNvPr>
                <p:cNvPicPr/>
                <p:nvPr/>
              </p:nvPicPr>
              <p:blipFill>
                <a:blip r:embed="rId366"/>
                <a:stretch>
                  <a:fillRect/>
                </a:stretch>
              </p:blipFill>
              <p:spPr>
                <a:xfrm>
                  <a:off x="919726" y="1438874"/>
                  <a:ext cx="226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10" name="Freihand 409">
                  <a:extLst>
                    <a:ext uri="{FF2B5EF4-FFF2-40B4-BE49-F238E27FC236}">
                      <a16:creationId xmlns:a16="http://schemas.microsoft.com/office/drawing/2014/main" id="{29EEA26A-1765-45CE-ACCF-9988F51D02D7}"/>
                    </a:ext>
                  </a:extLst>
                </p14:cNvPr>
                <p14:cNvContentPartPr/>
                <p14:nvPr/>
              </p14:nvContentPartPr>
              <p14:xfrm>
                <a:off x="963646" y="1539314"/>
                <a:ext cx="105120" cy="13320"/>
              </p14:xfrm>
            </p:contentPart>
          </mc:Choice>
          <mc:Fallback xmlns="">
            <p:pic>
              <p:nvPicPr>
                <p:cNvPr id="410" name="Freihand 409">
                  <a:extLst>
                    <a:ext uri="{FF2B5EF4-FFF2-40B4-BE49-F238E27FC236}">
                      <a16:creationId xmlns:a16="http://schemas.microsoft.com/office/drawing/2014/main" id="{29EEA26A-1765-45CE-ACCF-9988F51D02D7}"/>
                    </a:ext>
                  </a:extLst>
                </p:cNvPr>
                <p:cNvPicPr/>
                <p:nvPr/>
              </p:nvPicPr>
              <p:blipFill>
                <a:blip r:embed="rId368"/>
                <a:stretch>
                  <a:fillRect/>
                </a:stretch>
              </p:blipFill>
              <p:spPr>
                <a:xfrm>
                  <a:off x="954646" y="1530314"/>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11" name="Freihand 410">
                  <a:extLst>
                    <a:ext uri="{FF2B5EF4-FFF2-40B4-BE49-F238E27FC236}">
                      <a16:creationId xmlns:a16="http://schemas.microsoft.com/office/drawing/2014/main" id="{DA316B44-7252-42BC-89C9-6E6EA919D0E2}"/>
                    </a:ext>
                  </a:extLst>
                </p14:cNvPr>
                <p14:cNvContentPartPr/>
                <p14:nvPr/>
              </p14:nvContentPartPr>
              <p14:xfrm>
                <a:off x="1168846" y="1449314"/>
                <a:ext cx="16200" cy="153360"/>
              </p14:xfrm>
            </p:contentPart>
          </mc:Choice>
          <mc:Fallback xmlns="">
            <p:pic>
              <p:nvPicPr>
                <p:cNvPr id="411" name="Freihand 410">
                  <a:extLst>
                    <a:ext uri="{FF2B5EF4-FFF2-40B4-BE49-F238E27FC236}">
                      <a16:creationId xmlns:a16="http://schemas.microsoft.com/office/drawing/2014/main" id="{DA316B44-7252-42BC-89C9-6E6EA919D0E2}"/>
                    </a:ext>
                  </a:extLst>
                </p:cNvPr>
                <p:cNvPicPr/>
                <p:nvPr/>
              </p:nvPicPr>
              <p:blipFill>
                <a:blip r:embed="rId370"/>
                <a:stretch>
                  <a:fillRect/>
                </a:stretch>
              </p:blipFill>
              <p:spPr>
                <a:xfrm>
                  <a:off x="1159846" y="1440674"/>
                  <a:ext cx="338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12" name="Freihand 411">
                  <a:extLst>
                    <a:ext uri="{FF2B5EF4-FFF2-40B4-BE49-F238E27FC236}">
                      <a16:creationId xmlns:a16="http://schemas.microsoft.com/office/drawing/2014/main" id="{0B32CE23-3D9E-445F-A066-C1598A80E6EF}"/>
                    </a:ext>
                  </a:extLst>
                </p14:cNvPr>
                <p14:cNvContentPartPr/>
                <p14:nvPr/>
              </p14:nvContentPartPr>
              <p14:xfrm>
                <a:off x="1177126" y="1399634"/>
                <a:ext cx="101160" cy="102600"/>
              </p14:xfrm>
            </p:contentPart>
          </mc:Choice>
          <mc:Fallback xmlns="">
            <p:pic>
              <p:nvPicPr>
                <p:cNvPr id="412" name="Freihand 411">
                  <a:extLst>
                    <a:ext uri="{FF2B5EF4-FFF2-40B4-BE49-F238E27FC236}">
                      <a16:creationId xmlns:a16="http://schemas.microsoft.com/office/drawing/2014/main" id="{0B32CE23-3D9E-445F-A066-C1598A80E6EF}"/>
                    </a:ext>
                  </a:extLst>
                </p:cNvPr>
                <p:cNvPicPr/>
                <p:nvPr/>
              </p:nvPicPr>
              <p:blipFill>
                <a:blip r:embed="rId372"/>
                <a:stretch>
                  <a:fillRect/>
                </a:stretch>
              </p:blipFill>
              <p:spPr>
                <a:xfrm>
                  <a:off x="1168126" y="1390634"/>
                  <a:ext cx="118800" cy="120240"/>
                </a:xfrm>
                <a:prstGeom prst="rect">
                  <a:avLst/>
                </a:prstGeom>
              </p:spPr>
            </p:pic>
          </mc:Fallback>
        </mc:AlternateContent>
      </p:grpSp>
      <p:grpSp>
        <p:nvGrpSpPr>
          <p:cNvPr id="435" name="Gruppieren 434">
            <a:extLst>
              <a:ext uri="{FF2B5EF4-FFF2-40B4-BE49-F238E27FC236}">
                <a16:creationId xmlns:a16="http://schemas.microsoft.com/office/drawing/2014/main" id="{420CF6A4-BA67-4C51-B2F7-DC784501BC44}"/>
              </a:ext>
            </a:extLst>
          </p:cNvPr>
          <p:cNvGrpSpPr/>
          <p:nvPr/>
        </p:nvGrpSpPr>
        <p:grpSpPr>
          <a:xfrm>
            <a:off x="11271054" y="3942821"/>
            <a:ext cx="671400" cy="537480"/>
            <a:chOff x="595006" y="1464794"/>
            <a:chExt cx="671400" cy="537480"/>
          </a:xfrm>
        </p:grpSpPr>
        <mc:AlternateContent xmlns:mc="http://schemas.openxmlformats.org/markup-compatibility/2006" xmlns:p14="http://schemas.microsoft.com/office/powerpoint/2010/main">
          <mc:Choice Requires="p14">
            <p:contentPart p14:bwMode="auto" r:id="rId373">
              <p14:nvContentPartPr>
                <p14:cNvPr id="414" name="Freihand 413">
                  <a:extLst>
                    <a:ext uri="{FF2B5EF4-FFF2-40B4-BE49-F238E27FC236}">
                      <a16:creationId xmlns:a16="http://schemas.microsoft.com/office/drawing/2014/main" id="{02433D2E-3AC9-4DCF-A34F-5BE44C7E1803}"/>
                    </a:ext>
                  </a:extLst>
                </p14:cNvPr>
                <p14:cNvContentPartPr/>
                <p14:nvPr/>
              </p14:nvContentPartPr>
              <p14:xfrm>
                <a:off x="719206" y="1464794"/>
                <a:ext cx="60840" cy="258840"/>
              </p14:xfrm>
            </p:contentPart>
          </mc:Choice>
          <mc:Fallback xmlns="">
            <p:pic>
              <p:nvPicPr>
                <p:cNvPr id="414" name="Freihand 413">
                  <a:extLst>
                    <a:ext uri="{FF2B5EF4-FFF2-40B4-BE49-F238E27FC236}">
                      <a16:creationId xmlns:a16="http://schemas.microsoft.com/office/drawing/2014/main" id="{02433D2E-3AC9-4DCF-A34F-5BE44C7E1803}"/>
                    </a:ext>
                  </a:extLst>
                </p:cNvPr>
                <p:cNvPicPr/>
                <p:nvPr/>
              </p:nvPicPr>
              <p:blipFill>
                <a:blip r:embed="rId374"/>
                <a:stretch>
                  <a:fillRect/>
                </a:stretch>
              </p:blipFill>
              <p:spPr>
                <a:xfrm>
                  <a:off x="710566" y="1456154"/>
                  <a:ext cx="784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15" name="Freihand 414">
                  <a:extLst>
                    <a:ext uri="{FF2B5EF4-FFF2-40B4-BE49-F238E27FC236}">
                      <a16:creationId xmlns:a16="http://schemas.microsoft.com/office/drawing/2014/main" id="{3026C90D-1556-4AE4-A5C4-31A29E9A7E1D}"/>
                    </a:ext>
                  </a:extLst>
                </p14:cNvPr>
                <p14:cNvContentPartPr/>
                <p14:nvPr/>
              </p14:nvContentPartPr>
              <p14:xfrm>
                <a:off x="793006" y="1467314"/>
                <a:ext cx="116640" cy="22320"/>
              </p14:xfrm>
            </p:contentPart>
          </mc:Choice>
          <mc:Fallback xmlns="">
            <p:pic>
              <p:nvPicPr>
                <p:cNvPr id="415" name="Freihand 414">
                  <a:extLst>
                    <a:ext uri="{FF2B5EF4-FFF2-40B4-BE49-F238E27FC236}">
                      <a16:creationId xmlns:a16="http://schemas.microsoft.com/office/drawing/2014/main" id="{3026C90D-1556-4AE4-A5C4-31A29E9A7E1D}"/>
                    </a:ext>
                  </a:extLst>
                </p:cNvPr>
                <p:cNvPicPr/>
                <p:nvPr/>
              </p:nvPicPr>
              <p:blipFill>
                <a:blip r:embed="rId376"/>
                <a:stretch>
                  <a:fillRect/>
                </a:stretch>
              </p:blipFill>
              <p:spPr>
                <a:xfrm>
                  <a:off x="784006" y="1458314"/>
                  <a:ext cx="134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16" name="Freihand 415">
                  <a:extLst>
                    <a:ext uri="{FF2B5EF4-FFF2-40B4-BE49-F238E27FC236}">
                      <a16:creationId xmlns:a16="http://schemas.microsoft.com/office/drawing/2014/main" id="{ABC53FC3-ABEC-4FAF-8700-724FE3276F94}"/>
                    </a:ext>
                  </a:extLst>
                </p14:cNvPr>
                <p14:cNvContentPartPr/>
                <p14:nvPr/>
              </p14:nvContentPartPr>
              <p14:xfrm>
                <a:off x="758086" y="1604474"/>
                <a:ext cx="112320" cy="13320"/>
              </p14:xfrm>
            </p:contentPart>
          </mc:Choice>
          <mc:Fallback xmlns="">
            <p:pic>
              <p:nvPicPr>
                <p:cNvPr id="416" name="Freihand 415">
                  <a:extLst>
                    <a:ext uri="{FF2B5EF4-FFF2-40B4-BE49-F238E27FC236}">
                      <a16:creationId xmlns:a16="http://schemas.microsoft.com/office/drawing/2014/main" id="{ABC53FC3-ABEC-4FAF-8700-724FE3276F94}"/>
                    </a:ext>
                  </a:extLst>
                </p:cNvPr>
                <p:cNvPicPr/>
                <p:nvPr/>
              </p:nvPicPr>
              <p:blipFill>
                <a:blip r:embed="rId378"/>
                <a:stretch>
                  <a:fillRect/>
                </a:stretch>
              </p:blipFill>
              <p:spPr>
                <a:xfrm>
                  <a:off x="749086" y="1595834"/>
                  <a:ext cx="129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18" name="Freihand 417">
                  <a:extLst>
                    <a:ext uri="{FF2B5EF4-FFF2-40B4-BE49-F238E27FC236}">
                      <a16:creationId xmlns:a16="http://schemas.microsoft.com/office/drawing/2014/main" id="{31F60D8C-07E5-4A86-BE13-EB4B30723977}"/>
                    </a:ext>
                  </a:extLst>
                </p14:cNvPr>
                <p14:cNvContentPartPr/>
                <p14:nvPr/>
              </p14:nvContentPartPr>
              <p14:xfrm>
                <a:off x="901726" y="1600154"/>
                <a:ext cx="23760" cy="102960"/>
              </p14:xfrm>
            </p:contentPart>
          </mc:Choice>
          <mc:Fallback xmlns="">
            <p:pic>
              <p:nvPicPr>
                <p:cNvPr id="418" name="Freihand 417">
                  <a:extLst>
                    <a:ext uri="{FF2B5EF4-FFF2-40B4-BE49-F238E27FC236}">
                      <a16:creationId xmlns:a16="http://schemas.microsoft.com/office/drawing/2014/main" id="{31F60D8C-07E5-4A86-BE13-EB4B30723977}"/>
                    </a:ext>
                  </a:extLst>
                </p:cNvPr>
                <p:cNvPicPr/>
                <p:nvPr/>
              </p:nvPicPr>
              <p:blipFill>
                <a:blip r:embed="rId380"/>
                <a:stretch>
                  <a:fillRect/>
                </a:stretch>
              </p:blipFill>
              <p:spPr>
                <a:xfrm>
                  <a:off x="892726" y="159151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19" name="Freihand 418">
                  <a:extLst>
                    <a:ext uri="{FF2B5EF4-FFF2-40B4-BE49-F238E27FC236}">
                      <a16:creationId xmlns:a16="http://schemas.microsoft.com/office/drawing/2014/main" id="{EDAC1E6E-DC75-453E-9E69-E2FE339F4A7E}"/>
                    </a:ext>
                  </a:extLst>
                </p14:cNvPr>
                <p14:cNvContentPartPr/>
                <p14:nvPr/>
              </p14:nvContentPartPr>
              <p14:xfrm>
                <a:off x="935926" y="1519514"/>
                <a:ext cx="7560" cy="20160"/>
              </p14:xfrm>
            </p:contentPart>
          </mc:Choice>
          <mc:Fallback xmlns="">
            <p:pic>
              <p:nvPicPr>
                <p:cNvPr id="419" name="Freihand 418">
                  <a:extLst>
                    <a:ext uri="{FF2B5EF4-FFF2-40B4-BE49-F238E27FC236}">
                      <a16:creationId xmlns:a16="http://schemas.microsoft.com/office/drawing/2014/main" id="{EDAC1E6E-DC75-453E-9E69-E2FE339F4A7E}"/>
                    </a:ext>
                  </a:extLst>
                </p:cNvPr>
                <p:cNvPicPr/>
                <p:nvPr/>
              </p:nvPicPr>
              <p:blipFill>
                <a:blip r:embed="rId382"/>
                <a:stretch>
                  <a:fillRect/>
                </a:stretch>
              </p:blipFill>
              <p:spPr>
                <a:xfrm>
                  <a:off x="926926" y="1510874"/>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22" name="Freihand 421">
                  <a:extLst>
                    <a:ext uri="{FF2B5EF4-FFF2-40B4-BE49-F238E27FC236}">
                      <a16:creationId xmlns:a16="http://schemas.microsoft.com/office/drawing/2014/main" id="{A55D047C-9377-4938-8FD3-A58A897003F1}"/>
                    </a:ext>
                  </a:extLst>
                </p14:cNvPr>
                <p14:cNvContentPartPr/>
                <p14:nvPr/>
              </p14:nvContentPartPr>
              <p14:xfrm>
                <a:off x="970846" y="1484954"/>
                <a:ext cx="52200" cy="250920"/>
              </p14:xfrm>
            </p:contentPart>
          </mc:Choice>
          <mc:Fallback xmlns="">
            <p:pic>
              <p:nvPicPr>
                <p:cNvPr id="422" name="Freihand 421">
                  <a:extLst>
                    <a:ext uri="{FF2B5EF4-FFF2-40B4-BE49-F238E27FC236}">
                      <a16:creationId xmlns:a16="http://schemas.microsoft.com/office/drawing/2014/main" id="{A55D047C-9377-4938-8FD3-A58A897003F1}"/>
                    </a:ext>
                  </a:extLst>
                </p:cNvPr>
                <p:cNvPicPr/>
                <p:nvPr/>
              </p:nvPicPr>
              <p:blipFill>
                <a:blip r:embed="rId384"/>
                <a:stretch>
                  <a:fillRect/>
                </a:stretch>
              </p:blipFill>
              <p:spPr>
                <a:xfrm>
                  <a:off x="961846" y="1476314"/>
                  <a:ext cx="69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24" name="Freihand 423">
                  <a:extLst>
                    <a:ext uri="{FF2B5EF4-FFF2-40B4-BE49-F238E27FC236}">
                      <a16:creationId xmlns:a16="http://schemas.microsoft.com/office/drawing/2014/main" id="{EF308B37-CEAA-4271-80EB-D33FD5D263BF}"/>
                    </a:ext>
                  </a:extLst>
                </p14:cNvPr>
                <p14:cNvContentPartPr/>
                <p14:nvPr/>
              </p14:nvContentPartPr>
              <p14:xfrm>
                <a:off x="1048606" y="1595834"/>
                <a:ext cx="144000" cy="106920"/>
              </p14:xfrm>
            </p:contentPart>
          </mc:Choice>
          <mc:Fallback xmlns="">
            <p:pic>
              <p:nvPicPr>
                <p:cNvPr id="424" name="Freihand 423">
                  <a:extLst>
                    <a:ext uri="{FF2B5EF4-FFF2-40B4-BE49-F238E27FC236}">
                      <a16:creationId xmlns:a16="http://schemas.microsoft.com/office/drawing/2014/main" id="{EF308B37-CEAA-4271-80EB-D33FD5D263BF}"/>
                    </a:ext>
                  </a:extLst>
                </p:cNvPr>
                <p:cNvPicPr/>
                <p:nvPr/>
              </p:nvPicPr>
              <p:blipFill>
                <a:blip r:embed="rId386"/>
                <a:stretch>
                  <a:fillRect/>
                </a:stretch>
              </p:blipFill>
              <p:spPr>
                <a:xfrm>
                  <a:off x="1039966" y="1587194"/>
                  <a:ext cx="161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26" name="Freihand 425">
                  <a:extLst>
                    <a:ext uri="{FF2B5EF4-FFF2-40B4-BE49-F238E27FC236}">
                      <a16:creationId xmlns:a16="http://schemas.microsoft.com/office/drawing/2014/main" id="{163815B2-8CF7-4B48-8C4E-73CA9831D58B}"/>
                    </a:ext>
                  </a:extLst>
                </p14:cNvPr>
                <p14:cNvContentPartPr/>
                <p14:nvPr/>
              </p14:nvContentPartPr>
              <p14:xfrm>
                <a:off x="595006" y="1799594"/>
                <a:ext cx="141120" cy="186480"/>
              </p14:xfrm>
            </p:contentPart>
          </mc:Choice>
          <mc:Fallback xmlns="">
            <p:pic>
              <p:nvPicPr>
                <p:cNvPr id="426" name="Freihand 425">
                  <a:extLst>
                    <a:ext uri="{FF2B5EF4-FFF2-40B4-BE49-F238E27FC236}">
                      <a16:creationId xmlns:a16="http://schemas.microsoft.com/office/drawing/2014/main" id="{163815B2-8CF7-4B48-8C4E-73CA9831D58B}"/>
                    </a:ext>
                  </a:extLst>
                </p:cNvPr>
                <p:cNvPicPr/>
                <p:nvPr/>
              </p:nvPicPr>
              <p:blipFill>
                <a:blip r:embed="rId388"/>
                <a:stretch>
                  <a:fillRect/>
                </a:stretch>
              </p:blipFill>
              <p:spPr>
                <a:xfrm>
                  <a:off x="586006" y="1790594"/>
                  <a:ext cx="1587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27" name="Freihand 426">
                  <a:extLst>
                    <a:ext uri="{FF2B5EF4-FFF2-40B4-BE49-F238E27FC236}">
                      <a16:creationId xmlns:a16="http://schemas.microsoft.com/office/drawing/2014/main" id="{F86A2909-AE7E-4A5A-90D1-8A206D272AE5}"/>
                    </a:ext>
                  </a:extLst>
                </p14:cNvPr>
                <p14:cNvContentPartPr/>
                <p14:nvPr/>
              </p14:nvContentPartPr>
              <p14:xfrm>
                <a:off x="758086" y="1801034"/>
                <a:ext cx="96840" cy="192960"/>
              </p14:xfrm>
            </p:contentPart>
          </mc:Choice>
          <mc:Fallback xmlns="">
            <p:pic>
              <p:nvPicPr>
                <p:cNvPr id="427" name="Freihand 426">
                  <a:extLst>
                    <a:ext uri="{FF2B5EF4-FFF2-40B4-BE49-F238E27FC236}">
                      <a16:creationId xmlns:a16="http://schemas.microsoft.com/office/drawing/2014/main" id="{F86A2909-AE7E-4A5A-90D1-8A206D272AE5}"/>
                    </a:ext>
                  </a:extLst>
                </p:cNvPr>
                <p:cNvPicPr/>
                <p:nvPr/>
              </p:nvPicPr>
              <p:blipFill>
                <a:blip r:embed="rId390"/>
                <a:stretch>
                  <a:fillRect/>
                </a:stretch>
              </p:blipFill>
              <p:spPr>
                <a:xfrm>
                  <a:off x="749086" y="1792034"/>
                  <a:ext cx="114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31" name="Freihand 430">
                  <a:extLst>
                    <a:ext uri="{FF2B5EF4-FFF2-40B4-BE49-F238E27FC236}">
                      <a16:creationId xmlns:a16="http://schemas.microsoft.com/office/drawing/2014/main" id="{1DB6CB37-AAC2-419C-B211-D4BD4E6D75DA}"/>
                    </a:ext>
                  </a:extLst>
                </p14:cNvPr>
                <p14:cNvContentPartPr/>
                <p14:nvPr/>
              </p14:nvContentPartPr>
              <p14:xfrm>
                <a:off x="877606" y="1901474"/>
                <a:ext cx="117360" cy="100800"/>
              </p14:xfrm>
            </p:contentPart>
          </mc:Choice>
          <mc:Fallback xmlns="">
            <p:pic>
              <p:nvPicPr>
                <p:cNvPr id="431" name="Freihand 430">
                  <a:extLst>
                    <a:ext uri="{FF2B5EF4-FFF2-40B4-BE49-F238E27FC236}">
                      <a16:creationId xmlns:a16="http://schemas.microsoft.com/office/drawing/2014/main" id="{1DB6CB37-AAC2-419C-B211-D4BD4E6D75DA}"/>
                    </a:ext>
                  </a:extLst>
                </p:cNvPr>
                <p:cNvPicPr/>
                <p:nvPr/>
              </p:nvPicPr>
              <p:blipFill>
                <a:blip r:embed="rId392"/>
                <a:stretch>
                  <a:fillRect/>
                </a:stretch>
              </p:blipFill>
              <p:spPr>
                <a:xfrm>
                  <a:off x="868966" y="1892474"/>
                  <a:ext cx="1350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32" name="Freihand 431">
                  <a:extLst>
                    <a:ext uri="{FF2B5EF4-FFF2-40B4-BE49-F238E27FC236}">
                      <a16:creationId xmlns:a16="http://schemas.microsoft.com/office/drawing/2014/main" id="{8ECD92E8-2A17-4702-BB01-64D2510FD6E2}"/>
                    </a:ext>
                  </a:extLst>
                </p14:cNvPr>
                <p14:cNvContentPartPr/>
                <p14:nvPr/>
              </p14:nvContentPartPr>
              <p14:xfrm>
                <a:off x="1010086" y="1897154"/>
                <a:ext cx="4320" cy="92520"/>
              </p14:xfrm>
            </p:contentPart>
          </mc:Choice>
          <mc:Fallback xmlns="">
            <p:pic>
              <p:nvPicPr>
                <p:cNvPr id="432" name="Freihand 431">
                  <a:extLst>
                    <a:ext uri="{FF2B5EF4-FFF2-40B4-BE49-F238E27FC236}">
                      <a16:creationId xmlns:a16="http://schemas.microsoft.com/office/drawing/2014/main" id="{8ECD92E8-2A17-4702-BB01-64D2510FD6E2}"/>
                    </a:ext>
                  </a:extLst>
                </p:cNvPr>
                <p:cNvPicPr/>
                <p:nvPr/>
              </p:nvPicPr>
              <p:blipFill>
                <a:blip r:embed="rId394"/>
                <a:stretch>
                  <a:fillRect/>
                </a:stretch>
              </p:blipFill>
              <p:spPr>
                <a:xfrm>
                  <a:off x="1001446" y="1888154"/>
                  <a:ext cx="21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33" name="Freihand 432">
                  <a:extLst>
                    <a:ext uri="{FF2B5EF4-FFF2-40B4-BE49-F238E27FC236}">
                      <a16:creationId xmlns:a16="http://schemas.microsoft.com/office/drawing/2014/main" id="{AFC5C69E-1CBA-4B01-860A-973CEE9E94B5}"/>
                    </a:ext>
                  </a:extLst>
                </p14:cNvPr>
                <p14:cNvContentPartPr/>
                <p14:nvPr/>
              </p14:nvContentPartPr>
              <p14:xfrm>
                <a:off x="1060486" y="1883834"/>
                <a:ext cx="81720" cy="92160"/>
              </p14:xfrm>
            </p:contentPart>
          </mc:Choice>
          <mc:Fallback xmlns="">
            <p:pic>
              <p:nvPicPr>
                <p:cNvPr id="433" name="Freihand 432">
                  <a:extLst>
                    <a:ext uri="{FF2B5EF4-FFF2-40B4-BE49-F238E27FC236}">
                      <a16:creationId xmlns:a16="http://schemas.microsoft.com/office/drawing/2014/main" id="{AFC5C69E-1CBA-4B01-860A-973CEE9E94B5}"/>
                    </a:ext>
                  </a:extLst>
                </p:cNvPr>
                <p:cNvPicPr/>
                <p:nvPr/>
              </p:nvPicPr>
              <p:blipFill>
                <a:blip r:embed="rId396"/>
                <a:stretch>
                  <a:fillRect/>
                </a:stretch>
              </p:blipFill>
              <p:spPr>
                <a:xfrm>
                  <a:off x="1051846" y="1875194"/>
                  <a:ext cx="99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34" name="Freihand 433">
                  <a:extLst>
                    <a:ext uri="{FF2B5EF4-FFF2-40B4-BE49-F238E27FC236}">
                      <a16:creationId xmlns:a16="http://schemas.microsoft.com/office/drawing/2014/main" id="{2B4AFFB5-54DD-4136-8A9C-F856F594F141}"/>
                    </a:ext>
                  </a:extLst>
                </p14:cNvPr>
                <p14:cNvContentPartPr/>
                <p14:nvPr/>
              </p14:nvContentPartPr>
              <p14:xfrm>
                <a:off x="1149766" y="1885994"/>
                <a:ext cx="116640" cy="91800"/>
              </p14:xfrm>
            </p:contentPart>
          </mc:Choice>
          <mc:Fallback xmlns="">
            <p:pic>
              <p:nvPicPr>
                <p:cNvPr id="434" name="Freihand 433">
                  <a:extLst>
                    <a:ext uri="{FF2B5EF4-FFF2-40B4-BE49-F238E27FC236}">
                      <a16:creationId xmlns:a16="http://schemas.microsoft.com/office/drawing/2014/main" id="{2B4AFFB5-54DD-4136-8A9C-F856F594F141}"/>
                    </a:ext>
                  </a:extLst>
                </p:cNvPr>
                <p:cNvPicPr/>
                <p:nvPr/>
              </p:nvPicPr>
              <p:blipFill>
                <a:blip r:embed="rId398"/>
                <a:stretch>
                  <a:fillRect/>
                </a:stretch>
              </p:blipFill>
              <p:spPr>
                <a:xfrm>
                  <a:off x="1141126" y="1877354"/>
                  <a:ext cx="134280" cy="109440"/>
                </a:xfrm>
                <a:prstGeom prst="rect">
                  <a:avLst/>
                </a:prstGeom>
              </p:spPr>
            </p:pic>
          </mc:Fallback>
        </mc:AlternateContent>
      </p:grpSp>
      <p:grpSp>
        <p:nvGrpSpPr>
          <p:cNvPr id="569" name="Gruppieren 568">
            <a:extLst>
              <a:ext uri="{FF2B5EF4-FFF2-40B4-BE49-F238E27FC236}">
                <a16:creationId xmlns:a16="http://schemas.microsoft.com/office/drawing/2014/main" id="{2571CBFB-EE8A-4386-8748-3140E5E4D740}"/>
              </a:ext>
            </a:extLst>
          </p:cNvPr>
          <p:cNvGrpSpPr/>
          <p:nvPr/>
        </p:nvGrpSpPr>
        <p:grpSpPr>
          <a:xfrm>
            <a:off x="5759933" y="553653"/>
            <a:ext cx="3201120" cy="2350080"/>
            <a:chOff x="187486" y="295514"/>
            <a:chExt cx="3201120" cy="2350080"/>
          </a:xfrm>
        </p:grpSpPr>
        <mc:AlternateContent xmlns:mc="http://schemas.openxmlformats.org/markup-compatibility/2006" xmlns:p14="http://schemas.microsoft.com/office/powerpoint/2010/main">
          <mc:Choice Requires="p14">
            <p:contentPart p14:bwMode="auto" r:id="rId399">
              <p14:nvContentPartPr>
                <p14:cNvPr id="484" name="Freihand 483">
                  <a:extLst>
                    <a:ext uri="{FF2B5EF4-FFF2-40B4-BE49-F238E27FC236}">
                      <a16:creationId xmlns:a16="http://schemas.microsoft.com/office/drawing/2014/main" id="{44B1D3E5-5579-4A22-AFF9-B9BFB8732DB4}"/>
                    </a:ext>
                  </a:extLst>
                </p14:cNvPr>
                <p14:cNvContentPartPr/>
                <p14:nvPr/>
              </p14:nvContentPartPr>
              <p14:xfrm>
                <a:off x="1603726" y="1377674"/>
                <a:ext cx="18000" cy="111960"/>
              </p14:xfrm>
            </p:contentPart>
          </mc:Choice>
          <mc:Fallback xmlns="">
            <p:pic>
              <p:nvPicPr>
                <p:cNvPr id="484" name="Freihand 483">
                  <a:extLst>
                    <a:ext uri="{FF2B5EF4-FFF2-40B4-BE49-F238E27FC236}">
                      <a16:creationId xmlns:a16="http://schemas.microsoft.com/office/drawing/2014/main" id="{44B1D3E5-5579-4A22-AFF9-B9BFB8732DB4}"/>
                    </a:ext>
                  </a:extLst>
                </p:cNvPr>
                <p:cNvPicPr/>
                <p:nvPr/>
              </p:nvPicPr>
              <p:blipFill>
                <a:blip r:embed="rId400"/>
                <a:stretch>
                  <a:fillRect/>
                </a:stretch>
              </p:blipFill>
              <p:spPr>
                <a:xfrm>
                  <a:off x="1594726" y="1369034"/>
                  <a:ext cx="35640" cy="129600"/>
                </a:xfrm>
                <a:prstGeom prst="rect">
                  <a:avLst/>
                </a:prstGeom>
              </p:spPr>
            </p:pic>
          </mc:Fallback>
        </mc:AlternateContent>
        <p:grpSp>
          <p:nvGrpSpPr>
            <p:cNvPr id="545" name="Gruppieren 544">
              <a:extLst>
                <a:ext uri="{FF2B5EF4-FFF2-40B4-BE49-F238E27FC236}">
                  <a16:creationId xmlns:a16="http://schemas.microsoft.com/office/drawing/2014/main" id="{29F0F911-F58A-49C1-B1E9-985EB55B3617}"/>
                </a:ext>
              </a:extLst>
            </p:cNvPr>
            <p:cNvGrpSpPr/>
            <p:nvPr/>
          </p:nvGrpSpPr>
          <p:grpSpPr>
            <a:xfrm>
              <a:off x="1488593" y="466709"/>
              <a:ext cx="914760" cy="569160"/>
              <a:chOff x="1162838" y="298394"/>
              <a:chExt cx="914760" cy="569160"/>
            </a:xfrm>
          </p:grpSpPr>
          <mc:AlternateContent xmlns:mc="http://schemas.openxmlformats.org/markup-compatibility/2006" xmlns:p14="http://schemas.microsoft.com/office/powerpoint/2010/main">
            <mc:Choice Requires="p14">
              <p:contentPart p14:bwMode="auto" r:id="rId401">
                <p14:nvContentPartPr>
                  <p14:cNvPr id="519" name="Freihand 518">
                    <a:extLst>
                      <a:ext uri="{FF2B5EF4-FFF2-40B4-BE49-F238E27FC236}">
                        <a16:creationId xmlns:a16="http://schemas.microsoft.com/office/drawing/2014/main" id="{683331E1-5214-4B42-991C-CA9F2BD92600}"/>
                      </a:ext>
                    </a:extLst>
                  </p14:cNvPr>
                  <p14:cNvContentPartPr/>
                  <p14:nvPr/>
                </p14:nvContentPartPr>
                <p14:xfrm>
                  <a:off x="1832686" y="419354"/>
                  <a:ext cx="81720" cy="122400"/>
                </p14:xfrm>
              </p:contentPart>
            </mc:Choice>
            <mc:Fallback xmlns="">
              <p:pic>
                <p:nvPicPr>
                  <p:cNvPr id="519" name="Freihand 518">
                    <a:extLst>
                      <a:ext uri="{FF2B5EF4-FFF2-40B4-BE49-F238E27FC236}">
                        <a16:creationId xmlns:a16="http://schemas.microsoft.com/office/drawing/2014/main" id="{683331E1-5214-4B42-991C-CA9F2BD92600}"/>
                      </a:ext>
                    </a:extLst>
                  </p:cNvPr>
                  <p:cNvPicPr/>
                  <p:nvPr/>
                </p:nvPicPr>
                <p:blipFill>
                  <a:blip r:embed="rId402"/>
                  <a:stretch>
                    <a:fillRect/>
                  </a:stretch>
                </p:blipFill>
                <p:spPr>
                  <a:xfrm>
                    <a:off x="1823686" y="410714"/>
                    <a:ext cx="99360" cy="140040"/>
                  </a:xfrm>
                  <a:prstGeom prst="rect">
                    <a:avLst/>
                  </a:prstGeom>
                </p:spPr>
              </p:pic>
            </mc:Fallback>
          </mc:AlternateContent>
          <p:grpSp>
            <p:nvGrpSpPr>
              <p:cNvPr id="526" name="Gruppieren 525">
                <a:extLst>
                  <a:ext uri="{FF2B5EF4-FFF2-40B4-BE49-F238E27FC236}">
                    <a16:creationId xmlns:a16="http://schemas.microsoft.com/office/drawing/2014/main" id="{A2DB8D55-3029-49FC-980A-5E537A87C9F6}"/>
                  </a:ext>
                </a:extLst>
              </p:cNvPr>
              <p:cNvGrpSpPr/>
              <p:nvPr/>
            </p:nvGrpSpPr>
            <p:grpSpPr>
              <a:xfrm>
                <a:off x="1162838" y="298394"/>
                <a:ext cx="914760" cy="569160"/>
                <a:chOff x="1162838" y="298394"/>
                <a:chExt cx="914760" cy="569160"/>
              </a:xfrm>
            </p:grpSpPr>
            <mc:AlternateContent xmlns:mc="http://schemas.openxmlformats.org/markup-compatibility/2006" xmlns:p14="http://schemas.microsoft.com/office/powerpoint/2010/main">
              <mc:Choice Requires="p14">
                <p:contentPart p14:bwMode="auto" r:id="rId403">
                  <p14:nvContentPartPr>
                    <p14:cNvPr id="495" name="Freihand 494">
                      <a:extLst>
                        <a:ext uri="{FF2B5EF4-FFF2-40B4-BE49-F238E27FC236}">
                          <a16:creationId xmlns:a16="http://schemas.microsoft.com/office/drawing/2014/main" id="{40600DEB-0E4C-4C50-863E-13F1709DDDF7}"/>
                        </a:ext>
                      </a:extLst>
                    </p14:cNvPr>
                    <p14:cNvContentPartPr/>
                    <p14:nvPr/>
                  </p14:nvContentPartPr>
                  <p14:xfrm>
                    <a:off x="1172918" y="312794"/>
                    <a:ext cx="27720" cy="247320"/>
                  </p14:xfrm>
                </p:contentPart>
              </mc:Choice>
              <mc:Fallback xmlns="">
                <p:pic>
                  <p:nvPicPr>
                    <p:cNvPr id="495" name="Freihand 494">
                      <a:extLst>
                        <a:ext uri="{FF2B5EF4-FFF2-40B4-BE49-F238E27FC236}">
                          <a16:creationId xmlns:a16="http://schemas.microsoft.com/office/drawing/2014/main" id="{40600DEB-0E4C-4C50-863E-13F1709DDDF7}"/>
                        </a:ext>
                      </a:extLst>
                    </p:cNvPr>
                    <p:cNvPicPr/>
                    <p:nvPr/>
                  </p:nvPicPr>
                  <p:blipFill>
                    <a:blip r:embed="rId404"/>
                    <a:stretch>
                      <a:fillRect/>
                    </a:stretch>
                  </p:blipFill>
                  <p:spPr>
                    <a:xfrm>
                      <a:off x="1163918" y="304154"/>
                      <a:ext cx="453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96" name="Freihand 495">
                      <a:extLst>
                        <a:ext uri="{FF2B5EF4-FFF2-40B4-BE49-F238E27FC236}">
                          <a16:creationId xmlns:a16="http://schemas.microsoft.com/office/drawing/2014/main" id="{AA36B38D-3E73-4BA4-BF43-4D51E6FFEEE2}"/>
                        </a:ext>
                      </a:extLst>
                    </p14:cNvPr>
                    <p14:cNvContentPartPr/>
                    <p14:nvPr/>
                  </p14:nvContentPartPr>
                  <p14:xfrm>
                    <a:off x="1162838" y="298394"/>
                    <a:ext cx="146520" cy="257400"/>
                  </p14:xfrm>
                </p:contentPart>
              </mc:Choice>
              <mc:Fallback xmlns="">
                <p:pic>
                  <p:nvPicPr>
                    <p:cNvPr id="496" name="Freihand 495">
                      <a:extLst>
                        <a:ext uri="{FF2B5EF4-FFF2-40B4-BE49-F238E27FC236}">
                          <a16:creationId xmlns:a16="http://schemas.microsoft.com/office/drawing/2014/main" id="{AA36B38D-3E73-4BA4-BF43-4D51E6FFEEE2}"/>
                        </a:ext>
                      </a:extLst>
                    </p:cNvPr>
                    <p:cNvPicPr/>
                    <p:nvPr/>
                  </p:nvPicPr>
                  <p:blipFill>
                    <a:blip r:embed="rId406"/>
                    <a:stretch>
                      <a:fillRect/>
                    </a:stretch>
                  </p:blipFill>
                  <p:spPr>
                    <a:xfrm>
                      <a:off x="1153838" y="289754"/>
                      <a:ext cx="1641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97" name="Freihand 496">
                      <a:extLst>
                        <a:ext uri="{FF2B5EF4-FFF2-40B4-BE49-F238E27FC236}">
                          <a16:creationId xmlns:a16="http://schemas.microsoft.com/office/drawing/2014/main" id="{35CECC8A-21CD-450F-AEEF-81A944781BFB}"/>
                        </a:ext>
                      </a:extLst>
                    </p14:cNvPr>
                    <p14:cNvContentPartPr/>
                    <p14:nvPr/>
                  </p14:nvContentPartPr>
                  <p14:xfrm>
                    <a:off x="1355078" y="439154"/>
                    <a:ext cx="90000" cy="101880"/>
                  </p14:xfrm>
                </p:contentPart>
              </mc:Choice>
              <mc:Fallback xmlns="">
                <p:pic>
                  <p:nvPicPr>
                    <p:cNvPr id="497" name="Freihand 496">
                      <a:extLst>
                        <a:ext uri="{FF2B5EF4-FFF2-40B4-BE49-F238E27FC236}">
                          <a16:creationId xmlns:a16="http://schemas.microsoft.com/office/drawing/2014/main" id="{35CECC8A-21CD-450F-AEEF-81A944781BFB}"/>
                        </a:ext>
                      </a:extLst>
                    </p:cNvPr>
                    <p:cNvPicPr/>
                    <p:nvPr/>
                  </p:nvPicPr>
                  <p:blipFill>
                    <a:blip r:embed="rId408"/>
                    <a:stretch>
                      <a:fillRect/>
                    </a:stretch>
                  </p:blipFill>
                  <p:spPr>
                    <a:xfrm>
                      <a:off x="1346078" y="430514"/>
                      <a:ext cx="1076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98" name="Freihand 497">
                      <a:extLst>
                        <a:ext uri="{FF2B5EF4-FFF2-40B4-BE49-F238E27FC236}">
                          <a16:creationId xmlns:a16="http://schemas.microsoft.com/office/drawing/2014/main" id="{7AE52DFB-5417-4C5F-AD84-9B67A239475C}"/>
                        </a:ext>
                      </a:extLst>
                    </p14:cNvPr>
                    <p14:cNvContentPartPr/>
                    <p14:nvPr/>
                  </p14:nvContentPartPr>
                  <p14:xfrm>
                    <a:off x="1461998" y="430154"/>
                    <a:ext cx="93600" cy="106920"/>
                  </p14:xfrm>
                </p:contentPart>
              </mc:Choice>
              <mc:Fallback xmlns="">
                <p:pic>
                  <p:nvPicPr>
                    <p:cNvPr id="498" name="Freihand 497">
                      <a:extLst>
                        <a:ext uri="{FF2B5EF4-FFF2-40B4-BE49-F238E27FC236}">
                          <a16:creationId xmlns:a16="http://schemas.microsoft.com/office/drawing/2014/main" id="{7AE52DFB-5417-4C5F-AD84-9B67A239475C}"/>
                        </a:ext>
                      </a:extLst>
                    </p:cNvPr>
                    <p:cNvPicPr/>
                    <p:nvPr/>
                  </p:nvPicPr>
                  <p:blipFill>
                    <a:blip r:embed="rId410"/>
                    <a:stretch>
                      <a:fillRect/>
                    </a:stretch>
                  </p:blipFill>
                  <p:spPr>
                    <a:xfrm>
                      <a:off x="1452998" y="421514"/>
                      <a:ext cx="1112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99" name="Freihand 498">
                      <a:extLst>
                        <a:ext uri="{FF2B5EF4-FFF2-40B4-BE49-F238E27FC236}">
                          <a16:creationId xmlns:a16="http://schemas.microsoft.com/office/drawing/2014/main" id="{3D2445F6-B873-48A1-A890-7A797BBCB4FF}"/>
                        </a:ext>
                      </a:extLst>
                    </p14:cNvPr>
                    <p14:cNvContentPartPr/>
                    <p14:nvPr/>
                  </p14:nvContentPartPr>
                  <p14:xfrm>
                    <a:off x="1618958" y="455354"/>
                    <a:ext cx="24120" cy="91800"/>
                  </p14:xfrm>
                </p:contentPart>
              </mc:Choice>
              <mc:Fallback xmlns="">
                <p:pic>
                  <p:nvPicPr>
                    <p:cNvPr id="499" name="Freihand 498">
                      <a:extLst>
                        <a:ext uri="{FF2B5EF4-FFF2-40B4-BE49-F238E27FC236}">
                          <a16:creationId xmlns:a16="http://schemas.microsoft.com/office/drawing/2014/main" id="{3D2445F6-B873-48A1-A890-7A797BBCB4FF}"/>
                        </a:ext>
                      </a:extLst>
                    </p:cNvPr>
                    <p:cNvPicPr/>
                    <p:nvPr/>
                  </p:nvPicPr>
                  <p:blipFill>
                    <a:blip r:embed="rId412"/>
                    <a:stretch>
                      <a:fillRect/>
                    </a:stretch>
                  </p:blipFill>
                  <p:spPr>
                    <a:xfrm>
                      <a:off x="1610318" y="446714"/>
                      <a:ext cx="41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500" name="Freihand 499">
                      <a:extLst>
                        <a:ext uri="{FF2B5EF4-FFF2-40B4-BE49-F238E27FC236}">
                          <a16:creationId xmlns:a16="http://schemas.microsoft.com/office/drawing/2014/main" id="{3BA3B5CD-9B11-44FD-B857-B07308F7F068}"/>
                        </a:ext>
                      </a:extLst>
                    </p14:cNvPr>
                    <p14:cNvContentPartPr/>
                    <p14:nvPr/>
                  </p14:nvContentPartPr>
                  <p14:xfrm>
                    <a:off x="1603478" y="370034"/>
                    <a:ext cx="16200" cy="39960"/>
                  </p14:xfrm>
                </p:contentPart>
              </mc:Choice>
              <mc:Fallback xmlns="">
                <p:pic>
                  <p:nvPicPr>
                    <p:cNvPr id="500" name="Freihand 499">
                      <a:extLst>
                        <a:ext uri="{FF2B5EF4-FFF2-40B4-BE49-F238E27FC236}">
                          <a16:creationId xmlns:a16="http://schemas.microsoft.com/office/drawing/2014/main" id="{3BA3B5CD-9B11-44FD-B857-B07308F7F068}"/>
                        </a:ext>
                      </a:extLst>
                    </p:cNvPr>
                    <p:cNvPicPr/>
                    <p:nvPr/>
                  </p:nvPicPr>
                  <p:blipFill>
                    <a:blip r:embed="rId414"/>
                    <a:stretch>
                      <a:fillRect/>
                    </a:stretch>
                  </p:blipFill>
                  <p:spPr>
                    <a:xfrm>
                      <a:off x="1594478" y="361394"/>
                      <a:ext cx="338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501" name="Freihand 500">
                      <a:extLst>
                        <a:ext uri="{FF2B5EF4-FFF2-40B4-BE49-F238E27FC236}">
                          <a16:creationId xmlns:a16="http://schemas.microsoft.com/office/drawing/2014/main" id="{08E158AB-FE0A-4888-AC6F-E02BF57666DD}"/>
                        </a:ext>
                      </a:extLst>
                    </p14:cNvPr>
                    <p14:cNvContentPartPr/>
                    <p14:nvPr/>
                  </p14:nvContentPartPr>
                  <p14:xfrm>
                    <a:off x="1704278" y="420074"/>
                    <a:ext cx="93960" cy="110160"/>
                  </p14:xfrm>
                </p:contentPart>
              </mc:Choice>
              <mc:Fallback xmlns="">
                <p:pic>
                  <p:nvPicPr>
                    <p:cNvPr id="501" name="Freihand 500">
                      <a:extLst>
                        <a:ext uri="{FF2B5EF4-FFF2-40B4-BE49-F238E27FC236}">
                          <a16:creationId xmlns:a16="http://schemas.microsoft.com/office/drawing/2014/main" id="{08E158AB-FE0A-4888-AC6F-E02BF57666DD}"/>
                        </a:ext>
                      </a:extLst>
                    </p:cNvPr>
                    <p:cNvPicPr/>
                    <p:nvPr/>
                  </p:nvPicPr>
                  <p:blipFill>
                    <a:blip r:embed="rId416"/>
                    <a:stretch>
                      <a:fillRect/>
                    </a:stretch>
                  </p:blipFill>
                  <p:spPr>
                    <a:xfrm>
                      <a:off x="1695638" y="411074"/>
                      <a:ext cx="111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503" name="Freihand 502">
                      <a:extLst>
                        <a:ext uri="{FF2B5EF4-FFF2-40B4-BE49-F238E27FC236}">
                          <a16:creationId xmlns:a16="http://schemas.microsoft.com/office/drawing/2014/main" id="{82DC518E-E3C7-48CB-B48B-F32C7D8A3DD6}"/>
                        </a:ext>
                      </a:extLst>
                    </p14:cNvPr>
                    <p14:cNvContentPartPr/>
                    <p14:nvPr/>
                  </p14:nvContentPartPr>
                  <p14:xfrm>
                    <a:off x="1921718" y="420794"/>
                    <a:ext cx="74160" cy="108360"/>
                  </p14:xfrm>
                </p:contentPart>
              </mc:Choice>
              <mc:Fallback xmlns="">
                <p:pic>
                  <p:nvPicPr>
                    <p:cNvPr id="503" name="Freihand 502">
                      <a:extLst>
                        <a:ext uri="{FF2B5EF4-FFF2-40B4-BE49-F238E27FC236}">
                          <a16:creationId xmlns:a16="http://schemas.microsoft.com/office/drawing/2014/main" id="{82DC518E-E3C7-48CB-B48B-F32C7D8A3DD6}"/>
                        </a:ext>
                      </a:extLst>
                    </p:cNvPr>
                    <p:cNvPicPr/>
                    <p:nvPr/>
                  </p:nvPicPr>
                  <p:blipFill>
                    <a:blip r:embed="rId418"/>
                    <a:stretch>
                      <a:fillRect/>
                    </a:stretch>
                  </p:blipFill>
                  <p:spPr>
                    <a:xfrm>
                      <a:off x="1912718" y="411794"/>
                      <a:ext cx="91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506" name="Freihand 505">
                      <a:extLst>
                        <a:ext uri="{FF2B5EF4-FFF2-40B4-BE49-F238E27FC236}">
                          <a16:creationId xmlns:a16="http://schemas.microsoft.com/office/drawing/2014/main" id="{A16106C0-E793-4721-96CB-086F7D174E2D}"/>
                        </a:ext>
                      </a:extLst>
                    </p14:cNvPr>
                    <p14:cNvContentPartPr/>
                    <p14:nvPr/>
                  </p14:nvContentPartPr>
                  <p14:xfrm>
                    <a:off x="2000558" y="405314"/>
                    <a:ext cx="77040" cy="131400"/>
                  </p14:xfrm>
                </p:contentPart>
              </mc:Choice>
              <mc:Fallback xmlns="">
                <p:pic>
                  <p:nvPicPr>
                    <p:cNvPr id="506" name="Freihand 505">
                      <a:extLst>
                        <a:ext uri="{FF2B5EF4-FFF2-40B4-BE49-F238E27FC236}">
                          <a16:creationId xmlns:a16="http://schemas.microsoft.com/office/drawing/2014/main" id="{A16106C0-E793-4721-96CB-086F7D174E2D}"/>
                        </a:ext>
                      </a:extLst>
                    </p:cNvPr>
                    <p:cNvPicPr/>
                    <p:nvPr/>
                  </p:nvPicPr>
                  <p:blipFill>
                    <a:blip r:embed="rId420"/>
                    <a:stretch>
                      <a:fillRect/>
                    </a:stretch>
                  </p:blipFill>
                  <p:spPr>
                    <a:xfrm>
                      <a:off x="1991558" y="396674"/>
                      <a:ext cx="94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508" name="Freihand 507">
                      <a:extLst>
                        <a:ext uri="{FF2B5EF4-FFF2-40B4-BE49-F238E27FC236}">
                          <a16:creationId xmlns:a16="http://schemas.microsoft.com/office/drawing/2014/main" id="{D41E08B1-3BFB-407B-A2A8-C98EC65EE8BF}"/>
                        </a:ext>
                      </a:extLst>
                    </p14:cNvPr>
                    <p14:cNvContentPartPr/>
                    <p14:nvPr/>
                  </p14:nvContentPartPr>
                  <p14:xfrm>
                    <a:off x="1254278" y="623474"/>
                    <a:ext cx="147600" cy="209160"/>
                  </p14:xfrm>
                </p:contentPart>
              </mc:Choice>
              <mc:Fallback xmlns="">
                <p:pic>
                  <p:nvPicPr>
                    <p:cNvPr id="508" name="Freihand 507">
                      <a:extLst>
                        <a:ext uri="{FF2B5EF4-FFF2-40B4-BE49-F238E27FC236}">
                          <a16:creationId xmlns:a16="http://schemas.microsoft.com/office/drawing/2014/main" id="{D41E08B1-3BFB-407B-A2A8-C98EC65EE8BF}"/>
                        </a:ext>
                      </a:extLst>
                    </p:cNvPr>
                    <p:cNvPicPr/>
                    <p:nvPr/>
                  </p:nvPicPr>
                  <p:blipFill>
                    <a:blip r:embed="rId422"/>
                    <a:stretch>
                      <a:fillRect/>
                    </a:stretch>
                  </p:blipFill>
                  <p:spPr>
                    <a:xfrm>
                      <a:off x="1245638" y="614834"/>
                      <a:ext cx="165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509" name="Freihand 508">
                      <a:extLst>
                        <a:ext uri="{FF2B5EF4-FFF2-40B4-BE49-F238E27FC236}">
                          <a16:creationId xmlns:a16="http://schemas.microsoft.com/office/drawing/2014/main" id="{0061DD37-D1B6-46C2-969F-99C9D8EF77A2}"/>
                        </a:ext>
                      </a:extLst>
                    </p14:cNvPr>
                    <p14:cNvContentPartPr/>
                    <p14:nvPr/>
                  </p14:nvContentPartPr>
                  <p14:xfrm>
                    <a:off x="1433558" y="730394"/>
                    <a:ext cx="105120" cy="85680"/>
                  </p14:xfrm>
                </p:contentPart>
              </mc:Choice>
              <mc:Fallback xmlns="">
                <p:pic>
                  <p:nvPicPr>
                    <p:cNvPr id="509" name="Freihand 508">
                      <a:extLst>
                        <a:ext uri="{FF2B5EF4-FFF2-40B4-BE49-F238E27FC236}">
                          <a16:creationId xmlns:a16="http://schemas.microsoft.com/office/drawing/2014/main" id="{0061DD37-D1B6-46C2-969F-99C9D8EF77A2}"/>
                        </a:ext>
                      </a:extLst>
                    </p:cNvPr>
                    <p:cNvPicPr/>
                    <p:nvPr/>
                  </p:nvPicPr>
                  <p:blipFill>
                    <a:blip r:embed="rId424"/>
                    <a:stretch>
                      <a:fillRect/>
                    </a:stretch>
                  </p:blipFill>
                  <p:spPr>
                    <a:xfrm>
                      <a:off x="1424558" y="721754"/>
                      <a:ext cx="1227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512" name="Freihand 511">
                      <a:extLst>
                        <a:ext uri="{FF2B5EF4-FFF2-40B4-BE49-F238E27FC236}">
                          <a16:creationId xmlns:a16="http://schemas.microsoft.com/office/drawing/2014/main" id="{68A49956-FCD4-4228-8A6C-99F3AE58FF95}"/>
                        </a:ext>
                      </a:extLst>
                    </p14:cNvPr>
                    <p14:cNvContentPartPr/>
                    <p14:nvPr/>
                  </p14:nvContentPartPr>
                  <p14:xfrm>
                    <a:off x="1580798" y="750554"/>
                    <a:ext cx="78840" cy="117000"/>
                  </p14:xfrm>
                </p:contentPart>
              </mc:Choice>
              <mc:Fallback xmlns="">
                <p:pic>
                  <p:nvPicPr>
                    <p:cNvPr id="512" name="Freihand 511">
                      <a:extLst>
                        <a:ext uri="{FF2B5EF4-FFF2-40B4-BE49-F238E27FC236}">
                          <a16:creationId xmlns:a16="http://schemas.microsoft.com/office/drawing/2014/main" id="{68A49956-FCD4-4228-8A6C-99F3AE58FF95}"/>
                        </a:ext>
                      </a:extLst>
                    </p:cNvPr>
                    <p:cNvPicPr/>
                    <p:nvPr/>
                  </p:nvPicPr>
                  <p:blipFill>
                    <a:blip r:embed="rId426"/>
                    <a:stretch>
                      <a:fillRect/>
                    </a:stretch>
                  </p:blipFill>
                  <p:spPr>
                    <a:xfrm>
                      <a:off x="1571798" y="741554"/>
                      <a:ext cx="96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514" name="Freihand 513">
                      <a:extLst>
                        <a:ext uri="{FF2B5EF4-FFF2-40B4-BE49-F238E27FC236}">
                          <a16:creationId xmlns:a16="http://schemas.microsoft.com/office/drawing/2014/main" id="{8B9C7BE7-88E3-4F46-BF91-236E3D247A93}"/>
                        </a:ext>
                      </a:extLst>
                    </p14:cNvPr>
                    <p14:cNvContentPartPr/>
                    <p14:nvPr/>
                  </p14:nvContentPartPr>
                  <p14:xfrm>
                    <a:off x="1723718" y="741554"/>
                    <a:ext cx="8280" cy="88920"/>
                  </p14:xfrm>
                </p:contentPart>
              </mc:Choice>
              <mc:Fallback xmlns="">
                <p:pic>
                  <p:nvPicPr>
                    <p:cNvPr id="514" name="Freihand 513">
                      <a:extLst>
                        <a:ext uri="{FF2B5EF4-FFF2-40B4-BE49-F238E27FC236}">
                          <a16:creationId xmlns:a16="http://schemas.microsoft.com/office/drawing/2014/main" id="{8B9C7BE7-88E3-4F46-BF91-236E3D247A93}"/>
                        </a:ext>
                      </a:extLst>
                    </p:cNvPr>
                    <p:cNvPicPr/>
                    <p:nvPr/>
                  </p:nvPicPr>
                  <p:blipFill>
                    <a:blip r:embed="rId428"/>
                    <a:stretch>
                      <a:fillRect/>
                    </a:stretch>
                  </p:blipFill>
                  <p:spPr>
                    <a:xfrm>
                      <a:off x="1715078" y="732554"/>
                      <a:ext cx="259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515" name="Freihand 514">
                      <a:extLst>
                        <a:ext uri="{FF2B5EF4-FFF2-40B4-BE49-F238E27FC236}">
                          <a16:creationId xmlns:a16="http://schemas.microsoft.com/office/drawing/2014/main" id="{F7ECF04E-DDFF-4447-B301-2D02C3593FB9}"/>
                        </a:ext>
                      </a:extLst>
                    </p14:cNvPr>
                    <p14:cNvContentPartPr/>
                    <p14:nvPr/>
                  </p14:nvContentPartPr>
                  <p14:xfrm>
                    <a:off x="1713278" y="688994"/>
                    <a:ext cx="10800" cy="19800"/>
                  </p14:xfrm>
                </p:contentPart>
              </mc:Choice>
              <mc:Fallback xmlns="">
                <p:pic>
                  <p:nvPicPr>
                    <p:cNvPr id="515" name="Freihand 514">
                      <a:extLst>
                        <a:ext uri="{FF2B5EF4-FFF2-40B4-BE49-F238E27FC236}">
                          <a16:creationId xmlns:a16="http://schemas.microsoft.com/office/drawing/2014/main" id="{F7ECF04E-DDFF-4447-B301-2D02C3593FB9}"/>
                        </a:ext>
                      </a:extLst>
                    </p:cNvPr>
                    <p:cNvPicPr/>
                    <p:nvPr/>
                  </p:nvPicPr>
                  <p:blipFill>
                    <a:blip r:embed="rId430"/>
                    <a:stretch>
                      <a:fillRect/>
                    </a:stretch>
                  </p:blipFill>
                  <p:spPr>
                    <a:xfrm>
                      <a:off x="1704638" y="680354"/>
                      <a:ext cx="28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516" name="Freihand 515">
                      <a:extLst>
                        <a:ext uri="{FF2B5EF4-FFF2-40B4-BE49-F238E27FC236}">
                          <a16:creationId xmlns:a16="http://schemas.microsoft.com/office/drawing/2014/main" id="{B3079E56-F0E3-447E-8BEF-EC21680169D8}"/>
                        </a:ext>
                      </a:extLst>
                    </p14:cNvPr>
                    <p14:cNvContentPartPr/>
                    <p14:nvPr/>
                  </p14:nvContentPartPr>
                  <p14:xfrm>
                    <a:off x="1789598" y="717074"/>
                    <a:ext cx="151920" cy="129240"/>
                  </p14:xfrm>
                </p:contentPart>
              </mc:Choice>
              <mc:Fallback xmlns="">
                <p:pic>
                  <p:nvPicPr>
                    <p:cNvPr id="516" name="Freihand 515">
                      <a:extLst>
                        <a:ext uri="{FF2B5EF4-FFF2-40B4-BE49-F238E27FC236}">
                          <a16:creationId xmlns:a16="http://schemas.microsoft.com/office/drawing/2014/main" id="{B3079E56-F0E3-447E-8BEF-EC21680169D8}"/>
                        </a:ext>
                      </a:extLst>
                    </p:cNvPr>
                    <p:cNvPicPr/>
                    <p:nvPr/>
                  </p:nvPicPr>
                  <p:blipFill>
                    <a:blip r:embed="rId432"/>
                    <a:stretch>
                      <a:fillRect/>
                    </a:stretch>
                  </p:blipFill>
                  <p:spPr>
                    <a:xfrm>
                      <a:off x="1780598" y="708074"/>
                      <a:ext cx="169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525" name="Freihand 524">
                      <a:extLst>
                        <a:ext uri="{FF2B5EF4-FFF2-40B4-BE49-F238E27FC236}">
                          <a16:creationId xmlns:a16="http://schemas.microsoft.com/office/drawing/2014/main" id="{160F719D-C599-42B3-9947-5290A6A5E351}"/>
                        </a:ext>
                      </a:extLst>
                    </p14:cNvPr>
                    <p14:cNvContentPartPr/>
                    <p14:nvPr/>
                  </p14:nvContentPartPr>
                  <p14:xfrm>
                    <a:off x="1568446" y="718874"/>
                    <a:ext cx="94320" cy="62280"/>
                  </p14:xfrm>
                </p:contentPart>
              </mc:Choice>
              <mc:Fallback xmlns="">
                <p:pic>
                  <p:nvPicPr>
                    <p:cNvPr id="525" name="Freihand 524">
                      <a:extLst>
                        <a:ext uri="{FF2B5EF4-FFF2-40B4-BE49-F238E27FC236}">
                          <a16:creationId xmlns:a16="http://schemas.microsoft.com/office/drawing/2014/main" id="{160F719D-C599-42B3-9947-5290A6A5E351}"/>
                        </a:ext>
                      </a:extLst>
                    </p:cNvPr>
                    <p:cNvPicPr/>
                    <p:nvPr/>
                  </p:nvPicPr>
                  <p:blipFill>
                    <a:blip r:embed="rId434"/>
                    <a:stretch>
                      <a:fillRect/>
                    </a:stretch>
                  </p:blipFill>
                  <p:spPr>
                    <a:xfrm>
                      <a:off x="1559806" y="709874"/>
                      <a:ext cx="111960" cy="7992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35">
              <p14:nvContentPartPr>
                <p14:cNvPr id="546" name="Freihand 545">
                  <a:extLst>
                    <a:ext uri="{FF2B5EF4-FFF2-40B4-BE49-F238E27FC236}">
                      <a16:creationId xmlns:a16="http://schemas.microsoft.com/office/drawing/2014/main" id="{9BC066E1-2B4B-4A3B-B09D-4E6257FC6EC3}"/>
                    </a:ext>
                  </a:extLst>
                </p14:cNvPr>
                <p14:cNvContentPartPr/>
                <p14:nvPr/>
              </p14:nvContentPartPr>
              <p14:xfrm>
                <a:off x="204406" y="325754"/>
                <a:ext cx="54720" cy="2230560"/>
              </p14:xfrm>
            </p:contentPart>
          </mc:Choice>
          <mc:Fallback xmlns="">
            <p:pic>
              <p:nvPicPr>
                <p:cNvPr id="546" name="Freihand 545">
                  <a:extLst>
                    <a:ext uri="{FF2B5EF4-FFF2-40B4-BE49-F238E27FC236}">
                      <a16:creationId xmlns:a16="http://schemas.microsoft.com/office/drawing/2014/main" id="{9BC066E1-2B4B-4A3B-B09D-4E6257FC6EC3}"/>
                    </a:ext>
                  </a:extLst>
                </p:cNvPr>
                <p:cNvPicPr/>
                <p:nvPr/>
              </p:nvPicPr>
              <p:blipFill>
                <a:blip r:embed="rId436"/>
                <a:stretch>
                  <a:fillRect/>
                </a:stretch>
              </p:blipFill>
              <p:spPr>
                <a:xfrm>
                  <a:off x="195766" y="317114"/>
                  <a:ext cx="72360" cy="2248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547" name="Freihand 546">
                  <a:extLst>
                    <a:ext uri="{FF2B5EF4-FFF2-40B4-BE49-F238E27FC236}">
                      <a16:creationId xmlns:a16="http://schemas.microsoft.com/office/drawing/2014/main" id="{C207D0E8-5F71-4456-B83C-E6804E5CEC4C}"/>
                    </a:ext>
                  </a:extLst>
                </p14:cNvPr>
                <p14:cNvContentPartPr/>
                <p14:nvPr/>
              </p14:nvContentPartPr>
              <p14:xfrm>
                <a:off x="210886" y="2569274"/>
                <a:ext cx="3006720" cy="76320"/>
              </p14:xfrm>
            </p:contentPart>
          </mc:Choice>
          <mc:Fallback xmlns="">
            <p:pic>
              <p:nvPicPr>
                <p:cNvPr id="547" name="Freihand 546">
                  <a:extLst>
                    <a:ext uri="{FF2B5EF4-FFF2-40B4-BE49-F238E27FC236}">
                      <a16:creationId xmlns:a16="http://schemas.microsoft.com/office/drawing/2014/main" id="{C207D0E8-5F71-4456-B83C-E6804E5CEC4C}"/>
                    </a:ext>
                  </a:extLst>
                </p:cNvPr>
                <p:cNvPicPr/>
                <p:nvPr/>
              </p:nvPicPr>
              <p:blipFill>
                <a:blip r:embed="rId438"/>
                <a:stretch>
                  <a:fillRect/>
                </a:stretch>
              </p:blipFill>
              <p:spPr>
                <a:xfrm>
                  <a:off x="202246" y="2560274"/>
                  <a:ext cx="3024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548" name="Freihand 547">
                  <a:extLst>
                    <a:ext uri="{FF2B5EF4-FFF2-40B4-BE49-F238E27FC236}">
                      <a16:creationId xmlns:a16="http://schemas.microsoft.com/office/drawing/2014/main" id="{C8449D97-7326-4497-ADE4-1E1045643C2B}"/>
                    </a:ext>
                  </a:extLst>
                </p14:cNvPr>
                <p14:cNvContentPartPr/>
                <p14:nvPr/>
              </p14:nvContentPartPr>
              <p14:xfrm>
                <a:off x="257686" y="295514"/>
                <a:ext cx="3068280" cy="109440"/>
              </p14:xfrm>
            </p:contentPart>
          </mc:Choice>
          <mc:Fallback xmlns="">
            <p:pic>
              <p:nvPicPr>
                <p:cNvPr id="548" name="Freihand 547">
                  <a:extLst>
                    <a:ext uri="{FF2B5EF4-FFF2-40B4-BE49-F238E27FC236}">
                      <a16:creationId xmlns:a16="http://schemas.microsoft.com/office/drawing/2014/main" id="{C8449D97-7326-4497-ADE4-1E1045643C2B}"/>
                    </a:ext>
                  </a:extLst>
                </p:cNvPr>
                <p:cNvPicPr/>
                <p:nvPr/>
              </p:nvPicPr>
              <p:blipFill>
                <a:blip r:embed="rId440"/>
                <a:stretch>
                  <a:fillRect/>
                </a:stretch>
              </p:blipFill>
              <p:spPr>
                <a:xfrm>
                  <a:off x="248686" y="286514"/>
                  <a:ext cx="3085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551" name="Freihand 550">
                  <a:extLst>
                    <a:ext uri="{FF2B5EF4-FFF2-40B4-BE49-F238E27FC236}">
                      <a16:creationId xmlns:a16="http://schemas.microsoft.com/office/drawing/2014/main" id="{803031CD-CF4F-4560-BB42-1CA76B1ED585}"/>
                    </a:ext>
                  </a:extLst>
                </p14:cNvPr>
                <p14:cNvContentPartPr/>
                <p14:nvPr/>
              </p14:nvContentPartPr>
              <p14:xfrm>
                <a:off x="3217966" y="382634"/>
                <a:ext cx="158760" cy="2220480"/>
              </p14:xfrm>
            </p:contentPart>
          </mc:Choice>
          <mc:Fallback xmlns="">
            <p:pic>
              <p:nvPicPr>
                <p:cNvPr id="551" name="Freihand 550">
                  <a:extLst>
                    <a:ext uri="{FF2B5EF4-FFF2-40B4-BE49-F238E27FC236}">
                      <a16:creationId xmlns:a16="http://schemas.microsoft.com/office/drawing/2014/main" id="{803031CD-CF4F-4560-BB42-1CA76B1ED585}"/>
                    </a:ext>
                  </a:extLst>
                </p:cNvPr>
                <p:cNvPicPr/>
                <p:nvPr/>
              </p:nvPicPr>
              <p:blipFill>
                <a:blip r:embed="rId442"/>
                <a:stretch>
                  <a:fillRect/>
                </a:stretch>
              </p:blipFill>
              <p:spPr>
                <a:xfrm>
                  <a:off x="3209326" y="373994"/>
                  <a:ext cx="176400" cy="22381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529" name="Freihand 528">
                  <a:extLst>
                    <a:ext uri="{FF2B5EF4-FFF2-40B4-BE49-F238E27FC236}">
                      <a16:creationId xmlns:a16="http://schemas.microsoft.com/office/drawing/2014/main" id="{8FEE9082-C05F-4D7B-BE79-8447C8295524}"/>
                    </a:ext>
                  </a:extLst>
                </p14:cNvPr>
                <p14:cNvContentPartPr/>
                <p14:nvPr/>
              </p14:nvContentPartPr>
              <p14:xfrm>
                <a:off x="2190166" y="1675394"/>
                <a:ext cx="193680" cy="194040"/>
              </p14:xfrm>
            </p:contentPart>
          </mc:Choice>
          <mc:Fallback xmlns="">
            <p:pic>
              <p:nvPicPr>
                <p:cNvPr id="529" name="Freihand 528">
                  <a:extLst>
                    <a:ext uri="{FF2B5EF4-FFF2-40B4-BE49-F238E27FC236}">
                      <a16:creationId xmlns:a16="http://schemas.microsoft.com/office/drawing/2014/main" id="{8FEE9082-C05F-4D7B-BE79-8447C8295524}"/>
                    </a:ext>
                  </a:extLst>
                </p:cNvPr>
                <p:cNvPicPr/>
                <p:nvPr/>
              </p:nvPicPr>
              <p:blipFill>
                <a:blip r:embed="rId444"/>
                <a:stretch>
                  <a:fillRect/>
                </a:stretch>
              </p:blipFill>
              <p:spPr>
                <a:xfrm>
                  <a:off x="2181166" y="1666754"/>
                  <a:ext cx="2113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530" name="Freihand 529">
                  <a:extLst>
                    <a:ext uri="{FF2B5EF4-FFF2-40B4-BE49-F238E27FC236}">
                      <a16:creationId xmlns:a16="http://schemas.microsoft.com/office/drawing/2014/main" id="{9A579E79-1801-45A2-8661-B105F108E6C3}"/>
                    </a:ext>
                  </a:extLst>
                </p14:cNvPr>
                <p14:cNvContentPartPr/>
                <p14:nvPr/>
              </p14:nvContentPartPr>
              <p14:xfrm>
                <a:off x="2402566" y="1759994"/>
                <a:ext cx="113760" cy="113040"/>
              </p14:xfrm>
            </p:contentPart>
          </mc:Choice>
          <mc:Fallback xmlns="">
            <p:pic>
              <p:nvPicPr>
                <p:cNvPr id="530" name="Freihand 529">
                  <a:extLst>
                    <a:ext uri="{FF2B5EF4-FFF2-40B4-BE49-F238E27FC236}">
                      <a16:creationId xmlns:a16="http://schemas.microsoft.com/office/drawing/2014/main" id="{9A579E79-1801-45A2-8661-B105F108E6C3}"/>
                    </a:ext>
                  </a:extLst>
                </p:cNvPr>
                <p:cNvPicPr/>
                <p:nvPr/>
              </p:nvPicPr>
              <p:blipFill>
                <a:blip r:embed="rId446"/>
                <a:stretch>
                  <a:fillRect/>
                </a:stretch>
              </p:blipFill>
              <p:spPr>
                <a:xfrm>
                  <a:off x="2393566" y="1750994"/>
                  <a:ext cx="131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531" name="Freihand 530">
                  <a:extLst>
                    <a:ext uri="{FF2B5EF4-FFF2-40B4-BE49-F238E27FC236}">
                      <a16:creationId xmlns:a16="http://schemas.microsoft.com/office/drawing/2014/main" id="{9433EB08-4ED2-4D88-AB5A-D42C4EDE4751}"/>
                    </a:ext>
                  </a:extLst>
                </p14:cNvPr>
                <p14:cNvContentPartPr/>
                <p14:nvPr/>
              </p14:nvContentPartPr>
              <p14:xfrm>
                <a:off x="2596606" y="1650554"/>
                <a:ext cx="27000" cy="187560"/>
              </p14:xfrm>
            </p:contentPart>
          </mc:Choice>
          <mc:Fallback xmlns="">
            <p:pic>
              <p:nvPicPr>
                <p:cNvPr id="531" name="Freihand 530">
                  <a:extLst>
                    <a:ext uri="{FF2B5EF4-FFF2-40B4-BE49-F238E27FC236}">
                      <a16:creationId xmlns:a16="http://schemas.microsoft.com/office/drawing/2014/main" id="{9433EB08-4ED2-4D88-AB5A-D42C4EDE4751}"/>
                    </a:ext>
                  </a:extLst>
                </p:cNvPr>
                <p:cNvPicPr/>
                <p:nvPr/>
              </p:nvPicPr>
              <p:blipFill>
                <a:blip r:embed="rId448"/>
                <a:stretch>
                  <a:fillRect/>
                </a:stretch>
              </p:blipFill>
              <p:spPr>
                <a:xfrm>
                  <a:off x="2587966" y="1641554"/>
                  <a:ext cx="44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532" name="Freihand 531">
                  <a:extLst>
                    <a:ext uri="{FF2B5EF4-FFF2-40B4-BE49-F238E27FC236}">
                      <a16:creationId xmlns:a16="http://schemas.microsoft.com/office/drawing/2014/main" id="{D24D5D75-15EC-44A6-B2CB-4F03082F6787}"/>
                    </a:ext>
                  </a:extLst>
                </p14:cNvPr>
                <p14:cNvContentPartPr/>
                <p14:nvPr/>
              </p14:nvContentPartPr>
              <p14:xfrm>
                <a:off x="2530726" y="1718234"/>
                <a:ext cx="128520" cy="15480"/>
              </p14:xfrm>
            </p:contentPart>
          </mc:Choice>
          <mc:Fallback xmlns="">
            <p:pic>
              <p:nvPicPr>
                <p:cNvPr id="532" name="Freihand 531">
                  <a:extLst>
                    <a:ext uri="{FF2B5EF4-FFF2-40B4-BE49-F238E27FC236}">
                      <a16:creationId xmlns:a16="http://schemas.microsoft.com/office/drawing/2014/main" id="{D24D5D75-15EC-44A6-B2CB-4F03082F6787}"/>
                    </a:ext>
                  </a:extLst>
                </p:cNvPr>
                <p:cNvPicPr/>
                <p:nvPr/>
              </p:nvPicPr>
              <p:blipFill>
                <a:blip r:embed="rId450"/>
                <a:stretch>
                  <a:fillRect/>
                </a:stretch>
              </p:blipFill>
              <p:spPr>
                <a:xfrm>
                  <a:off x="2522086" y="1709234"/>
                  <a:ext cx="146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533" name="Freihand 532">
                  <a:extLst>
                    <a:ext uri="{FF2B5EF4-FFF2-40B4-BE49-F238E27FC236}">
                      <a16:creationId xmlns:a16="http://schemas.microsoft.com/office/drawing/2014/main" id="{5A7520F8-A9C3-47C3-9862-8D1A04DA5AA9}"/>
                    </a:ext>
                  </a:extLst>
                </p14:cNvPr>
                <p14:cNvContentPartPr/>
                <p14:nvPr/>
              </p14:nvContentPartPr>
              <p14:xfrm>
                <a:off x="2674366" y="1722554"/>
                <a:ext cx="112320" cy="190800"/>
              </p14:xfrm>
            </p:contentPart>
          </mc:Choice>
          <mc:Fallback xmlns="">
            <p:pic>
              <p:nvPicPr>
                <p:cNvPr id="533" name="Freihand 532">
                  <a:extLst>
                    <a:ext uri="{FF2B5EF4-FFF2-40B4-BE49-F238E27FC236}">
                      <a16:creationId xmlns:a16="http://schemas.microsoft.com/office/drawing/2014/main" id="{5A7520F8-A9C3-47C3-9862-8D1A04DA5AA9}"/>
                    </a:ext>
                  </a:extLst>
                </p:cNvPr>
                <p:cNvPicPr/>
                <p:nvPr/>
              </p:nvPicPr>
              <p:blipFill>
                <a:blip r:embed="rId452"/>
                <a:stretch>
                  <a:fillRect/>
                </a:stretch>
              </p:blipFill>
              <p:spPr>
                <a:xfrm>
                  <a:off x="2665726" y="1713554"/>
                  <a:ext cx="1299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535" name="Freihand 534">
                  <a:extLst>
                    <a:ext uri="{FF2B5EF4-FFF2-40B4-BE49-F238E27FC236}">
                      <a16:creationId xmlns:a16="http://schemas.microsoft.com/office/drawing/2014/main" id="{623BD590-06C4-4C1D-84A4-C8D92FF0BB77}"/>
                    </a:ext>
                  </a:extLst>
                </p14:cNvPr>
                <p14:cNvContentPartPr/>
                <p14:nvPr/>
              </p14:nvContentPartPr>
              <p14:xfrm>
                <a:off x="2818006" y="1714274"/>
                <a:ext cx="112680" cy="103320"/>
              </p14:xfrm>
            </p:contentPart>
          </mc:Choice>
          <mc:Fallback xmlns="">
            <p:pic>
              <p:nvPicPr>
                <p:cNvPr id="535" name="Freihand 534">
                  <a:extLst>
                    <a:ext uri="{FF2B5EF4-FFF2-40B4-BE49-F238E27FC236}">
                      <a16:creationId xmlns:a16="http://schemas.microsoft.com/office/drawing/2014/main" id="{623BD590-06C4-4C1D-84A4-C8D92FF0BB77}"/>
                    </a:ext>
                  </a:extLst>
                </p:cNvPr>
                <p:cNvPicPr/>
                <p:nvPr/>
              </p:nvPicPr>
              <p:blipFill>
                <a:blip r:embed="rId454"/>
                <a:stretch>
                  <a:fillRect/>
                </a:stretch>
              </p:blipFill>
              <p:spPr>
                <a:xfrm>
                  <a:off x="2809006" y="1705274"/>
                  <a:ext cx="130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536" name="Freihand 535">
                  <a:extLst>
                    <a:ext uri="{FF2B5EF4-FFF2-40B4-BE49-F238E27FC236}">
                      <a16:creationId xmlns:a16="http://schemas.microsoft.com/office/drawing/2014/main" id="{F81A2A76-2C5F-4CBD-9255-3B96FC6D11A0}"/>
                    </a:ext>
                  </a:extLst>
                </p14:cNvPr>
                <p14:cNvContentPartPr/>
                <p14:nvPr/>
              </p14:nvContentPartPr>
              <p14:xfrm>
                <a:off x="3000166" y="1621754"/>
                <a:ext cx="20160" cy="199800"/>
              </p14:xfrm>
            </p:contentPart>
          </mc:Choice>
          <mc:Fallback xmlns="">
            <p:pic>
              <p:nvPicPr>
                <p:cNvPr id="536" name="Freihand 535">
                  <a:extLst>
                    <a:ext uri="{FF2B5EF4-FFF2-40B4-BE49-F238E27FC236}">
                      <a16:creationId xmlns:a16="http://schemas.microsoft.com/office/drawing/2014/main" id="{F81A2A76-2C5F-4CBD-9255-3B96FC6D11A0}"/>
                    </a:ext>
                  </a:extLst>
                </p:cNvPr>
                <p:cNvPicPr/>
                <p:nvPr/>
              </p:nvPicPr>
              <p:blipFill>
                <a:blip r:embed="rId456"/>
                <a:stretch>
                  <a:fillRect/>
                </a:stretch>
              </p:blipFill>
              <p:spPr>
                <a:xfrm>
                  <a:off x="2991526" y="1612754"/>
                  <a:ext cx="37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537" name="Freihand 536">
                  <a:extLst>
                    <a:ext uri="{FF2B5EF4-FFF2-40B4-BE49-F238E27FC236}">
                      <a16:creationId xmlns:a16="http://schemas.microsoft.com/office/drawing/2014/main" id="{041EEE3B-A7C5-41C7-8EC7-15D5A8954823}"/>
                    </a:ext>
                  </a:extLst>
                </p14:cNvPr>
                <p14:cNvContentPartPr/>
                <p14:nvPr/>
              </p14:nvContentPartPr>
              <p14:xfrm>
                <a:off x="2935006" y="1666394"/>
                <a:ext cx="123840" cy="19440"/>
              </p14:xfrm>
            </p:contentPart>
          </mc:Choice>
          <mc:Fallback xmlns="">
            <p:pic>
              <p:nvPicPr>
                <p:cNvPr id="537" name="Freihand 536">
                  <a:extLst>
                    <a:ext uri="{FF2B5EF4-FFF2-40B4-BE49-F238E27FC236}">
                      <a16:creationId xmlns:a16="http://schemas.microsoft.com/office/drawing/2014/main" id="{041EEE3B-A7C5-41C7-8EC7-15D5A8954823}"/>
                    </a:ext>
                  </a:extLst>
                </p:cNvPr>
                <p:cNvPicPr/>
                <p:nvPr/>
              </p:nvPicPr>
              <p:blipFill>
                <a:blip r:embed="rId458"/>
                <a:stretch>
                  <a:fillRect/>
                </a:stretch>
              </p:blipFill>
              <p:spPr>
                <a:xfrm>
                  <a:off x="2926006" y="1657394"/>
                  <a:ext cx="141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539" name="Freihand 538">
                  <a:extLst>
                    <a:ext uri="{FF2B5EF4-FFF2-40B4-BE49-F238E27FC236}">
                      <a16:creationId xmlns:a16="http://schemas.microsoft.com/office/drawing/2014/main" id="{D78CBDB6-E5A6-4C5F-B930-067B0E0AD32C}"/>
                    </a:ext>
                  </a:extLst>
                </p14:cNvPr>
                <p14:cNvContentPartPr/>
                <p14:nvPr/>
              </p14:nvContentPartPr>
              <p14:xfrm>
                <a:off x="2282326" y="1987514"/>
                <a:ext cx="144000" cy="190080"/>
              </p14:xfrm>
            </p:contentPart>
          </mc:Choice>
          <mc:Fallback xmlns="">
            <p:pic>
              <p:nvPicPr>
                <p:cNvPr id="539" name="Freihand 538">
                  <a:extLst>
                    <a:ext uri="{FF2B5EF4-FFF2-40B4-BE49-F238E27FC236}">
                      <a16:creationId xmlns:a16="http://schemas.microsoft.com/office/drawing/2014/main" id="{D78CBDB6-E5A6-4C5F-B930-067B0E0AD32C}"/>
                    </a:ext>
                  </a:extLst>
                </p:cNvPr>
                <p:cNvPicPr/>
                <p:nvPr/>
              </p:nvPicPr>
              <p:blipFill>
                <a:blip r:embed="rId460"/>
                <a:stretch>
                  <a:fillRect/>
                </a:stretch>
              </p:blipFill>
              <p:spPr>
                <a:xfrm>
                  <a:off x="2273686" y="1978514"/>
                  <a:ext cx="161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540" name="Freihand 539">
                  <a:extLst>
                    <a:ext uri="{FF2B5EF4-FFF2-40B4-BE49-F238E27FC236}">
                      <a16:creationId xmlns:a16="http://schemas.microsoft.com/office/drawing/2014/main" id="{1DCB1726-3C80-4E19-9DE1-7EF19D083856}"/>
                    </a:ext>
                  </a:extLst>
                </p14:cNvPr>
                <p14:cNvContentPartPr/>
                <p14:nvPr/>
              </p14:nvContentPartPr>
              <p14:xfrm>
                <a:off x="2476366" y="2089034"/>
                <a:ext cx="105120" cy="84960"/>
              </p14:xfrm>
            </p:contentPart>
          </mc:Choice>
          <mc:Fallback xmlns="">
            <p:pic>
              <p:nvPicPr>
                <p:cNvPr id="540" name="Freihand 539">
                  <a:extLst>
                    <a:ext uri="{FF2B5EF4-FFF2-40B4-BE49-F238E27FC236}">
                      <a16:creationId xmlns:a16="http://schemas.microsoft.com/office/drawing/2014/main" id="{1DCB1726-3C80-4E19-9DE1-7EF19D083856}"/>
                    </a:ext>
                  </a:extLst>
                </p:cNvPr>
                <p:cNvPicPr/>
                <p:nvPr/>
              </p:nvPicPr>
              <p:blipFill>
                <a:blip r:embed="rId462"/>
                <a:stretch>
                  <a:fillRect/>
                </a:stretch>
              </p:blipFill>
              <p:spPr>
                <a:xfrm>
                  <a:off x="2467726" y="2080394"/>
                  <a:ext cx="1227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541" name="Freihand 540">
                  <a:extLst>
                    <a:ext uri="{FF2B5EF4-FFF2-40B4-BE49-F238E27FC236}">
                      <a16:creationId xmlns:a16="http://schemas.microsoft.com/office/drawing/2014/main" id="{AEE186DF-A540-4A89-927A-7E1593740E90}"/>
                    </a:ext>
                  </a:extLst>
                </p14:cNvPr>
                <p14:cNvContentPartPr/>
                <p14:nvPr/>
              </p14:nvContentPartPr>
              <p14:xfrm>
                <a:off x="2569606" y="2089034"/>
                <a:ext cx="62280" cy="95760"/>
              </p14:xfrm>
            </p:contentPart>
          </mc:Choice>
          <mc:Fallback xmlns="">
            <p:pic>
              <p:nvPicPr>
                <p:cNvPr id="541" name="Freihand 540">
                  <a:extLst>
                    <a:ext uri="{FF2B5EF4-FFF2-40B4-BE49-F238E27FC236}">
                      <a16:creationId xmlns:a16="http://schemas.microsoft.com/office/drawing/2014/main" id="{AEE186DF-A540-4A89-927A-7E1593740E90}"/>
                    </a:ext>
                  </a:extLst>
                </p:cNvPr>
                <p:cNvPicPr/>
                <p:nvPr/>
              </p:nvPicPr>
              <p:blipFill>
                <a:blip r:embed="rId464"/>
                <a:stretch>
                  <a:fillRect/>
                </a:stretch>
              </p:blipFill>
              <p:spPr>
                <a:xfrm>
                  <a:off x="2560966" y="2080394"/>
                  <a:ext cx="79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542" name="Freihand 541">
                  <a:extLst>
                    <a:ext uri="{FF2B5EF4-FFF2-40B4-BE49-F238E27FC236}">
                      <a16:creationId xmlns:a16="http://schemas.microsoft.com/office/drawing/2014/main" id="{7441FD8B-8374-4236-B91D-05053C6D05C8}"/>
                    </a:ext>
                  </a:extLst>
                </p14:cNvPr>
                <p14:cNvContentPartPr/>
                <p14:nvPr/>
              </p14:nvContentPartPr>
              <p14:xfrm>
                <a:off x="2639446" y="2086514"/>
                <a:ext cx="119880" cy="97200"/>
              </p14:xfrm>
            </p:contentPart>
          </mc:Choice>
          <mc:Fallback xmlns="">
            <p:pic>
              <p:nvPicPr>
                <p:cNvPr id="542" name="Freihand 541">
                  <a:extLst>
                    <a:ext uri="{FF2B5EF4-FFF2-40B4-BE49-F238E27FC236}">
                      <a16:creationId xmlns:a16="http://schemas.microsoft.com/office/drawing/2014/main" id="{7441FD8B-8374-4236-B91D-05053C6D05C8}"/>
                    </a:ext>
                  </a:extLst>
                </p:cNvPr>
                <p:cNvPicPr/>
                <p:nvPr/>
              </p:nvPicPr>
              <p:blipFill>
                <a:blip r:embed="rId466"/>
                <a:stretch>
                  <a:fillRect/>
                </a:stretch>
              </p:blipFill>
              <p:spPr>
                <a:xfrm>
                  <a:off x="2630806" y="2077874"/>
                  <a:ext cx="137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543" name="Freihand 542">
                  <a:extLst>
                    <a:ext uri="{FF2B5EF4-FFF2-40B4-BE49-F238E27FC236}">
                      <a16:creationId xmlns:a16="http://schemas.microsoft.com/office/drawing/2014/main" id="{D737D2BE-B6DD-46BB-8C3F-68B597D9D8B2}"/>
                    </a:ext>
                  </a:extLst>
                </p14:cNvPr>
                <p14:cNvContentPartPr/>
                <p14:nvPr/>
              </p14:nvContentPartPr>
              <p14:xfrm>
                <a:off x="2829526" y="2123954"/>
                <a:ext cx="23760" cy="15480"/>
              </p14:xfrm>
            </p:contentPart>
          </mc:Choice>
          <mc:Fallback xmlns="">
            <p:pic>
              <p:nvPicPr>
                <p:cNvPr id="543" name="Freihand 542">
                  <a:extLst>
                    <a:ext uri="{FF2B5EF4-FFF2-40B4-BE49-F238E27FC236}">
                      <a16:creationId xmlns:a16="http://schemas.microsoft.com/office/drawing/2014/main" id="{D737D2BE-B6DD-46BB-8C3F-68B597D9D8B2}"/>
                    </a:ext>
                  </a:extLst>
                </p:cNvPr>
                <p:cNvPicPr/>
                <p:nvPr/>
              </p:nvPicPr>
              <p:blipFill>
                <a:blip r:embed="rId468"/>
                <a:stretch>
                  <a:fillRect/>
                </a:stretch>
              </p:blipFill>
              <p:spPr>
                <a:xfrm>
                  <a:off x="2820886" y="2115314"/>
                  <a:ext cx="41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555" name="Freihand 554">
                  <a:extLst>
                    <a:ext uri="{FF2B5EF4-FFF2-40B4-BE49-F238E27FC236}">
                      <a16:creationId xmlns:a16="http://schemas.microsoft.com/office/drawing/2014/main" id="{EC2E02EF-03E9-4084-AB6F-8D674275DAE8}"/>
                    </a:ext>
                  </a:extLst>
                </p14:cNvPr>
                <p14:cNvContentPartPr/>
                <p14:nvPr/>
              </p14:nvContentPartPr>
              <p14:xfrm>
                <a:off x="210886" y="1102634"/>
                <a:ext cx="3177720" cy="71640"/>
              </p14:xfrm>
            </p:contentPart>
          </mc:Choice>
          <mc:Fallback xmlns="">
            <p:pic>
              <p:nvPicPr>
                <p:cNvPr id="555" name="Freihand 554">
                  <a:extLst>
                    <a:ext uri="{FF2B5EF4-FFF2-40B4-BE49-F238E27FC236}">
                      <a16:creationId xmlns:a16="http://schemas.microsoft.com/office/drawing/2014/main" id="{EC2E02EF-03E9-4084-AB6F-8D674275DAE8}"/>
                    </a:ext>
                  </a:extLst>
                </p:cNvPr>
                <p:cNvPicPr/>
                <p:nvPr/>
              </p:nvPicPr>
              <p:blipFill>
                <a:blip r:embed="rId470"/>
                <a:stretch>
                  <a:fillRect/>
                </a:stretch>
              </p:blipFill>
              <p:spPr>
                <a:xfrm>
                  <a:off x="202246" y="1093994"/>
                  <a:ext cx="3195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557" name="Freihand 556">
                  <a:extLst>
                    <a:ext uri="{FF2B5EF4-FFF2-40B4-BE49-F238E27FC236}">
                      <a16:creationId xmlns:a16="http://schemas.microsoft.com/office/drawing/2014/main" id="{9157765A-B58F-4F0F-94DB-9338131494D4}"/>
                    </a:ext>
                  </a:extLst>
                </p14:cNvPr>
                <p14:cNvContentPartPr/>
                <p14:nvPr/>
              </p14:nvContentPartPr>
              <p14:xfrm>
                <a:off x="1933126" y="1161674"/>
                <a:ext cx="39960" cy="1446120"/>
              </p14:xfrm>
            </p:contentPart>
          </mc:Choice>
          <mc:Fallback xmlns="">
            <p:pic>
              <p:nvPicPr>
                <p:cNvPr id="557" name="Freihand 556">
                  <a:extLst>
                    <a:ext uri="{FF2B5EF4-FFF2-40B4-BE49-F238E27FC236}">
                      <a16:creationId xmlns:a16="http://schemas.microsoft.com/office/drawing/2014/main" id="{9157765A-B58F-4F0F-94DB-9338131494D4}"/>
                    </a:ext>
                  </a:extLst>
                </p:cNvPr>
                <p:cNvPicPr/>
                <p:nvPr/>
              </p:nvPicPr>
              <p:blipFill>
                <a:blip r:embed="rId472"/>
                <a:stretch>
                  <a:fillRect/>
                </a:stretch>
              </p:blipFill>
              <p:spPr>
                <a:xfrm>
                  <a:off x="1924486" y="1152674"/>
                  <a:ext cx="57600" cy="146376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565" name="Freihand 564">
                  <a:extLst>
                    <a:ext uri="{FF2B5EF4-FFF2-40B4-BE49-F238E27FC236}">
                      <a16:creationId xmlns:a16="http://schemas.microsoft.com/office/drawing/2014/main" id="{32F64988-BF8E-4D48-B1F8-7B26727156F4}"/>
                    </a:ext>
                  </a:extLst>
                </p14:cNvPr>
                <p14:cNvContentPartPr/>
                <p14:nvPr/>
              </p14:nvContentPartPr>
              <p14:xfrm>
                <a:off x="187486" y="1589354"/>
                <a:ext cx="1773360" cy="66960"/>
              </p14:xfrm>
            </p:contentPart>
          </mc:Choice>
          <mc:Fallback xmlns="">
            <p:pic>
              <p:nvPicPr>
                <p:cNvPr id="565" name="Freihand 564">
                  <a:extLst>
                    <a:ext uri="{FF2B5EF4-FFF2-40B4-BE49-F238E27FC236}">
                      <a16:creationId xmlns:a16="http://schemas.microsoft.com/office/drawing/2014/main" id="{32F64988-BF8E-4D48-B1F8-7B26727156F4}"/>
                    </a:ext>
                  </a:extLst>
                </p:cNvPr>
                <p:cNvPicPr/>
                <p:nvPr/>
              </p:nvPicPr>
              <p:blipFill>
                <a:blip r:embed="rId474"/>
                <a:stretch>
                  <a:fillRect/>
                </a:stretch>
              </p:blipFill>
              <p:spPr>
                <a:xfrm>
                  <a:off x="178846" y="1580714"/>
                  <a:ext cx="1791000" cy="84600"/>
                </a:xfrm>
                <a:prstGeom prst="rect">
                  <a:avLst/>
                </a:prstGeom>
              </p:spPr>
            </p:pic>
          </mc:Fallback>
        </mc:AlternateContent>
        <p:grpSp>
          <p:nvGrpSpPr>
            <p:cNvPr id="568" name="Gruppieren 567">
              <a:extLst>
                <a:ext uri="{FF2B5EF4-FFF2-40B4-BE49-F238E27FC236}">
                  <a16:creationId xmlns:a16="http://schemas.microsoft.com/office/drawing/2014/main" id="{6D49EFB1-466F-47B5-8FFD-C895A18B8BBA}"/>
                </a:ext>
              </a:extLst>
            </p:cNvPr>
            <p:cNvGrpSpPr/>
            <p:nvPr/>
          </p:nvGrpSpPr>
          <p:grpSpPr>
            <a:xfrm>
              <a:off x="234286" y="1231514"/>
              <a:ext cx="1706040" cy="1211040"/>
              <a:chOff x="234286" y="1231514"/>
              <a:chExt cx="1706040" cy="1211040"/>
            </a:xfrm>
          </p:grpSpPr>
          <mc:AlternateContent xmlns:mc="http://schemas.openxmlformats.org/markup-compatibility/2006" xmlns:p14="http://schemas.microsoft.com/office/powerpoint/2010/main">
            <mc:Choice Requires="p14">
              <p:contentPart p14:bwMode="auto" r:id="rId475">
                <p14:nvContentPartPr>
                  <p14:cNvPr id="436" name="Freihand 435">
                    <a:extLst>
                      <a:ext uri="{FF2B5EF4-FFF2-40B4-BE49-F238E27FC236}">
                        <a16:creationId xmlns:a16="http://schemas.microsoft.com/office/drawing/2014/main" id="{5D8CEE6B-F8E6-4BF6-B1CA-CF4CD2A1B966}"/>
                      </a:ext>
                    </a:extLst>
                  </p14:cNvPr>
                  <p14:cNvContentPartPr/>
                  <p14:nvPr/>
                </p14:nvContentPartPr>
                <p14:xfrm>
                  <a:off x="542446" y="2142314"/>
                  <a:ext cx="265680" cy="300240"/>
                </p14:xfrm>
              </p:contentPart>
            </mc:Choice>
            <mc:Fallback xmlns="">
              <p:pic>
                <p:nvPicPr>
                  <p:cNvPr id="436" name="Freihand 435">
                    <a:extLst>
                      <a:ext uri="{FF2B5EF4-FFF2-40B4-BE49-F238E27FC236}">
                        <a16:creationId xmlns:a16="http://schemas.microsoft.com/office/drawing/2014/main" id="{5D8CEE6B-F8E6-4BF6-B1CA-CF4CD2A1B966}"/>
                      </a:ext>
                    </a:extLst>
                  </p:cNvPr>
                  <p:cNvPicPr/>
                  <p:nvPr/>
                </p:nvPicPr>
                <p:blipFill>
                  <a:blip r:embed="rId476"/>
                  <a:stretch>
                    <a:fillRect/>
                  </a:stretch>
                </p:blipFill>
                <p:spPr>
                  <a:xfrm>
                    <a:off x="533806" y="2133674"/>
                    <a:ext cx="283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37" name="Freihand 436">
                    <a:extLst>
                      <a:ext uri="{FF2B5EF4-FFF2-40B4-BE49-F238E27FC236}">
                        <a16:creationId xmlns:a16="http://schemas.microsoft.com/office/drawing/2014/main" id="{06CB74CE-7C59-4A2F-B713-7DD6DC389A51}"/>
                      </a:ext>
                    </a:extLst>
                  </p14:cNvPr>
                  <p14:cNvContentPartPr/>
                  <p14:nvPr/>
                </p14:nvContentPartPr>
                <p14:xfrm>
                  <a:off x="645406" y="2305754"/>
                  <a:ext cx="115560" cy="34560"/>
                </p14:xfrm>
              </p:contentPart>
            </mc:Choice>
            <mc:Fallback xmlns="">
              <p:pic>
                <p:nvPicPr>
                  <p:cNvPr id="437" name="Freihand 436">
                    <a:extLst>
                      <a:ext uri="{FF2B5EF4-FFF2-40B4-BE49-F238E27FC236}">
                        <a16:creationId xmlns:a16="http://schemas.microsoft.com/office/drawing/2014/main" id="{06CB74CE-7C59-4A2F-B713-7DD6DC389A51}"/>
                      </a:ext>
                    </a:extLst>
                  </p:cNvPr>
                  <p:cNvPicPr/>
                  <p:nvPr/>
                </p:nvPicPr>
                <p:blipFill>
                  <a:blip r:embed="rId478"/>
                  <a:stretch>
                    <a:fillRect/>
                  </a:stretch>
                </p:blipFill>
                <p:spPr>
                  <a:xfrm>
                    <a:off x="636406" y="2297114"/>
                    <a:ext cx="133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38" name="Freihand 437">
                    <a:extLst>
                      <a:ext uri="{FF2B5EF4-FFF2-40B4-BE49-F238E27FC236}">
                        <a16:creationId xmlns:a16="http://schemas.microsoft.com/office/drawing/2014/main" id="{EBFB4CC3-8299-42B5-B1DF-E9C883754838}"/>
                      </a:ext>
                    </a:extLst>
                  </p14:cNvPr>
                  <p14:cNvContentPartPr/>
                  <p14:nvPr/>
                </p14:nvContentPartPr>
                <p14:xfrm>
                  <a:off x="839446" y="2287754"/>
                  <a:ext cx="136080" cy="119880"/>
                </p14:xfrm>
              </p:contentPart>
            </mc:Choice>
            <mc:Fallback xmlns="">
              <p:pic>
                <p:nvPicPr>
                  <p:cNvPr id="438" name="Freihand 437">
                    <a:extLst>
                      <a:ext uri="{FF2B5EF4-FFF2-40B4-BE49-F238E27FC236}">
                        <a16:creationId xmlns:a16="http://schemas.microsoft.com/office/drawing/2014/main" id="{EBFB4CC3-8299-42B5-B1DF-E9C883754838}"/>
                      </a:ext>
                    </a:extLst>
                  </p:cNvPr>
                  <p:cNvPicPr/>
                  <p:nvPr/>
                </p:nvPicPr>
                <p:blipFill>
                  <a:blip r:embed="rId480"/>
                  <a:stretch>
                    <a:fillRect/>
                  </a:stretch>
                </p:blipFill>
                <p:spPr>
                  <a:xfrm>
                    <a:off x="830806" y="2278754"/>
                    <a:ext cx="153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39" name="Freihand 438">
                    <a:extLst>
                      <a:ext uri="{FF2B5EF4-FFF2-40B4-BE49-F238E27FC236}">
                        <a16:creationId xmlns:a16="http://schemas.microsoft.com/office/drawing/2014/main" id="{60DFDC34-4016-4CDC-8524-06D52D9E28EE}"/>
                      </a:ext>
                    </a:extLst>
                  </p14:cNvPr>
                  <p14:cNvContentPartPr/>
                  <p14:nvPr/>
                </p14:nvContentPartPr>
                <p14:xfrm>
                  <a:off x="1037806" y="2130794"/>
                  <a:ext cx="20520" cy="275040"/>
                </p14:xfrm>
              </p:contentPart>
            </mc:Choice>
            <mc:Fallback xmlns="">
              <p:pic>
                <p:nvPicPr>
                  <p:cNvPr id="439" name="Freihand 438">
                    <a:extLst>
                      <a:ext uri="{FF2B5EF4-FFF2-40B4-BE49-F238E27FC236}">
                        <a16:creationId xmlns:a16="http://schemas.microsoft.com/office/drawing/2014/main" id="{60DFDC34-4016-4CDC-8524-06D52D9E28EE}"/>
                      </a:ext>
                    </a:extLst>
                  </p:cNvPr>
                  <p:cNvPicPr/>
                  <p:nvPr/>
                </p:nvPicPr>
                <p:blipFill>
                  <a:blip r:embed="rId482"/>
                  <a:stretch>
                    <a:fillRect/>
                  </a:stretch>
                </p:blipFill>
                <p:spPr>
                  <a:xfrm>
                    <a:off x="1029166" y="2122154"/>
                    <a:ext cx="381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40" name="Freihand 439">
                    <a:extLst>
                      <a:ext uri="{FF2B5EF4-FFF2-40B4-BE49-F238E27FC236}">
                        <a16:creationId xmlns:a16="http://schemas.microsoft.com/office/drawing/2014/main" id="{DC069622-C288-4806-8C8C-BE11B36BC149}"/>
                      </a:ext>
                    </a:extLst>
                  </p14:cNvPr>
                  <p14:cNvContentPartPr/>
                  <p14:nvPr/>
                </p14:nvContentPartPr>
                <p14:xfrm>
                  <a:off x="1010086" y="2233034"/>
                  <a:ext cx="89640" cy="14040"/>
                </p14:xfrm>
              </p:contentPart>
            </mc:Choice>
            <mc:Fallback xmlns="">
              <p:pic>
                <p:nvPicPr>
                  <p:cNvPr id="440" name="Freihand 439">
                    <a:extLst>
                      <a:ext uri="{FF2B5EF4-FFF2-40B4-BE49-F238E27FC236}">
                        <a16:creationId xmlns:a16="http://schemas.microsoft.com/office/drawing/2014/main" id="{DC069622-C288-4806-8C8C-BE11B36BC149}"/>
                      </a:ext>
                    </a:extLst>
                  </p:cNvPr>
                  <p:cNvPicPr/>
                  <p:nvPr/>
                </p:nvPicPr>
                <p:blipFill>
                  <a:blip r:embed="rId484"/>
                  <a:stretch>
                    <a:fillRect/>
                  </a:stretch>
                </p:blipFill>
                <p:spPr>
                  <a:xfrm>
                    <a:off x="1001446" y="2224394"/>
                    <a:ext cx="107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41" name="Freihand 440">
                    <a:extLst>
                      <a:ext uri="{FF2B5EF4-FFF2-40B4-BE49-F238E27FC236}">
                        <a16:creationId xmlns:a16="http://schemas.microsoft.com/office/drawing/2014/main" id="{BF5D358F-A336-4BFE-A5DE-7ECFD79991D2}"/>
                      </a:ext>
                    </a:extLst>
                  </p14:cNvPr>
                  <p14:cNvContentPartPr/>
                  <p14:nvPr/>
                </p14:nvContentPartPr>
                <p14:xfrm>
                  <a:off x="1118446" y="2126114"/>
                  <a:ext cx="113400" cy="277920"/>
                </p14:xfrm>
              </p:contentPart>
            </mc:Choice>
            <mc:Fallback xmlns="">
              <p:pic>
                <p:nvPicPr>
                  <p:cNvPr id="441" name="Freihand 440">
                    <a:extLst>
                      <a:ext uri="{FF2B5EF4-FFF2-40B4-BE49-F238E27FC236}">
                        <a16:creationId xmlns:a16="http://schemas.microsoft.com/office/drawing/2014/main" id="{BF5D358F-A336-4BFE-A5DE-7ECFD79991D2}"/>
                      </a:ext>
                    </a:extLst>
                  </p:cNvPr>
                  <p:cNvPicPr/>
                  <p:nvPr/>
                </p:nvPicPr>
                <p:blipFill>
                  <a:blip r:embed="rId486"/>
                  <a:stretch>
                    <a:fillRect/>
                  </a:stretch>
                </p:blipFill>
                <p:spPr>
                  <a:xfrm>
                    <a:off x="1109446" y="2117474"/>
                    <a:ext cx="1310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47" name="Freihand 446">
                    <a:extLst>
                      <a:ext uri="{FF2B5EF4-FFF2-40B4-BE49-F238E27FC236}">
                        <a16:creationId xmlns:a16="http://schemas.microsoft.com/office/drawing/2014/main" id="{4F563E85-EF7A-485B-86C1-E0C36FCDE9A2}"/>
                      </a:ext>
                    </a:extLst>
                  </p14:cNvPr>
                  <p14:cNvContentPartPr/>
                  <p14:nvPr/>
                </p14:nvContentPartPr>
                <p14:xfrm>
                  <a:off x="1320406" y="2137994"/>
                  <a:ext cx="25200" cy="278640"/>
                </p14:xfrm>
              </p:contentPart>
            </mc:Choice>
            <mc:Fallback xmlns="">
              <p:pic>
                <p:nvPicPr>
                  <p:cNvPr id="447" name="Freihand 446">
                    <a:extLst>
                      <a:ext uri="{FF2B5EF4-FFF2-40B4-BE49-F238E27FC236}">
                        <a16:creationId xmlns:a16="http://schemas.microsoft.com/office/drawing/2014/main" id="{4F563E85-EF7A-485B-86C1-E0C36FCDE9A2}"/>
                      </a:ext>
                    </a:extLst>
                  </p:cNvPr>
                  <p:cNvPicPr/>
                  <p:nvPr/>
                </p:nvPicPr>
                <p:blipFill>
                  <a:blip r:embed="rId488"/>
                  <a:stretch>
                    <a:fillRect/>
                  </a:stretch>
                </p:blipFill>
                <p:spPr>
                  <a:xfrm>
                    <a:off x="1311766" y="2129354"/>
                    <a:ext cx="42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48" name="Freihand 447">
                    <a:extLst>
                      <a:ext uri="{FF2B5EF4-FFF2-40B4-BE49-F238E27FC236}">
                        <a16:creationId xmlns:a16="http://schemas.microsoft.com/office/drawing/2014/main" id="{F62D36E4-D4CB-44C5-B479-0D58B284704E}"/>
                      </a:ext>
                    </a:extLst>
                  </p14:cNvPr>
                  <p14:cNvContentPartPr/>
                  <p14:nvPr/>
                </p14:nvContentPartPr>
                <p14:xfrm>
                  <a:off x="1347766" y="2141234"/>
                  <a:ext cx="146160" cy="221040"/>
                </p14:xfrm>
              </p:contentPart>
            </mc:Choice>
            <mc:Fallback xmlns="">
              <p:pic>
                <p:nvPicPr>
                  <p:cNvPr id="448" name="Freihand 447">
                    <a:extLst>
                      <a:ext uri="{FF2B5EF4-FFF2-40B4-BE49-F238E27FC236}">
                        <a16:creationId xmlns:a16="http://schemas.microsoft.com/office/drawing/2014/main" id="{F62D36E4-D4CB-44C5-B479-0D58B284704E}"/>
                      </a:ext>
                    </a:extLst>
                  </p:cNvPr>
                  <p:cNvPicPr/>
                  <p:nvPr/>
                </p:nvPicPr>
                <p:blipFill>
                  <a:blip r:embed="rId490"/>
                  <a:stretch>
                    <a:fillRect/>
                  </a:stretch>
                </p:blipFill>
                <p:spPr>
                  <a:xfrm>
                    <a:off x="1338766" y="2132234"/>
                    <a:ext cx="163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49" name="Freihand 448">
                    <a:extLst>
                      <a:ext uri="{FF2B5EF4-FFF2-40B4-BE49-F238E27FC236}">
                        <a16:creationId xmlns:a16="http://schemas.microsoft.com/office/drawing/2014/main" id="{38683455-46BB-4D6C-8354-93469F44E749}"/>
                      </a:ext>
                    </a:extLst>
                  </p14:cNvPr>
                  <p14:cNvContentPartPr/>
                  <p14:nvPr/>
                </p14:nvContentPartPr>
                <p14:xfrm>
                  <a:off x="1491046" y="2127914"/>
                  <a:ext cx="15840" cy="257760"/>
                </p14:xfrm>
              </p:contentPart>
            </mc:Choice>
            <mc:Fallback xmlns="">
              <p:pic>
                <p:nvPicPr>
                  <p:cNvPr id="449" name="Freihand 448">
                    <a:extLst>
                      <a:ext uri="{FF2B5EF4-FFF2-40B4-BE49-F238E27FC236}">
                        <a16:creationId xmlns:a16="http://schemas.microsoft.com/office/drawing/2014/main" id="{38683455-46BB-4D6C-8354-93469F44E749}"/>
                      </a:ext>
                    </a:extLst>
                  </p:cNvPr>
                  <p:cNvPicPr/>
                  <p:nvPr/>
                </p:nvPicPr>
                <p:blipFill>
                  <a:blip r:embed="rId492"/>
                  <a:stretch>
                    <a:fillRect/>
                  </a:stretch>
                </p:blipFill>
                <p:spPr>
                  <a:xfrm>
                    <a:off x="1482406" y="2119274"/>
                    <a:ext cx="334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51" name="Freihand 450">
                    <a:extLst>
                      <a:ext uri="{FF2B5EF4-FFF2-40B4-BE49-F238E27FC236}">
                        <a16:creationId xmlns:a16="http://schemas.microsoft.com/office/drawing/2014/main" id="{D7475625-DAA8-4700-AA5B-17033DC3DA53}"/>
                      </a:ext>
                    </a:extLst>
                  </p14:cNvPr>
                  <p14:cNvContentPartPr/>
                  <p14:nvPr/>
                </p14:nvContentPartPr>
                <p14:xfrm>
                  <a:off x="587446" y="1675394"/>
                  <a:ext cx="236520" cy="329040"/>
                </p14:xfrm>
              </p:contentPart>
            </mc:Choice>
            <mc:Fallback xmlns="">
              <p:pic>
                <p:nvPicPr>
                  <p:cNvPr id="451" name="Freihand 450">
                    <a:extLst>
                      <a:ext uri="{FF2B5EF4-FFF2-40B4-BE49-F238E27FC236}">
                        <a16:creationId xmlns:a16="http://schemas.microsoft.com/office/drawing/2014/main" id="{D7475625-DAA8-4700-AA5B-17033DC3DA53}"/>
                      </a:ext>
                    </a:extLst>
                  </p:cNvPr>
                  <p:cNvPicPr/>
                  <p:nvPr/>
                </p:nvPicPr>
                <p:blipFill>
                  <a:blip r:embed="rId494"/>
                  <a:stretch>
                    <a:fillRect/>
                  </a:stretch>
                </p:blipFill>
                <p:spPr>
                  <a:xfrm>
                    <a:off x="578446" y="1666394"/>
                    <a:ext cx="2541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52" name="Freihand 451">
                    <a:extLst>
                      <a:ext uri="{FF2B5EF4-FFF2-40B4-BE49-F238E27FC236}">
                        <a16:creationId xmlns:a16="http://schemas.microsoft.com/office/drawing/2014/main" id="{32C7A261-E393-4330-9423-AF02C46F8040}"/>
                      </a:ext>
                    </a:extLst>
                  </p14:cNvPr>
                  <p14:cNvContentPartPr/>
                  <p14:nvPr/>
                </p14:nvContentPartPr>
                <p14:xfrm>
                  <a:off x="684286" y="1831994"/>
                  <a:ext cx="112680" cy="20520"/>
                </p14:xfrm>
              </p:contentPart>
            </mc:Choice>
            <mc:Fallback xmlns="">
              <p:pic>
                <p:nvPicPr>
                  <p:cNvPr id="452" name="Freihand 451">
                    <a:extLst>
                      <a:ext uri="{FF2B5EF4-FFF2-40B4-BE49-F238E27FC236}">
                        <a16:creationId xmlns:a16="http://schemas.microsoft.com/office/drawing/2014/main" id="{32C7A261-E393-4330-9423-AF02C46F8040}"/>
                      </a:ext>
                    </a:extLst>
                  </p:cNvPr>
                  <p:cNvPicPr/>
                  <p:nvPr/>
                </p:nvPicPr>
                <p:blipFill>
                  <a:blip r:embed="rId496"/>
                  <a:stretch>
                    <a:fillRect/>
                  </a:stretch>
                </p:blipFill>
                <p:spPr>
                  <a:xfrm>
                    <a:off x="675646" y="1823354"/>
                    <a:ext cx="130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59" name="Freihand 458">
                    <a:extLst>
                      <a:ext uri="{FF2B5EF4-FFF2-40B4-BE49-F238E27FC236}">
                        <a16:creationId xmlns:a16="http://schemas.microsoft.com/office/drawing/2014/main" id="{E1C07379-1798-4F37-A4D2-7340131A3538}"/>
                      </a:ext>
                    </a:extLst>
                  </p14:cNvPr>
                  <p14:cNvContentPartPr/>
                  <p14:nvPr/>
                </p14:nvContentPartPr>
                <p14:xfrm>
                  <a:off x="895966" y="1807874"/>
                  <a:ext cx="106560" cy="129600"/>
                </p14:xfrm>
              </p:contentPart>
            </mc:Choice>
            <mc:Fallback xmlns="">
              <p:pic>
                <p:nvPicPr>
                  <p:cNvPr id="459" name="Freihand 458">
                    <a:extLst>
                      <a:ext uri="{FF2B5EF4-FFF2-40B4-BE49-F238E27FC236}">
                        <a16:creationId xmlns:a16="http://schemas.microsoft.com/office/drawing/2014/main" id="{E1C07379-1798-4F37-A4D2-7340131A3538}"/>
                      </a:ext>
                    </a:extLst>
                  </p:cNvPr>
                  <p:cNvPicPr/>
                  <p:nvPr/>
                </p:nvPicPr>
                <p:blipFill>
                  <a:blip r:embed="rId498"/>
                  <a:stretch>
                    <a:fillRect/>
                  </a:stretch>
                </p:blipFill>
                <p:spPr>
                  <a:xfrm>
                    <a:off x="887326" y="1798874"/>
                    <a:ext cx="124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60" name="Freihand 459">
                    <a:extLst>
                      <a:ext uri="{FF2B5EF4-FFF2-40B4-BE49-F238E27FC236}">
                        <a16:creationId xmlns:a16="http://schemas.microsoft.com/office/drawing/2014/main" id="{AC811403-C0BE-43A0-8CCA-40B39844CBBF}"/>
                      </a:ext>
                    </a:extLst>
                  </p14:cNvPr>
                  <p14:cNvContentPartPr/>
                  <p14:nvPr/>
                </p14:nvContentPartPr>
                <p14:xfrm>
                  <a:off x="1072366" y="1680434"/>
                  <a:ext cx="32040" cy="253080"/>
                </p14:xfrm>
              </p:contentPart>
            </mc:Choice>
            <mc:Fallback xmlns="">
              <p:pic>
                <p:nvPicPr>
                  <p:cNvPr id="460" name="Freihand 459">
                    <a:extLst>
                      <a:ext uri="{FF2B5EF4-FFF2-40B4-BE49-F238E27FC236}">
                        <a16:creationId xmlns:a16="http://schemas.microsoft.com/office/drawing/2014/main" id="{AC811403-C0BE-43A0-8CCA-40B39844CBBF}"/>
                      </a:ext>
                    </a:extLst>
                  </p:cNvPr>
                  <p:cNvPicPr/>
                  <p:nvPr/>
                </p:nvPicPr>
                <p:blipFill>
                  <a:blip r:embed="rId500"/>
                  <a:stretch>
                    <a:fillRect/>
                  </a:stretch>
                </p:blipFill>
                <p:spPr>
                  <a:xfrm>
                    <a:off x="1063366" y="1671434"/>
                    <a:ext cx="496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61" name="Freihand 460">
                    <a:extLst>
                      <a:ext uri="{FF2B5EF4-FFF2-40B4-BE49-F238E27FC236}">
                        <a16:creationId xmlns:a16="http://schemas.microsoft.com/office/drawing/2014/main" id="{99290F21-8897-4C82-804A-71DF6B2B2255}"/>
                      </a:ext>
                    </a:extLst>
                  </p14:cNvPr>
                  <p14:cNvContentPartPr/>
                  <p14:nvPr/>
                </p14:nvContentPartPr>
                <p14:xfrm>
                  <a:off x="1025566" y="1772594"/>
                  <a:ext cx="144000" cy="21240"/>
                </p14:xfrm>
              </p:contentPart>
            </mc:Choice>
            <mc:Fallback xmlns="">
              <p:pic>
                <p:nvPicPr>
                  <p:cNvPr id="461" name="Freihand 460">
                    <a:extLst>
                      <a:ext uri="{FF2B5EF4-FFF2-40B4-BE49-F238E27FC236}">
                        <a16:creationId xmlns:a16="http://schemas.microsoft.com/office/drawing/2014/main" id="{99290F21-8897-4C82-804A-71DF6B2B2255}"/>
                      </a:ext>
                    </a:extLst>
                  </p:cNvPr>
                  <p:cNvPicPr/>
                  <p:nvPr/>
                </p:nvPicPr>
                <p:blipFill>
                  <a:blip r:embed="rId502"/>
                  <a:stretch>
                    <a:fillRect/>
                  </a:stretch>
                </p:blipFill>
                <p:spPr>
                  <a:xfrm>
                    <a:off x="1016926" y="1763954"/>
                    <a:ext cx="161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62" name="Freihand 461">
                    <a:extLst>
                      <a:ext uri="{FF2B5EF4-FFF2-40B4-BE49-F238E27FC236}">
                        <a16:creationId xmlns:a16="http://schemas.microsoft.com/office/drawing/2014/main" id="{C0466976-2FF7-45F6-AAED-BB2FA7B5E52C}"/>
                      </a:ext>
                    </a:extLst>
                  </p14:cNvPr>
                  <p14:cNvContentPartPr/>
                  <p14:nvPr/>
                </p14:nvContentPartPr>
                <p14:xfrm>
                  <a:off x="1180006" y="1687634"/>
                  <a:ext cx="99000" cy="251640"/>
                </p14:xfrm>
              </p:contentPart>
            </mc:Choice>
            <mc:Fallback xmlns="">
              <p:pic>
                <p:nvPicPr>
                  <p:cNvPr id="462" name="Freihand 461">
                    <a:extLst>
                      <a:ext uri="{FF2B5EF4-FFF2-40B4-BE49-F238E27FC236}">
                        <a16:creationId xmlns:a16="http://schemas.microsoft.com/office/drawing/2014/main" id="{C0466976-2FF7-45F6-AAED-BB2FA7B5E52C}"/>
                      </a:ext>
                    </a:extLst>
                  </p:cNvPr>
                  <p:cNvPicPr/>
                  <p:nvPr/>
                </p:nvPicPr>
                <p:blipFill>
                  <a:blip r:embed="rId504"/>
                  <a:stretch>
                    <a:fillRect/>
                  </a:stretch>
                </p:blipFill>
                <p:spPr>
                  <a:xfrm>
                    <a:off x="1171366" y="1678634"/>
                    <a:ext cx="116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67" name="Freihand 466">
                    <a:extLst>
                      <a:ext uri="{FF2B5EF4-FFF2-40B4-BE49-F238E27FC236}">
                        <a16:creationId xmlns:a16="http://schemas.microsoft.com/office/drawing/2014/main" id="{0868830A-8B61-4966-B72E-48EBA27B80BB}"/>
                      </a:ext>
                    </a:extLst>
                  </p14:cNvPr>
                  <p14:cNvContentPartPr/>
                  <p14:nvPr/>
                </p14:nvContentPartPr>
                <p14:xfrm>
                  <a:off x="1347046" y="1672874"/>
                  <a:ext cx="221400" cy="296280"/>
                </p14:xfrm>
              </p:contentPart>
            </mc:Choice>
            <mc:Fallback xmlns="">
              <p:pic>
                <p:nvPicPr>
                  <p:cNvPr id="467" name="Freihand 466">
                    <a:extLst>
                      <a:ext uri="{FF2B5EF4-FFF2-40B4-BE49-F238E27FC236}">
                        <a16:creationId xmlns:a16="http://schemas.microsoft.com/office/drawing/2014/main" id="{0868830A-8B61-4966-B72E-48EBA27B80BB}"/>
                      </a:ext>
                    </a:extLst>
                  </p:cNvPr>
                  <p:cNvPicPr/>
                  <p:nvPr/>
                </p:nvPicPr>
                <p:blipFill>
                  <a:blip r:embed="rId506"/>
                  <a:stretch>
                    <a:fillRect/>
                  </a:stretch>
                </p:blipFill>
                <p:spPr>
                  <a:xfrm>
                    <a:off x="1338406" y="1664234"/>
                    <a:ext cx="2390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68" name="Freihand 467">
                    <a:extLst>
                      <a:ext uri="{FF2B5EF4-FFF2-40B4-BE49-F238E27FC236}">
                        <a16:creationId xmlns:a16="http://schemas.microsoft.com/office/drawing/2014/main" id="{7BDE524F-D703-4DCD-BC82-A41BAE0EBBC1}"/>
                      </a:ext>
                    </a:extLst>
                  </p14:cNvPr>
                  <p14:cNvContentPartPr/>
                  <p14:nvPr/>
                </p14:nvContentPartPr>
                <p14:xfrm>
                  <a:off x="1417606" y="1809674"/>
                  <a:ext cx="140760" cy="28800"/>
                </p14:xfrm>
              </p:contentPart>
            </mc:Choice>
            <mc:Fallback xmlns="">
              <p:pic>
                <p:nvPicPr>
                  <p:cNvPr id="468" name="Freihand 467">
                    <a:extLst>
                      <a:ext uri="{FF2B5EF4-FFF2-40B4-BE49-F238E27FC236}">
                        <a16:creationId xmlns:a16="http://schemas.microsoft.com/office/drawing/2014/main" id="{7BDE524F-D703-4DCD-BC82-A41BAE0EBBC1}"/>
                      </a:ext>
                    </a:extLst>
                  </p:cNvPr>
                  <p:cNvPicPr/>
                  <p:nvPr/>
                </p:nvPicPr>
                <p:blipFill>
                  <a:blip r:embed="rId508"/>
                  <a:stretch>
                    <a:fillRect/>
                  </a:stretch>
                </p:blipFill>
                <p:spPr>
                  <a:xfrm>
                    <a:off x="1408606" y="1801034"/>
                    <a:ext cx="158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70" name="Freihand 469">
                    <a:extLst>
                      <a:ext uri="{FF2B5EF4-FFF2-40B4-BE49-F238E27FC236}">
                        <a16:creationId xmlns:a16="http://schemas.microsoft.com/office/drawing/2014/main" id="{1B819947-E280-4923-90DA-62406B24E86F}"/>
                      </a:ext>
                    </a:extLst>
                  </p14:cNvPr>
                  <p14:cNvContentPartPr/>
                  <p14:nvPr/>
                </p14:nvContentPartPr>
                <p14:xfrm>
                  <a:off x="664846" y="1264634"/>
                  <a:ext cx="39240" cy="281520"/>
                </p14:xfrm>
              </p:contentPart>
            </mc:Choice>
            <mc:Fallback xmlns="">
              <p:pic>
                <p:nvPicPr>
                  <p:cNvPr id="470" name="Freihand 469">
                    <a:extLst>
                      <a:ext uri="{FF2B5EF4-FFF2-40B4-BE49-F238E27FC236}">
                        <a16:creationId xmlns:a16="http://schemas.microsoft.com/office/drawing/2014/main" id="{1B819947-E280-4923-90DA-62406B24E86F}"/>
                      </a:ext>
                    </a:extLst>
                  </p:cNvPr>
                  <p:cNvPicPr/>
                  <p:nvPr/>
                </p:nvPicPr>
                <p:blipFill>
                  <a:blip r:embed="rId510"/>
                  <a:stretch>
                    <a:fillRect/>
                  </a:stretch>
                </p:blipFill>
                <p:spPr>
                  <a:xfrm>
                    <a:off x="656206" y="1255634"/>
                    <a:ext cx="568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71" name="Freihand 470">
                    <a:extLst>
                      <a:ext uri="{FF2B5EF4-FFF2-40B4-BE49-F238E27FC236}">
                        <a16:creationId xmlns:a16="http://schemas.microsoft.com/office/drawing/2014/main" id="{38E9FF8B-F3EC-4155-9993-482C5A6FF050}"/>
                      </a:ext>
                    </a:extLst>
                  </p14:cNvPr>
                  <p14:cNvContentPartPr/>
                  <p14:nvPr/>
                </p14:nvContentPartPr>
                <p14:xfrm>
                  <a:off x="757726" y="1372994"/>
                  <a:ext cx="109080" cy="146880"/>
                </p14:xfrm>
              </p:contentPart>
            </mc:Choice>
            <mc:Fallback xmlns="">
              <p:pic>
                <p:nvPicPr>
                  <p:cNvPr id="471" name="Freihand 470">
                    <a:extLst>
                      <a:ext uri="{FF2B5EF4-FFF2-40B4-BE49-F238E27FC236}">
                        <a16:creationId xmlns:a16="http://schemas.microsoft.com/office/drawing/2014/main" id="{38E9FF8B-F3EC-4155-9993-482C5A6FF050}"/>
                      </a:ext>
                    </a:extLst>
                  </p:cNvPr>
                  <p:cNvPicPr/>
                  <p:nvPr/>
                </p:nvPicPr>
                <p:blipFill>
                  <a:blip r:embed="rId512"/>
                  <a:stretch>
                    <a:fillRect/>
                  </a:stretch>
                </p:blipFill>
                <p:spPr>
                  <a:xfrm>
                    <a:off x="749086" y="1364354"/>
                    <a:ext cx="126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72" name="Freihand 471">
                    <a:extLst>
                      <a:ext uri="{FF2B5EF4-FFF2-40B4-BE49-F238E27FC236}">
                        <a16:creationId xmlns:a16="http://schemas.microsoft.com/office/drawing/2014/main" id="{DDC0D558-5F44-44CF-90B1-165F1EF962B2}"/>
                      </a:ext>
                    </a:extLst>
                  </p14:cNvPr>
                  <p14:cNvContentPartPr/>
                  <p14:nvPr/>
                </p14:nvContentPartPr>
                <p14:xfrm>
                  <a:off x="924046" y="1360034"/>
                  <a:ext cx="113040" cy="170280"/>
                </p14:xfrm>
              </p:contentPart>
            </mc:Choice>
            <mc:Fallback xmlns="">
              <p:pic>
                <p:nvPicPr>
                  <p:cNvPr id="472" name="Freihand 471">
                    <a:extLst>
                      <a:ext uri="{FF2B5EF4-FFF2-40B4-BE49-F238E27FC236}">
                        <a16:creationId xmlns:a16="http://schemas.microsoft.com/office/drawing/2014/main" id="{DDC0D558-5F44-44CF-90B1-165F1EF962B2}"/>
                      </a:ext>
                    </a:extLst>
                  </p:cNvPr>
                  <p:cNvPicPr/>
                  <p:nvPr/>
                </p:nvPicPr>
                <p:blipFill>
                  <a:blip r:embed="rId514"/>
                  <a:stretch>
                    <a:fillRect/>
                  </a:stretch>
                </p:blipFill>
                <p:spPr>
                  <a:xfrm>
                    <a:off x="915046" y="1351034"/>
                    <a:ext cx="130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73" name="Freihand 472">
                    <a:extLst>
                      <a:ext uri="{FF2B5EF4-FFF2-40B4-BE49-F238E27FC236}">
                        <a16:creationId xmlns:a16="http://schemas.microsoft.com/office/drawing/2014/main" id="{525774D9-ABD2-490D-B3F4-4CFDECAF593D}"/>
                      </a:ext>
                    </a:extLst>
                  </p14:cNvPr>
                  <p14:cNvContentPartPr/>
                  <p14:nvPr/>
                </p14:nvContentPartPr>
                <p14:xfrm>
                  <a:off x="1078486" y="1360394"/>
                  <a:ext cx="86040" cy="110520"/>
                </p14:xfrm>
              </p:contentPart>
            </mc:Choice>
            <mc:Fallback xmlns="">
              <p:pic>
                <p:nvPicPr>
                  <p:cNvPr id="473" name="Freihand 472">
                    <a:extLst>
                      <a:ext uri="{FF2B5EF4-FFF2-40B4-BE49-F238E27FC236}">
                        <a16:creationId xmlns:a16="http://schemas.microsoft.com/office/drawing/2014/main" id="{525774D9-ABD2-490D-B3F4-4CFDECAF593D}"/>
                      </a:ext>
                    </a:extLst>
                  </p:cNvPr>
                  <p:cNvPicPr/>
                  <p:nvPr/>
                </p:nvPicPr>
                <p:blipFill>
                  <a:blip r:embed="rId516"/>
                  <a:stretch>
                    <a:fillRect/>
                  </a:stretch>
                </p:blipFill>
                <p:spPr>
                  <a:xfrm>
                    <a:off x="1069846" y="1351394"/>
                    <a:ext cx="1036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74" name="Freihand 473">
                    <a:extLst>
                      <a:ext uri="{FF2B5EF4-FFF2-40B4-BE49-F238E27FC236}">
                        <a16:creationId xmlns:a16="http://schemas.microsoft.com/office/drawing/2014/main" id="{13979990-2B44-4415-9E9E-F8216AF81C30}"/>
                      </a:ext>
                    </a:extLst>
                  </p14:cNvPr>
                  <p14:cNvContentPartPr/>
                  <p14:nvPr/>
                </p14:nvContentPartPr>
                <p14:xfrm>
                  <a:off x="1254526" y="1262114"/>
                  <a:ext cx="17280" cy="203040"/>
                </p14:xfrm>
              </p:contentPart>
            </mc:Choice>
            <mc:Fallback xmlns="">
              <p:pic>
                <p:nvPicPr>
                  <p:cNvPr id="474" name="Freihand 473">
                    <a:extLst>
                      <a:ext uri="{FF2B5EF4-FFF2-40B4-BE49-F238E27FC236}">
                        <a16:creationId xmlns:a16="http://schemas.microsoft.com/office/drawing/2014/main" id="{13979990-2B44-4415-9E9E-F8216AF81C30}"/>
                      </a:ext>
                    </a:extLst>
                  </p:cNvPr>
                  <p:cNvPicPr/>
                  <p:nvPr/>
                </p:nvPicPr>
                <p:blipFill>
                  <a:blip r:embed="rId518"/>
                  <a:stretch>
                    <a:fillRect/>
                  </a:stretch>
                </p:blipFill>
                <p:spPr>
                  <a:xfrm>
                    <a:off x="1245886" y="1253474"/>
                    <a:ext cx="34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75" name="Freihand 474">
                    <a:extLst>
                      <a:ext uri="{FF2B5EF4-FFF2-40B4-BE49-F238E27FC236}">
                        <a16:creationId xmlns:a16="http://schemas.microsoft.com/office/drawing/2014/main" id="{7A5C2BC6-9194-43F4-9D0B-A036A6606543}"/>
                      </a:ext>
                    </a:extLst>
                  </p14:cNvPr>
                  <p14:cNvContentPartPr/>
                  <p14:nvPr/>
                </p14:nvContentPartPr>
                <p14:xfrm>
                  <a:off x="1205566" y="1349234"/>
                  <a:ext cx="103680" cy="14040"/>
                </p14:xfrm>
              </p:contentPart>
            </mc:Choice>
            <mc:Fallback xmlns="">
              <p:pic>
                <p:nvPicPr>
                  <p:cNvPr id="475" name="Freihand 474">
                    <a:extLst>
                      <a:ext uri="{FF2B5EF4-FFF2-40B4-BE49-F238E27FC236}">
                        <a16:creationId xmlns:a16="http://schemas.microsoft.com/office/drawing/2014/main" id="{7A5C2BC6-9194-43F4-9D0B-A036A6606543}"/>
                      </a:ext>
                    </a:extLst>
                  </p:cNvPr>
                  <p:cNvPicPr/>
                  <p:nvPr/>
                </p:nvPicPr>
                <p:blipFill>
                  <a:blip r:embed="rId520"/>
                  <a:stretch>
                    <a:fillRect/>
                  </a:stretch>
                </p:blipFill>
                <p:spPr>
                  <a:xfrm>
                    <a:off x="1196566" y="1340594"/>
                    <a:ext cx="121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77" name="Freihand 476">
                    <a:extLst>
                      <a:ext uri="{FF2B5EF4-FFF2-40B4-BE49-F238E27FC236}">
                        <a16:creationId xmlns:a16="http://schemas.microsoft.com/office/drawing/2014/main" id="{8C450FD3-3D78-4A8D-BD74-8F9DC8F6724A}"/>
                      </a:ext>
                    </a:extLst>
                  </p14:cNvPr>
                  <p14:cNvContentPartPr/>
                  <p14:nvPr/>
                </p14:nvContentPartPr>
                <p14:xfrm>
                  <a:off x="1394206" y="1231514"/>
                  <a:ext cx="139680" cy="253440"/>
                </p14:xfrm>
              </p:contentPart>
            </mc:Choice>
            <mc:Fallback xmlns="">
              <p:pic>
                <p:nvPicPr>
                  <p:cNvPr id="477" name="Freihand 476">
                    <a:extLst>
                      <a:ext uri="{FF2B5EF4-FFF2-40B4-BE49-F238E27FC236}">
                        <a16:creationId xmlns:a16="http://schemas.microsoft.com/office/drawing/2014/main" id="{8C450FD3-3D78-4A8D-BD74-8F9DC8F6724A}"/>
                      </a:ext>
                    </a:extLst>
                  </p:cNvPr>
                  <p:cNvPicPr/>
                  <p:nvPr/>
                </p:nvPicPr>
                <p:blipFill>
                  <a:blip r:embed="rId522"/>
                  <a:stretch>
                    <a:fillRect/>
                  </a:stretch>
                </p:blipFill>
                <p:spPr>
                  <a:xfrm>
                    <a:off x="1385566" y="1222514"/>
                    <a:ext cx="157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79" name="Freihand 478">
                    <a:extLst>
                      <a:ext uri="{FF2B5EF4-FFF2-40B4-BE49-F238E27FC236}">
                        <a16:creationId xmlns:a16="http://schemas.microsoft.com/office/drawing/2014/main" id="{EEFF22E4-8146-4403-95C5-ECA3EA8C057E}"/>
                      </a:ext>
                    </a:extLst>
                  </p14:cNvPr>
                  <p14:cNvContentPartPr/>
                  <p14:nvPr/>
                </p14:nvContentPartPr>
                <p14:xfrm>
                  <a:off x="1510486" y="1392794"/>
                  <a:ext cx="86400" cy="75240"/>
                </p14:xfrm>
              </p:contentPart>
            </mc:Choice>
            <mc:Fallback xmlns="">
              <p:pic>
                <p:nvPicPr>
                  <p:cNvPr id="479" name="Freihand 478">
                    <a:extLst>
                      <a:ext uri="{FF2B5EF4-FFF2-40B4-BE49-F238E27FC236}">
                        <a16:creationId xmlns:a16="http://schemas.microsoft.com/office/drawing/2014/main" id="{EEFF22E4-8146-4403-95C5-ECA3EA8C057E}"/>
                      </a:ext>
                    </a:extLst>
                  </p:cNvPr>
                  <p:cNvPicPr/>
                  <p:nvPr/>
                </p:nvPicPr>
                <p:blipFill>
                  <a:blip r:embed="rId524"/>
                  <a:stretch>
                    <a:fillRect/>
                  </a:stretch>
                </p:blipFill>
                <p:spPr>
                  <a:xfrm>
                    <a:off x="1501846" y="1384154"/>
                    <a:ext cx="104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92" name="Freihand 491">
                    <a:extLst>
                      <a:ext uri="{FF2B5EF4-FFF2-40B4-BE49-F238E27FC236}">
                        <a16:creationId xmlns:a16="http://schemas.microsoft.com/office/drawing/2014/main" id="{1C6DD212-5CA3-4252-8F55-0A1A39691F8F}"/>
                      </a:ext>
                    </a:extLst>
                  </p14:cNvPr>
                  <p14:cNvContentPartPr/>
                  <p14:nvPr/>
                </p14:nvContentPartPr>
                <p14:xfrm>
                  <a:off x="1671046" y="1259594"/>
                  <a:ext cx="63360" cy="224640"/>
                </p14:xfrm>
              </p:contentPart>
            </mc:Choice>
            <mc:Fallback xmlns="">
              <p:pic>
                <p:nvPicPr>
                  <p:cNvPr id="492" name="Freihand 491">
                    <a:extLst>
                      <a:ext uri="{FF2B5EF4-FFF2-40B4-BE49-F238E27FC236}">
                        <a16:creationId xmlns:a16="http://schemas.microsoft.com/office/drawing/2014/main" id="{1C6DD212-5CA3-4252-8F55-0A1A39691F8F}"/>
                      </a:ext>
                    </a:extLst>
                  </p:cNvPr>
                  <p:cNvPicPr/>
                  <p:nvPr/>
                </p:nvPicPr>
                <p:blipFill>
                  <a:blip r:embed="rId526"/>
                  <a:stretch>
                    <a:fillRect/>
                  </a:stretch>
                </p:blipFill>
                <p:spPr>
                  <a:xfrm>
                    <a:off x="1662406" y="1250594"/>
                    <a:ext cx="81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93" name="Freihand 492">
                    <a:extLst>
                      <a:ext uri="{FF2B5EF4-FFF2-40B4-BE49-F238E27FC236}">
                        <a16:creationId xmlns:a16="http://schemas.microsoft.com/office/drawing/2014/main" id="{F909B873-0C78-424E-BAA0-8B1297221FA8}"/>
                      </a:ext>
                    </a:extLst>
                  </p14:cNvPr>
                  <p14:cNvContentPartPr/>
                  <p14:nvPr/>
                </p14:nvContentPartPr>
                <p14:xfrm>
                  <a:off x="1797766" y="1458314"/>
                  <a:ext cx="15120" cy="9000"/>
                </p14:xfrm>
              </p:contentPart>
            </mc:Choice>
            <mc:Fallback xmlns="">
              <p:pic>
                <p:nvPicPr>
                  <p:cNvPr id="493" name="Freihand 492">
                    <a:extLst>
                      <a:ext uri="{FF2B5EF4-FFF2-40B4-BE49-F238E27FC236}">
                        <a16:creationId xmlns:a16="http://schemas.microsoft.com/office/drawing/2014/main" id="{F909B873-0C78-424E-BAA0-8B1297221FA8}"/>
                      </a:ext>
                    </a:extLst>
                  </p:cNvPr>
                  <p:cNvPicPr/>
                  <p:nvPr/>
                </p:nvPicPr>
                <p:blipFill>
                  <a:blip r:embed="rId528"/>
                  <a:stretch>
                    <a:fillRect/>
                  </a:stretch>
                </p:blipFill>
                <p:spPr>
                  <a:xfrm>
                    <a:off x="1788766" y="1449674"/>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567" name="Freihand 566">
                    <a:extLst>
                      <a:ext uri="{FF2B5EF4-FFF2-40B4-BE49-F238E27FC236}">
                        <a16:creationId xmlns:a16="http://schemas.microsoft.com/office/drawing/2014/main" id="{AC2F89A6-8709-43D9-BFDB-449CDCBB03B8}"/>
                      </a:ext>
                    </a:extLst>
                  </p14:cNvPr>
                  <p14:cNvContentPartPr/>
                  <p14:nvPr/>
                </p14:nvContentPartPr>
                <p14:xfrm>
                  <a:off x="234286" y="2056274"/>
                  <a:ext cx="1706040" cy="70200"/>
                </p14:xfrm>
              </p:contentPart>
            </mc:Choice>
            <mc:Fallback xmlns="">
              <p:pic>
                <p:nvPicPr>
                  <p:cNvPr id="567" name="Freihand 566">
                    <a:extLst>
                      <a:ext uri="{FF2B5EF4-FFF2-40B4-BE49-F238E27FC236}">
                        <a16:creationId xmlns:a16="http://schemas.microsoft.com/office/drawing/2014/main" id="{AC2F89A6-8709-43D9-BFDB-449CDCBB03B8}"/>
                      </a:ext>
                    </a:extLst>
                  </p:cNvPr>
                  <p:cNvPicPr/>
                  <p:nvPr/>
                </p:nvPicPr>
                <p:blipFill>
                  <a:blip r:embed="rId530"/>
                  <a:stretch>
                    <a:fillRect/>
                  </a:stretch>
                </p:blipFill>
                <p:spPr>
                  <a:xfrm>
                    <a:off x="225646" y="2047634"/>
                    <a:ext cx="1723680" cy="87840"/>
                  </a:xfrm>
                  <a:prstGeom prst="rect">
                    <a:avLst/>
                  </a:prstGeom>
                </p:spPr>
              </p:pic>
            </mc:Fallback>
          </mc:AlternateContent>
        </p:grpSp>
      </p:grpSp>
      <p:grpSp>
        <p:nvGrpSpPr>
          <p:cNvPr id="597" name="Gruppieren 596">
            <a:extLst>
              <a:ext uri="{FF2B5EF4-FFF2-40B4-BE49-F238E27FC236}">
                <a16:creationId xmlns:a16="http://schemas.microsoft.com/office/drawing/2014/main" id="{58D21C9E-4A68-4493-9EE0-669FBE30D8FB}"/>
              </a:ext>
            </a:extLst>
          </p:cNvPr>
          <p:cNvGrpSpPr/>
          <p:nvPr/>
        </p:nvGrpSpPr>
        <p:grpSpPr>
          <a:xfrm>
            <a:off x="6426004" y="100125"/>
            <a:ext cx="1886040" cy="406080"/>
            <a:chOff x="552526" y="999554"/>
            <a:chExt cx="1886040" cy="406080"/>
          </a:xfrm>
        </p:grpSpPr>
        <mc:AlternateContent xmlns:mc="http://schemas.openxmlformats.org/markup-compatibility/2006" xmlns:p14="http://schemas.microsoft.com/office/powerpoint/2010/main">
          <mc:Choice Requires="p14">
            <p:contentPart p14:bwMode="auto" r:id="rId531">
              <p14:nvContentPartPr>
                <p14:cNvPr id="570" name="Freihand 569">
                  <a:extLst>
                    <a:ext uri="{FF2B5EF4-FFF2-40B4-BE49-F238E27FC236}">
                      <a16:creationId xmlns:a16="http://schemas.microsoft.com/office/drawing/2014/main" id="{4F6ACFBB-37EF-4516-9010-409161869D54}"/>
                    </a:ext>
                  </a:extLst>
                </p14:cNvPr>
                <p14:cNvContentPartPr/>
                <p14:nvPr/>
              </p14:nvContentPartPr>
              <p14:xfrm>
                <a:off x="552526" y="1012514"/>
                <a:ext cx="326160" cy="325800"/>
              </p14:xfrm>
            </p:contentPart>
          </mc:Choice>
          <mc:Fallback xmlns="">
            <p:pic>
              <p:nvPicPr>
                <p:cNvPr id="570" name="Freihand 569">
                  <a:extLst>
                    <a:ext uri="{FF2B5EF4-FFF2-40B4-BE49-F238E27FC236}">
                      <a16:creationId xmlns:a16="http://schemas.microsoft.com/office/drawing/2014/main" id="{4F6ACFBB-37EF-4516-9010-409161869D54}"/>
                    </a:ext>
                  </a:extLst>
                </p:cNvPr>
                <p:cNvPicPr/>
                <p:nvPr/>
              </p:nvPicPr>
              <p:blipFill>
                <a:blip r:embed="rId532"/>
                <a:stretch>
                  <a:fillRect/>
                </a:stretch>
              </p:blipFill>
              <p:spPr>
                <a:xfrm>
                  <a:off x="543526" y="1003874"/>
                  <a:ext cx="3438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571" name="Freihand 570">
                  <a:extLst>
                    <a:ext uri="{FF2B5EF4-FFF2-40B4-BE49-F238E27FC236}">
                      <a16:creationId xmlns:a16="http://schemas.microsoft.com/office/drawing/2014/main" id="{9093DB2D-19F4-405D-BCE0-26C8AE14D10E}"/>
                    </a:ext>
                  </a:extLst>
                </p14:cNvPr>
                <p14:cNvContentPartPr/>
                <p14:nvPr/>
              </p14:nvContentPartPr>
              <p14:xfrm>
                <a:off x="660886" y="1200074"/>
                <a:ext cx="159480" cy="16560"/>
              </p14:xfrm>
            </p:contentPart>
          </mc:Choice>
          <mc:Fallback xmlns="">
            <p:pic>
              <p:nvPicPr>
                <p:cNvPr id="571" name="Freihand 570">
                  <a:extLst>
                    <a:ext uri="{FF2B5EF4-FFF2-40B4-BE49-F238E27FC236}">
                      <a16:creationId xmlns:a16="http://schemas.microsoft.com/office/drawing/2014/main" id="{9093DB2D-19F4-405D-BCE0-26C8AE14D10E}"/>
                    </a:ext>
                  </a:extLst>
                </p:cNvPr>
                <p:cNvPicPr/>
                <p:nvPr/>
              </p:nvPicPr>
              <p:blipFill>
                <a:blip r:embed="rId534"/>
                <a:stretch>
                  <a:fillRect/>
                </a:stretch>
              </p:blipFill>
              <p:spPr>
                <a:xfrm>
                  <a:off x="652246" y="1191434"/>
                  <a:ext cx="177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573" name="Freihand 572">
                  <a:extLst>
                    <a:ext uri="{FF2B5EF4-FFF2-40B4-BE49-F238E27FC236}">
                      <a16:creationId xmlns:a16="http://schemas.microsoft.com/office/drawing/2014/main" id="{C8DE6762-E43A-440C-9EB7-5F191636BFE6}"/>
                    </a:ext>
                  </a:extLst>
                </p14:cNvPr>
                <p14:cNvContentPartPr/>
                <p14:nvPr/>
              </p14:nvContentPartPr>
              <p14:xfrm>
                <a:off x="908206" y="1172354"/>
                <a:ext cx="167400" cy="233280"/>
              </p14:xfrm>
            </p:contentPart>
          </mc:Choice>
          <mc:Fallback xmlns="">
            <p:pic>
              <p:nvPicPr>
                <p:cNvPr id="573" name="Freihand 572">
                  <a:extLst>
                    <a:ext uri="{FF2B5EF4-FFF2-40B4-BE49-F238E27FC236}">
                      <a16:creationId xmlns:a16="http://schemas.microsoft.com/office/drawing/2014/main" id="{C8DE6762-E43A-440C-9EB7-5F191636BFE6}"/>
                    </a:ext>
                  </a:extLst>
                </p:cNvPr>
                <p:cNvPicPr/>
                <p:nvPr/>
              </p:nvPicPr>
              <p:blipFill>
                <a:blip r:embed="rId536"/>
                <a:stretch>
                  <a:fillRect/>
                </a:stretch>
              </p:blipFill>
              <p:spPr>
                <a:xfrm>
                  <a:off x="899566" y="1163354"/>
                  <a:ext cx="185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574" name="Freihand 573">
                  <a:extLst>
                    <a:ext uri="{FF2B5EF4-FFF2-40B4-BE49-F238E27FC236}">
                      <a16:creationId xmlns:a16="http://schemas.microsoft.com/office/drawing/2014/main" id="{C69EF2D3-4ECF-4CE5-B839-58D96CCCACFD}"/>
                    </a:ext>
                  </a:extLst>
                </p14:cNvPr>
                <p14:cNvContentPartPr/>
                <p14:nvPr/>
              </p14:nvContentPartPr>
              <p14:xfrm>
                <a:off x="1129606" y="1138154"/>
                <a:ext cx="152640" cy="230400"/>
              </p14:xfrm>
            </p:contentPart>
          </mc:Choice>
          <mc:Fallback xmlns="">
            <p:pic>
              <p:nvPicPr>
                <p:cNvPr id="574" name="Freihand 573">
                  <a:extLst>
                    <a:ext uri="{FF2B5EF4-FFF2-40B4-BE49-F238E27FC236}">
                      <a16:creationId xmlns:a16="http://schemas.microsoft.com/office/drawing/2014/main" id="{C69EF2D3-4ECF-4CE5-B839-58D96CCCACFD}"/>
                    </a:ext>
                  </a:extLst>
                </p:cNvPr>
                <p:cNvPicPr/>
                <p:nvPr/>
              </p:nvPicPr>
              <p:blipFill>
                <a:blip r:embed="rId538"/>
                <a:stretch>
                  <a:fillRect/>
                </a:stretch>
              </p:blipFill>
              <p:spPr>
                <a:xfrm>
                  <a:off x="1120606" y="1129154"/>
                  <a:ext cx="1702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576" name="Freihand 575">
                  <a:extLst>
                    <a:ext uri="{FF2B5EF4-FFF2-40B4-BE49-F238E27FC236}">
                      <a16:creationId xmlns:a16="http://schemas.microsoft.com/office/drawing/2014/main" id="{F77F5E9A-C3D5-4AA5-B3AF-7578AC3ECB11}"/>
                    </a:ext>
                  </a:extLst>
                </p14:cNvPr>
                <p14:cNvContentPartPr/>
                <p14:nvPr/>
              </p14:nvContentPartPr>
              <p14:xfrm>
                <a:off x="1355326" y="999554"/>
                <a:ext cx="89640" cy="245520"/>
              </p14:xfrm>
            </p:contentPart>
          </mc:Choice>
          <mc:Fallback xmlns="">
            <p:pic>
              <p:nvPicPr>
                <p:cNvPr id="576" name="Freihand 575">
                  <a:extLst>
                    <a:ext uri="{FF2B5EF4-FFF2-40B4-BE49-F238E27FC236}">
                      <a16:creationId xmlns:a16="http://schemas.microsoft.com/office/drawing/2014/main" id="{F77F5E9A-C3D5-4AA5-B3AF-7578AC3ECB11}"/>
                    </a:ext>
                  </a:extLst>
                </p:cNvPr>
                <p:cNvPicPr/>
                <p:nvPr/>
              </p:nvPicPr>
              <p:blipFill>
                <a:blip r:embed="rId540"/>
                <a:stretch>
                  <a:fillRect/>
                </a:stretch>
              </p:blipFill>
              <p:spPr>
                <a:xfrm>
                  <a:off x="1346686" y="990554"/>
                  <a:ext cx="1072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577" name="Freihand 576">
                  <a:extLst>
                    <a:ext uri="{FF2B5EF4-FFF2-40B4-BE49-F238E27FC236}">
                      <a16:creationId xmlns:a16="http://schemas.microsoft.com/office/drawing/2014/main" id="{4A19CF1A-903F-4DCF-9D02-B01CCE3D822B}"/>
                    </a:ext>
                  </a:extLst>
                </p14:cNvPr>
                <p14:cNvContentPartPr/>
                <p14:nvPr/>
              </p14:nvContentPartPr>
              <p14:xfrm>
                <a:off x="1495006" y="1152194"/>
                <a:ext cx="30960" cy="92160"/>
              </p14:xfrm>
            </p:contentPart>
          </mc:Choice>
          <mc:Fallback xmlns="">
            <p:pic>
              <p:nvPicPr>
                <p:cNvPr id="577" name="Freihand 576">
                  <a:extLst>
                    <a:ext uri="{FF2B5EF4-FFF2-40B4-BE49-F238E27FC236}">
                      <a16:creationId xmlns:a16="http://schemas.microsoft.com/office/drawing/2014/main" id="{4A19CF1A-903F-4DCF-9D02-B01CCE3D822B}"/>
                    </a:ext>
                  </a:extLst>
                </p:cNvPr>
                <p:cNvPicPr/>
                <p:nvPr/>
              </p:nvPicPr>
              <p:blipFill>
                <a:blip r:embed="rId542"/>
                <a:stretch>
                  <a:fillRect/>
                </a:stretch>
              </p:blipFill>
              <p:spPr>
                <a:xfrm>
                  <a:off x="1486006" y="1143554"/>
                  <a:ext cx="48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578" name="Freihand 577">
                  <a:extLst>
                    <a:ext uri="{FF2B5EF4-FFF2-40B4-BE49-F238E27FC236}">
                      <a16:creationId xmlns:a16="http://schemas.microsoft.com/office/drawing/2014/main" id="{7237D8E7-4A3C-43F9-94D1-CDA002A68765}"/>
                    </a:ext>
                  </a:extLst>
                </p14:cNvPr>
                <p14:cNvContentPartPr/>
                <p14:nvPr/>
              </p14:nvContentPartPr>
              <p14:xfrm>
                <a:off x="1471966" y="1056074"/>
                <a:ext cx="11520" cy="39240"/>
              </p14:xfrm>
            </p:contentPart>
          </mc:Choice>
          <mc:Fallback xmlns="">
            <p:pic>
              <p:nvPicPr>
                <p:cNvPr id="578" name="Freihand 577">
                  <a:extLst>
                    <a:ext uri="{FF2B5EF4-FFF2-40B4-BE49-F238E27FC236}">
                      <a16:creationId xmlns:a16="http://schemas.microsoft.com/office/drawing/2014/main" id="{7237D8E7-4A3C-43F9-94D1-CDA002A68765}"/>
                    </a:ext>
                  </a:extLst>
                </p:cNvPr>
                <p:cNvPicPr/>
                <p:nvPr/>
              </p:nvPicPr>
              <p:blipFill>
                <a:blip r:embed="rId544"/>
                <a:stretch>
                  <a:fillRect/>
                </a:stretch>
              </p:blipFill>
              <p:spPr>
                <a:xfrm>
                  <a:off x="1462966" y="1047434"/>
                  <a:ext cx="29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580" name="Freihand 579">
                  <a:extLst>
                    <a:ext uri="{FF2B5EF4-FFF2-40B4-BE49-F238E27FC236}">
                      <a16:creationId xmlns:a16="http://schemas.microsoft.com/office/drawing/2014/main" id="{71806275-53B6-4B61-994E-37509090FC68}"/>
                    </a:ext>
                  </a:extLst>
                </p14:cNvPr>
                <p14:cNvContentPartPr/>
                <p14:nvPr/>
              </p14:nvContentPartPr>
              <p14:xfrm>
                <a:off x="1568806" y="1120154"/>
                <a:ext cx="144000" cy="152280"/>
              </p14:xfrm>
            </p:contentPart>
          </mc:Choice>
          <mc:Fallback xmlns="">
            <p:pic>
              <p:nvPicPr>
                <p:cNvPr id="580" name="Freihand 579">
                  <a:extLst>
                    <a:ext uri="{FF2B5EF4-FFF2-40B4-BE49-F238E27FC236}">
                      <a16:creationId xmlns:a16="http://schemas.microsoft.com/office/drawing/2014/main" id="{71806275-53B6-4B61-994E-37509090FC68}"/>
                    </a:ext>
                  </a:extLst>
                </p:cNvPr>
                <p:cNvPicPr/>
                <p:nvPr/>
              </p:nvPicPr>
              <p:blipFill>
                <a:blip r:embed="rId546"/>
                <a:stretch>
                  <a:fillRect/>
                </a:stretch>
              </p:blipFill>
              <p:spPr>
                <a:xfrm>
                  <a:off x="1559806" y="1111514"/>
                  <a:ext cx="161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581" name="Freihand 580">
                  <a:extLst>
                    <a:ext uri="{FF2B5EF4-FFF2-40B4-BE49-F238E27FC236}">
                      <a16:creationId xmlns:a16="http://schemas.microsoft.com/office/drawing/2014/main" id="{2F0843D2-C7D9-4F9C-BA76-62AFCFCD2202}"/>
                    </a:ext>
                  </a:extLst>
                </p14:cNvPr>
                <p14:cNvContentPartPr/>
                <p14:nvPr/>
              </p14:nvContentPartPr>
              <p14:xfrm>
                <a:off x="1739086" y="1144994"/>
                <a:ext cx="117720" cy="122040"/>
              </p14:xfrm>
            </p:contentPart>
          </mc:Choice>
          <mc:Fallback xmlns="">
            <p:pic>
              <p:nvPicPr>
                <p:cNvPr id="581" name="Freihand 580">
                  <a:extLst>
                    <a:ext uri="{FF2B5EF4-FFF2-40B4-BE49-F238E27FC236}">
                      <a16:creationId xmlns:a16="http://schemas.microsoft.com/office/drawing/2014/main" id="{2F0843D2-C7D9-4F9C-BA76-62AFCFCD2202}"/>
                    </a:ext>
                  </a:extLst>
                </p:cNvPr>
                <p:cNvPicPr/>
                <p:nvPr/>
              </p:nvPicPr>
              <p:blipFill>
                <a:blip r:embed="rId548"/>
                <a:stretch>
                  <a:fillRect/>
                </a:stretch>
              </p:blipFill>
              <p:spPr>
                <a:xfrm>
                  <a:off x="1730446" y="1136354"/>
                  <a:ext cx="135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582" name="Freihand 581">
                  <a:extLst>
                    <a:ext uri="{FF2B5EF4-FFF2-40B4-BE49-F238E27FC236}">
                      <a16:creationId xmlns:a16="http://schemas.microsoft.com/office/drawing/2014/main" id="{20270B68-636F-4248-8CA0-329AB7C8E1A1}"/>
                    </a:ext>
                  </a:extLst>
                </p14:cNvPr>
                <p14:cNvContentPartPr/>
                <p14:nvPr/>
              </p14:nvContentPartPr>
              <p14:xfrm>
                <a:off x="1875166" y="1160834"/>
                <a:ext cx="47160" cy="101160"/>
              </p14:xfrm>
            </p:contentPart>
          </mc:Choice>
          <mc:Fallback xmlns="">
            <p:pic>
              <p:nvPicPr>
                <p:cNvPr id="582" name="Freihand 581">
                  <a:extLst>
                    <a:ext uri="{FF2B5EF4-FFF2-40B4-BE49-F238E27FC236}">
                      <a16:creationId xmlns:a16="http://schemas.microsoft.com/office/drawing/2014/main" id="{20270B68-636F-4248-8CA0-329AB7C8E1A1}"/>
                    </a:ext>
                  </a:extLst>
                </p:cNvPr>
                <p:cNvPicPr/>
                <p:nvPr/>
              </p:nvPicPr>
              <p:blipFill>
                <a:blip r:embed="rId550"/>
                <a:stretch>
                  <a:fillRect/>
                </a:stretch>
              </p:blipFill>
              <p:spPr>
                <a:xfrm>
                  <a:off x="1866166" y="1152194"/>
                  <a:ext cx="64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584" name="Freihand 583">
                  <a:extLst>
                    <a:ext uri="{FF2B5EF4-FFF2-40B4-BE49-F238E27FC236}">
                      <a16:creationId xmlns:a16="http://schemas.microsoft.com/office/drawing/2014/main" id="{608B5B73-C95B-41A0-8C15-817B1DA90BBE}"/>
                    </a:ext>
                  </a:extLst>
                </p14:cNvPr>
                <p14:cNvContentPartPr/>
                <p14:nvPr/>
              </p14:nvContentPartPr>
              <p14:xfrm>
                <a:off x="2003326" y="1014674"/>
                <a:ext cx="16920" cy="240480"/>
              </p14:xfrm>
            </p:contentPart>
          </mc:Choice>
          <mc:Fallback xmlns="">
            <p:pic>
              <p:nvPicPr>
                <p:cNvPr id="584" name="Freihand 583">
                  <a:extLst>
                    <a:ext uri="{FF2B5EF4-FFF2-40B4-BE49-F238E27FC236}">
                      <a16:creationId xmlns:a16="http://schemas.microsoft.com/office/drawing/2014/main" id="{608B5B73-C95B-41A0-8C15-817B1DA90BBE}"/>
                    </a:ext>
                  </a:extLst>
                </p:cNvPr>
                <p:cNvPicPr/>
                <p:nvPr/>
              </p:nvPicPr>
              <p:blipFill>
                <a:blip r:embed="rId552"/>
                <a:stretch>
                  <a:fillRect/>
                </a:stretch>
              </p:blipFill>
              <p:spPr>
                <a:xfrm>
                  <a:off x="1994326" y="1006034"/>
                  <a:ext cx="345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585" name="Freihand 584">
                  <a:extLst>
                    <a:ext uri="{FF2B5EF4-FFF2-40B4-BE49-F238E27FC236}">
                      <a16:creationId xmlns:a16="http://schemas.microsoft.com/office/drawing/2014/main" id="{4ABCA48A-1077-4617-8B1F-89E8A80994A8}"/>
                    </a:ext>
                  </a:extLst>
                </p14:cNvPr>
                <p14:cNvContentPartPr/>
                <p14:nvPr/>
              </p14:nvContentPartPr>
              <p14:xfrm>
                <a:off x="1956886" y="1077314"/>
                <a:ext cx="155520" cy="9720"/>
              </p14:xfrm>
            </p:contentPart>
          </mc:Choice>
          <mc:Fallback xmlns="">
            <p:pic>
              <p:nvPicPr>
                <p:cNvPr id="585" name="Freihand 584">
                  <a:extLst>
                    <a:ext uri="{FF2B5EF4-FFF2-40B4-BE49-F238E27FC236}">
                      <a16:creationId xmlns:a16="http://schemas.microsoft.com/office/drawing/2014/main" id="{4ABCA48A-1077-4617-8B1F-89E8A80994A8}"/>
                    </a:ext>
                  </a:extLst>
                </p:cNvPr>
                <p:cNvPicPr/>
                <p:nvPr/>
              </p:nvPicPr>
              <p:blipFill>
                <a:blip r:embed="rId554"/>
                <a:stretch>
                  <a:fillRect/>
                </a:stretch>
              </p:blipFill>
              <p:spPr>
                <a:xfrm>
                  <a:off x="1947886" y="1068674"/>
                  <a:ext cx="173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587" name="Freihand 586">
                  <a:extLst>
                    <a:ext uri="{FF2B5EF4-FFF2-40B4-BE49-F238E27FC236}">
                      <a16:creationId xmlns:a16="http://schemas.microsoft.com/office/drawing/2014/main" id="{254A02D6-739C-46F9-A787-902BE9118DD5}"/>
                    </a:ext>
                  </a:extLst>
                </p14:cNvPr>
                <p14:cNvContentPartPr/>
                <p14:nvPr/>
              </p14:nvContentPartPr>
              <p14:xfrm>
                <a:off x="2088286" y="1141394"/>
                <a:ext cx="27720" cy="103680"/>
              </p14:xfrm>
            </p:contentPart>
          </mc:Choice>
          <mc:Fallback xmlns="">
            <p:pic>
              <p:nvPicPr>
                <p:cNvPr id="587" name="Freihand 586">
                  <a:extLst>
                    <a:ext uri="{FF2B5EF4-FFF2-40B4-BE49-F238E27FC236}">
                      <a16:creationId xmlns:a16="http://schemas.microsoft.com/office/drawing/2014/main" id="{254A02D6-739C-46F9-A787-902BE9118DD5}"/>
                    </a:ext>
                  </a:extLst>
                </p:cNvPr>
                <p:cNvPicPr/>
                <p:nvPr/>
              </p:nvPicPr>
              <p:blipFill>
                <a:blip r:embed="rId556"/>
                <a:stretch>
                  <a:fillRect/>
                </a:stretch>
              </p:blipFill>
              <p:spPr>
                <a:xfrm>
                  <a:off x="2079646" y="1132394"/>
                  <a:ext cx="45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588" name="Freihand 587">
                  <a:extLst>
                    <a:ext uri="{FF2B5EF4-FFF2-40B4-BE49-F238E27FC236}">
                      <a16:creationId xmlns:a16="http://schemas.microsoft.com/office/drawing/2014/main" id="{1C68E0AF-8FF2-4547-A6FB-3DBCDD2FBAFE}"/>
                    </a:ext>
                  </a:extLst>
                </p14:cNvPr>
                <p14:cNvContentPartPr/>
                <p14:nvPr/>
              </p14:nvContentPartPr>
              <p14:xfrm>
                <a:off x="2084686" y="1106114"/>
                <a:ext cx="6480" cy="720"/>
              </p14:xfrm>
            </p:contentPart>
          </mc:Choice>
          <mc:Fallback xmlns="">
            <p:pic>
              <p:nvPicPr>
                <p:cNvPr id="588" name="Freihand 587">
                  <a:extLst>
                    <a:ext uri="{FF2B5EF4-FFF2-40B4-BE49-F238E27FC236}">
                      <a16:creationId xmlns:a16="http://schemas.microsoft.com/office/drawing/2014/main" id="{1C68E0AF-8FF2-4547-A6FB-3DBCDD2FBAFE}"/>
                    </a:ext>
                  </a:extLst>
                </p:cNvPr>
                <p:cNvPicPr/>
                <p:nvPr/>
              </p:nvPicPr>
              <p:blipFill>
                <a:blip r:embed="rId189"/>
                <a:stretch>
                  <a:fillRect/>
                </a:stretch>
              </p:blipFill>
              <p:spPr>
                <a:xfrm>
                  <a:off x="2076046" y="1097114"/>
                  <a:ext cx="24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590" name="Freihand 589">
                  <a:extLst>
                    <a:ext uri="{FF2B5EF4-FFF2-40B4-BE49-F238E27FC236}">
                      <a16:creationId xmlns:a16="http://schemas.microsoft.com/office/drawing/2014/main" id="{FFA3D3D5-ED43-4FDA-90FB-CBEE47A533EE}"/>
                    </a:ext>
                  </a:extLst>
                </p14:cNvPr>
                <p14:cNvContentPartPr/>
                <p14:nvPr/>
              </p14:nvContentPartPr>
              <p14:xfrm>
                <a:off x="2152006" y="1162994"/>
                <a:ext cx="111240" cy="84600"/>
              </p14:xfrm>
            </p:contentPart>
          </mc:Choice>
          <mc:Fallback xmlns="">
            <p:pic>
              <p:nvPicPr>
                <p:cNvPr id="590" name="Freihand 589">
                  <a:extLst>
                    <a:ext uri="{FF2B5EF4-FFF2-40B4-BE49-F238E27FC236}">
                      <a16:creationId xmlns:a16="http://schemas.microsoft.com/office/drawing/2014/main" id="{FFA3D3D5-ED43-4FDA-90FB-CBEE47A533EE}"/>
                    </a:ext>
                  </a:extLst>
                </p:cNvPr>
                <p:cNvPicPr/>
                <p:nvPr/>
              </p:nvPicPr>
              <p:blipFill>
                <a:blip r:embed="rId559"/>
                <a:stretch>
                  <a:fillRect/>
                </a:stretch>
              </p:blipFill>
              <p:spPr>
                <a:xfrm>
                  <a:off x="2143006" y="1154354"/>
                  <a:ext cx="128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596" name="Freihand 595">
                  <a:extLst>
                    <a:ext uri="{FF2B5EF4-FFF2-40B4-BE49-F238E27FC236}">
                      <a16:creationId xmlns:a16="http://schemas.microsoft.com/office/drawing/2014/main" id="{948F6BE2-275D-4655-8BF4-3E223F4C7E05}"/>
                    </a:ext>
                  </a:extLst>
                </p14:cNvPr>
                <p14:cNvContentPartPr/>
                <p14:nvPr/>
              </p14:nvContentPartPr>
              <p14:xfrm>
                <a:off x="2306446" y="1137434"/>
                <a:ext cx="132120" cy="106920"/>
              </p14:xfrm>
            </p:contentPart>
          </mc:Choice>
          <mc:Fallback xmlns="">
            <p:pic>
              <p:nvPicPr>
                <p:cNvPr id="596" name="Freihand 595">
                  <a:extLst>
                    <a:ext uri="{FF2B5EF4-FFF2-40B4-BE49-F238E27FC236}">
                      <a16:creationId xmlns:a16="http://schemas.microsoft.com/office/drawing/2014/main" id="{948F6BE2-275D-4655-8BF4-3E223F4C7E05}"/>
                    </a:ext>
                  </a:extLst>
                </p:cNvPr>
                <p:cNvPicPr/>
                <p:nvPr/>
              </p:nvPicPr>
              <p:blipFill>
                <a:blip r:embed="rId561"/>
                <a:stretch>
                  <a:fillRect/>
                </a:stretch>
              </p:blipFill>
              <p:spPr>
                <a:xfrm>
                  <a:off x="2297806" y="1128434"/>
                  <a:ext cx="149760" cy="12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2">
            <p14:nvContentPartPr>
              <p14:cNvPr id="599" name="Freihand 598">
                <a:extLst>
                  <a:ext uri="{FF2B5EF4-FFF2-40B4-BE49-F238E27FC236}">
                    <a16:creationId xmlns:a16="http://schemas.microsoft.com/office/drawing/2014/main" id="{CF341826-5E83-4607-A9F4-2C74C4D792D2}"/>
                  </a:ext>
                </a:extLst>
              </p14:cNvPr>
              <p14:cNvContentPartPr/>
              <p14:nvPr/>
            </p14:nvContentPartPr>
            <p14:xfrm>
              <a:off x="2029966" y="3895874"/>
              <a:ext cx="35640" cy="1132920"/>
            </p14:xfrm>
          </p:contentPart>
        </mc:Choice>
        <mc:Fallback xmlns="">
          <p:pic>
            <p:nvPicPr>
              <p:cNvPr id="599" name="Freihand 598">
                <a:extLst>
                  <a:ext uri="{FF2B5EF4-FFF2-40B4-BE49-F238E27FC236}">
                    <a16:creationId xmlns:a16="http://schemas.microsoft.com/office/drawing/2014/main" id="{CF341826-5E83-4607-A9F4-2C74C4D792D2}"/>
                  </a:ext>
                </a:extLst>
              </p:cNvPr>
              <p:cNvPicPr/>
              <p:nvPr/>
            </p:nvPicPr>
            <p:blipFill>
              <a:blip r:embed="rId563"/>
              <a:stretch>
                <a:fillRect/>
              </a:stretch>
            </p:blipFill>
            <p:spPr>
              <a:xfrm>
                <a:off x="2021326" y="3886874"/>
                <a:ext cx="5328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600" name="Freihand 599">
                <a:extLst>
                  <a:ext uri="{FF2B5EF4-FFF2-40B4-BE49-F238E27FC236}">
                    <a16:creationId xmlns:a16="http://schemas.microsoft.com/office/drawing/2014/main" id="{D34ADB5F-252C-4D77-B8B5-06D4194174A2}"/>
                  </a:ext>
                </a:extLst>
              </p14:cNvPr>
              <p14:cNvContentPartPr/>
              <p14:nvPr/>
            </p14:nvContentPartPr>
            <p14:xfrm>
              <a:off x="2053726" y="5006474"/>
              <a:ext cx="555840" cy="39600"/>
            </p14:xfrm>
          </p:contentPart>
        </mc:Choice>
        <mc:Fallback xmlns="">
          <p:pic>
            <p:nvPicPr>
              <p:cNvPr id="600" name="Freihand 599">
                <a:extLst>
                  <a:ext uri="{FF2B5EF4-FFF2-40B4-BE49-F238E27FC236}">
                    <a16:creationId xmlns:a16="http://schemas.microsoft.com/office/drawing/2014/main" id="{D34ADB5F-252C-4D77-B8B5-06D4194174A2}"/>
                  </a:ext>
                </a:extLst>
              </p:cNvPr>
              <p:cNvPicPr/>
              <p:nvPr/>
            </p:nvPicPr>
            <p:blipFill>
              <a:blip r:embed="rId565"/>
              <a:stretch>
                <a:fillRect/>
              </a:stretch>
            </p:blipFill>
            <p:spPr>
              <a:xfrm>
                <a:off x="2044726" y="4997834"/>
                <a:ext cx="573480" cy="57240"/>
              </a:xfrm>
              <a:prstGeom prst="rect">
                <a:avLst/>
              </a:prstGeom>
            </p:spPr>
          </p:pic>
        </mc:Fallback>
      </mc:AlternateContent>
      <p:grpSp>
        <p:nvGrpSpPr>
          <p:cNvPr id="605" name="Gruppieren 604">
            <a:extLst>
              <a:ext uri="{FF2B5EF4-FFF2-40B4-BE49-F238E27FC236}">
                <a16:creationId xmlns:a16="http://schemas.microsoft.com/office/drawing/2014/main" id="{DC6FDD77-F333-468A-AB5F-F8C3D30119EF}"/>
              </a:ext>
            </a:extLst>
          </p:cNvPr>
          <p:cNvGrpSpPr/>
          <p:nvPr/>
        </p:nvGrpSpPr>
        <p:grpSpPr>
          <a:xfrm>
            <a:off x="1041046" y="4992434"/>
            <a:ext cx="1020600" cy="464040"/>
            <a:chOff x="1041046" y="4992434"/>
            <a:chExt cx="1020600" cy="464040"/>
          </a:xfrm>
        </p:grpSpPr>
        <mc:AlternateContent xmlns:mc="http://schemas.openxmlformats.org/markup-compatibility/2006" xmlns:p14="http://schemas.microsoft.com/office/powerpoint/2010/main">
          <mc:Choice Requires="p14">
            <p:contentPart p14:bwMode="auto" r:id="rId566">
              <p14:nvContentPartPr>
                <p14:cNvPr id="601" name="Freihand 600">
                  <a:extLst>
                    <a:ext uri="{FF2B5EF4-FFF2-40B4-BE49-F238E27FC236}">
                      <a16:creationId xmlns:a16="http://schemas.microsoft.com/office/drawing/2014/main" id="{355A9024-4F4D-4AE0-8B85-4917B1CD8A5E}"/>
                    </a:ext>
                  </a:extLst>
                </p14:cNvPr>
                <p14:cNvContentPartPr/>
                <p14:nvPr/>
              </p14:nvContentPartPr>
              <p14:xfrm>
                <a:off x="1048966" y="5117714"/>
                <a:ext cx="34560" cy="338760"/>
              </p14:xfrm>
            </p:contentPart>
          </mc:Choice>
          <mc:Fallback xmlns="">
            <p:pic>
              <p:nvPicPr>
                <p:cNvPr id="601" name="Freihand 600">
                  <a:extLst>
                    <a:ext uri="{FF2B5EF4-FFF2-40B4-BE49-F238E27FC236}">
                      <a16:creationId xmlns:a16="http://schemas.microsoft.com/office/drawing/2014/main" id="{355A9024-4F4D-4AE0-8B85-4917B1CD8A5E}"/>
                    </a:ext>
                  </a:extLst>
                </p:cNvPr>
                <p:cNvPicPr/>
                <p:nvPr/>
              </p:nvPicPr>
              <p:blipFill>
                <a:blip r:embed="rId567"/>
                <a:stretch>
                  <a:fillRect/>
                </a:stretch>
              </p:blipFill>
              <p:spPr>
                <a:xfrm>
                  <a:off x="1039966" y="5109074"/>
                  <a:ext cx="522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602" name="Freihand 601">
                  <a:extLst>
                    <a:ext uri="{FF2B5EF4-FFF2-40B4-BE49-F238E27FC236}">
                      <a16:creationId xmlns:a16="http://schemas.microsoft.com/office/drawing/2014/main" id="{42B33560-10F3-4065-807E-7235FAEFCF42}"/>
                    </a:ext>
                  </a:extLst>
                </p14:cNvPr>
                <p14:cNvContentPartPr/>
                <p14:nvPr/>
              </p14:nvContentPartPr>
              <p14:xfrm>
                <a:off x="1045006" y="5115554"/>
                <a:ext cx="360" cy="360"/>
              </p14:xfrm>
            </p:contentPart>
          </mc:Choice>
          <mc:Fallback xmlns="">
            <p:pic>
              <p:nvPicPr>
                <p:cNvPr id="602" name="Freihand 601">
                  <a:extLst>
                    <a:ext uri="{FF2B5EF4-FFF2-40B4-BE49-F238E27FC236}">
                      <a16:creationId xmlns:a16="http://schemas.microsoft.com/office/drawing/2014/main" id="{42B33560-10F3-4065-807E-7235FAEFCF42}"/>
                    </a:ext>
                  </a:extLst>
                </p:cNvPr>
                <p:cNvPicPr/>
                <p:nvPr/>
              </p:nvPicPr>
              <p:blipFill>
                <a:blip r:embed="rId189"/>
                <a:stretch>
                  <a:fillRect/>
                </a:stretch>
              </p:blipFill>
              <p:spPr>
                <a:xfrm>
                  <a:off x="1036366" y="51069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604" name="Freihand 603">
                  <a:extLst>
                    <a:ext uri="{FF2B5EF4-FFF2-40B4-BE49-F238E27FC236}">
                      <a16:creationId xmlns:a16="http://schemas.microsoft.com/office/drawing/2014/main" id="{4AAB2513-295C-439B-A9DA-FDD428F43774}"/>
                    </a:ext>
                  </a:extLst>
                </p14:cNvPr>
                <p14:cNvContentPartPr/>
                <p14:nvPr/>
              </p14:nvContentPartPr>
              <p14:xfrm>
                <a:off x="1041046" y="4992434"/>
                <a:ext cx="1020600" cy="134280"/>
              </p14:xfrm>
            </p:contentPart>
          </mc:Choice>
          <mc:Fallback xmlns="">
            <p:pic>
              <p:nvPicPr>
                <p:cNvPr id="604" name="Freihand 603">
                  <a:extLst>
                    <a:ext uri="{FF2B5EF4-FFF2-40B4-BE49-F238E27FC236}">
                      <a16:creationId xmlns:a16="http://schemas.microsoft.com/office/drawing/2014/main" id="{4AAB2513-295C-439B-A9DA-FDD428F43774}"/>
                    </a:ext>
                  </a:extLst>
                </p:cNvPr>
                <p:cNvPicPr/>
                <p:nvPr/>
              </p:nvPicPr>
              <p:blipFill>
                <a:blip r:embed="rId570"/>
                <a:stretch>
                  <a:fillRect/>
                </a:stretch>
              </p:blipFill>
              <p:spPr>
                <a:xfrm>
                  <a:off x="1032406" y="4983794"/>
                  <a:ext cx="103824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1">
            <p14:nvContentPartPr>
              <p14:cNvPr id="606" name="Freihand 605">
                <a:extLst>
                  <a:ext uri="{FF2B5EF4-FFF2-40B4-BE49-F238E27FC236}">
                    <a16:creationId xmlns:a16="http://schemas.microsoft.com/office/drawing/2014/main" id="{0AECA29F-EAE1-478D-8283-67BAF1DFBB85}"/>
                  </a:ext>
                </a:extLst>
              </p14:cNvPr>
              <p14:cNvContentPartPr/>
              <p14:nvPr/>
            </p14:nvContentPartPr>
            <p14:xfrm>
              <a:off x="2581846" y="5030594"/>
              <a:ext cx="49320" cy="17640"/>
            </p14:xfrm>
          </p:contentPart>
        </mc:Choice>
        <mc:Fallback xmlns="">
          <p:pic>
            <p:nvPicPr>
              <p:cNvPr id="606" name="Freihand 605">
                <a:extLst>
                  <a:ext uri="{FF2B5EF4-FFF2-40B4-BE49-F238E27FC236}">
                    <a16:creationId xmlns:a16="http://schemas.microsoft.com/office/drawing/2014/main" id="{0AECA29F-EAE1-478D-8283-67BAF1DFBB85}"/>
                  </a:ext>
                </a:extLst>
              </p:cNvPr>
              <p:cNvPicPr/>
              <p:nvPr/>
            </p:nvPicPr>
            <p:blipFill>
              <a:blip r:embed="rId572"/>
              <a:stretch>
                <a:fillRect/>
              </a:stretch>
            </p:blipFill>
            <p:spPr>
              <a:xfrm>
                <a:off x="2573206" y="5021594"/>
                <a:ext cx="66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607" name="Freihand 606">
                <a:extLst>
                  <a:ext uri="{FF2B5EF4-FFF2-40B4-BE49-F238E27FC236}">
                    <a16:creationId xmlns:a16="http://schemas.microsoft.com/office/drawing/2014/main" id="{6FEEF5BA-8D11-4001-B54D-51D5C9E09112}"/>
                  </a:ext>
                </a:extLst>
              </p14:cNvPr>
              <p14:cNvContentPartPr/>
              <p14:nvPr/>
            </p14:nvContentPartPr>
            <p14:xfrm>
              <a:off x="3268006" y="5014394"/>
              <a:ext cx="780120" cy="40320"/>
            </p14:xfrm>
          </p:contentPart>
        </mc:Choice>
        <mc:Fallback xmlns="">
          <p:pic>
            <p:nvPicPr>
              <p:cNvPr id="607" name="Freihand 606">
                <a:extLst>
                  <a:ext uri="{FF2B5EF4-FFF2-40B4-BE49-F238E27FC236}">
                    <a16:creationId xmlns:a16="http://schemas.microsoft.com/office/drawing/2014/main" id="{6FEEF5BA-8D11-4001-B54D-51D5C9E09112}"/>
                  </a:ext>
                </a:extLst>
              </p:cNvPr>
              <p:cNvPicPr/>
              <p:nvPr/>
            </p:nvPicPr>
            <p:blipFill>
              <a:blip r:embed="rId574"/>
              <a:stretch>
                <a:fillRect/>
              </a:stretch>
            </p:blipFill>
            <p:spPr>
              <a:xfrm>
                <a:off x="3259006" y="5005394"/>
                <a:ext cx="7977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608" name="Freihand 607">
                <a:extLst>
                  <a:ext uri="{FF2B5EF4-FFF2-40B4-BE49-F238E27FC236}">
                    <a16:creationId xmlns:a16="http://schemas.microsoft.com/office/drawing/2014/main" id="{DC5B628D-2984-4D07-9130-D8B311B65F98}"/>
                  </a:ext>
                </a:extLst>
              </p14:cNvPr>
              <p14:cNvContentPartPr/>
              <p14:nvPr/>
            </p14:nvContentPartPr>
            <p14:xfrm>
              <a:off x="4692166" y="5027714"/>
              <a:ext cx="480600" cy="29160"/>
            </p14:xfrm>
          </p:contentPart>
        </mc:Choice>
        <mc:Fallback xmlns="">
          <p:pic>
            <p:nvPicPr>
              <p:cNvPr id="608" name="Freihand 607">
                <a:extLst>
                  <a:ext uri="{FF2B5EF4-FFF2-40B4-BE49-F238E27FC236}">
                    <a16:creationId xmlns:a16="http://schemas.microsoft.com/office/drawing/2014/main" id="{DC5B628D-2984-4D07-9130-D8B311B65F98}"/>
                  </a:ext>
                </a:extLst>
              </p:cNvPr>
              <p:cNvPicPr/>
              <p:nvPr/>
            </p:nvPicPr>
            <p:blipFill>
              <a:blip r:embed="rId576"/>
              <a:stretch>
                <a:fillRect/>
              </a:stretch>
            </p:blipFill>
            <p:spPr>
              <a:xfrm>
                <a:off x="4683526" y="5018714"/>
                <a:ext cx="498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611" name="Freihand 610">
                <a:extLst>
                  <a:ext uri="{FF2B5EF4-FFF2-40B4-BE49-F238E27FC236}">
                    <a16:creationId xmlns:a16="http://schemas.microsoft.com/office/drawing/2014/main" id="{5C6026D7-6689-46A5-92CA-5C7E0E5D282D}"/>
                  </a:ext>
                </a:extLst>
              </p14:cNvPr>
              <p14:cNvContentPartPr/>
              <p14:nvPr/>
            </p14:nvContentPartPr>
            <p14:xfrm>
              <a:off x="7422406" y="3745034"/>
              <a:ext cx="8640" cy="151920"/>
            </p14:xfrm>
          </p:contentPart>
        </mc:Choice>
        <mc:Fallback xmlns="">
          <p:pic>
            <p:nvPicPr>
              <p:cNvPr id="611" name="Freihand 610">
                <a:extLst>
                  <a:ext uri="{FF2B5EF4-FFF2-40B4-BE49-F238E27FC236}">
                    <a16:creationId xmlns:a16="http://schemas.microsoft.com/office/drawing/2014/main" id="{5C6026D7-6689-46A5-92CA-5C7E0E5D282D}"/>
                  </a:ext>
                </a:extLst>
              </p:cNvPr>
              <p:cNvPicPr/>
              <p:nvPr/>
            </p:nvPicPr>
            <p:blipFill>
              <a:blip r:embed="rId578"/>
              <a:stretch>
                <a:fillRect/>
              </a:stretch>
            </p:blipFill>
            <p:spPr>
              <a:xfrm>
                <a:off x="7413766" y="3736394"/>
                <a:ext cx="26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612" name="Freihand 611">
                <a:extLst>
                  <a:ext uri="{FF2B5EF4-FFF2-40B4-BE49-F238E27FC236}">
                    <a16:creationId xmlns:a16="http://schemas.microsoft.com/office/drawing/2014/main" id="{164D4529-B11B-4125-BD8B-1CD27BF458CA}"/>
                  </a:ext>
                </a:extLst>
              </p14:cNvPr>
              <p14:cNvContentPartPr/>
              <p14:nvPr/>
            </p14:nvContentPartPr>
            <p14:xfrm>
              <a:off x="7437526" y="2905154"/>
              <a:ext cx="32040" cy="133560"/>
            </p14:xfrm>
          </p:contentPart>
        </mc:Choice>
        <mc:Fallback xmlns="">
          <p:pic>
            <p:nvPicPr>
              <p:cNvPr id="612" name="Freihand 611">
                <a:extLst>
                  <a:ext uri="{FF2B5EF4-FFF2-40B4-BE49-F238E27FC236}">
                    <a16:creationId xmlns:a16="http://schemas.microsoft.com/office/drawing/2014/main" id="{164D4529-B11B-4125-BD8B-1CD27BF458CA}"/>
                  </a:ext>
                </a:extLst>
              </p:cNvPr>
              <p:cNvPicPr/>
              <p:nvPr/>
            </p:nvPicPr>
            <p:blipFill>
              <a:blip r:embed="rId580"/>
              <a:stretch>
                <a:fillRect/>
              </a:stretch>
            </p:blipFill>
            <p:spPr>
              <a:xfrm>
                <a:off x="7428526" y="2896154"/>
                <a:ext cx="49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17" name="Freihand 616">
                <a:extLst>
                  <a:ext uri="{FF2B5EF4-FFF2-40B4-BE49-F238E27FC236}">
                    <a16:creationId xmlns:a16="http://schemas.microsoft.com/office/drawing/2014/main" id="{FAB49338-3D74-4D8E-B1E7-60B7854360E6}"/>
                  </a:ext>
                </a:extLst>
              </p14:cNvPr>
              <p14:cNvContentPartPr/>
              <p14:nvPr/>
            </p14:nvContentPartPr>
            <p14:xfrm>
              <a:off x="10883788" y="4570514"/>
              <a:ext cx="37800" cy="871560"/>
            </p14:xfrm>
          </p:contentPart>
        </mc:Choice>
        <mc:Fallback xmlns="">
          <p:pic>
            <p:nvPicPr>
              <p:cNvPr id="617" name="Freihand 616">
                <a:extLst>
                  <a:ext uri="{FF2B5EF4-FFF2-40B4-BE49-F238E27FC236}">
                    <a16:creationId xmlns:a16="http://schemas.microsoft.com/office/drawing/2014/main" id="{FAB49338-3D74-4D8E-B1E7-60B7854360E6}"/>
                  </a:ext>
                </a:extLst>
              </p:cNvPr>
              <p:cNvPicPr/>
              <p:nvPr/>
            </p:nvPicPr>
            <p:blipFill>
              <a:blip r:embed="rId582"/>
              <a:stretch>
                <a:fillRect/>
              </a:stretch>
            </p:blipFill>
            <p:spPr>
              <a:xfrm>
                <a:off x="10875148" y="4561514"/>
                <a:ext cx="55440" cy="8892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18" name="Freihand 617">
                <a:extLst>
                  <a:ext uri="{FF2B5EF4-FFF2-40B4-BE49-F238E27FC236}">
                    <a16:creationId xmlns:a16="http://schemas.microsoft.com/office/drawing/2014/main" id="{DA7DF273-B3F0-4EAB-8773-BBDC52BBDADE}"/>
                  </a:ext>
                </a:extLst>
              </p14:cNvPr>
              <p14:cNvContentPartPr/>
              <p14:nvPr/>
            </p14:nvContentPartPr>
            <p14:xfrm>
              <a:off x="2868406" y="723194"/>
              <a:ext cx="20520" cy="138240"/>
            </p14:xfrm>
          </p:contentPart>
        </mc:Choice>
        <mc:Fallback xmlns="">
          <p:pic>
            <p:nvPicPr>
              <p:cNvPr id="618" name="Freihand 617">
                <a:extLst>
                  <a:ext uri="{FF2B5EF4-FFF2-40B4-BE49-F238E27FC236}">
                    <a16:creationId xmlns:a16="http://schemas.microsoft.com/office/drawing/2014/main" id="{DA7DF273-B3F0-4EAB-8773-BBDC52BBDADE}"/>
                  </a:ext>
                </a:extLst>
              </p:cNvPr>
              <p:cNvPicPr/>
              <p:nvPr/>
            </p:nvPicPr>
            <p:blipFill>
              <a:blip r:embed="rId584"/>
              <a:stretch>
                <a:fillRect/>
              </a:stretch>
            </p:blipFill>
            <p:spPr>
              <a:xfrm>
                <a:off x="2859406" y="714194"/>
                <a:ext cx="38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619" name="Freihand 618">
                <a:extLst>
                  <a:ext uri="{FF2B5EF4-FFF2-40B4-BE49-F238E27FC236}">
                    <a16:creationId xmlns:a16="http://schemas.microsoft.com/office/drawing/2014/main" id="{78BC53E3-9055-4F5F-8A5C-B7B882E1DD2E}"/>
                  </a:ext>
                </a:extLst>
              </p14:cNvPr>
              <p14:cNvContentPartPr/>
              <p14:nvPr/>
            </p14:nvContentPartPr>
            <p14:xfrm>
              <a:off x="2883886" y="1032794"/>
              <a:ext cx="10800" cy="199080"/>
            </p14:xfrm>
          </p:contentPart>
        </mc:Choice>
        <mc:Fallback xmlns="">
          <p:pic>
            <p:nvPicPr>
              <p:cNvPr id="619" name="Freihand 618">
                <a:extLst>
                  <a:ext uri="{FF2B5EF4-FFF2-40B4-BE49-F238E27FC236}">
                    <a16:creationId xmlns:a16="http://schemas.microsoft.com/office/drawing/2014/main" id="{78BC53E3-9055-4F5F-8A5C-B7B882E1DD2E}"/>
                  </a:ext>
                </a:extLst>
              </p:cNvPr>
              <p:cNvPicPr/>
              <p:nvPr/>
            </p:nvPicPr>
            <p:blipFill>
              <a:blip r:embed="rId586"/>
              <a:stretch>
                <a:fillRect/>
              </a:stretch>
            </p:blipFill>
            <p:spPr>
              <a:xfrm>
                <a:off x="2874886" y="1024154"/>
                <a:ext cx="28440" cy="216720"/>
              </a:xfrm>
              <a:prstGeom prst="rect">
                <a:avLst/>
              </a:prstGeom>
            </p:spPr>
          </p:pic>
        </mc:Fallback>
      </mc:AlternateContent>
      <p:grpSp>
        <p:nvGrpSpPr>
          <p:cNvPr id="635" name="Gruppieren 634">
            <a:extLst>
              <a:ext uri="{FF2B5EF4-FFF2-40B4-BE49-F238E27FC236}">
                <a16:creationId xmlns:a16="http://schemas.microsoft.com/office/drawing/2014/main" id="{661A8606-4B1A-4C8A-8C67-E0D7A4504F30}"/>
              </a:ext>
            </a:extLst>
          </p:cNvPr>
          <p:cNvGrpSpPr/>
          <p:nvPr/>
        </p:nvGrpSpPr>
        <p:grpSpPr>
          <a:xfrm>
            <a:off x="2864446" y="1401434"/>
            <a:ext cx="43560" cy="2315880"/>
            <a:chOff x="2864446" y="1401434"/>
            <a:chExt cx="43560" cy="2315880"/>
          </a:xfrm>
        </p:grpSpPr>
        <mc:AlternateContent xmlns:mc="http://schemas.openxmlformats.org/markup-compatibility/2006" xmlns:p14="http://schemas.microsoft.com/office/powerpoint/2010/main">
          <mc:Choice Requires="p14">
            <p:contentPart p14:bwMode="auto" r:id="rId587">
              <p14:nvContentPartPr>
                <p14:cNvPr id="621" name="Freihand 620">
                  <a:extLst>
                    <a:ext uri="{FF2B5EF4-FFF2-40B4-BE49-F238E27FC236}">
                      <a16:creationId xmlns:a16="http://schemas.microsoft.com/office/drawing/2014/main" id="{70D1B0E5-B8ED-4314-BCC2-D6B21103706D}"/>
                    </a:ext>
                  </a:extLst>
                </p14:cNvPr>
                <p14:cNvContentPartPr/>
                <p14:nvPr/>
              </p14:nvContentPartPr>
              <p14:xfrm>
                <a:off x="2874886" y="1401434"/>
                <a:ext cx="9720" cy="166320"/>
              </p14:xfrm>
            </p:contentPart>
          </mc:Choice>
          <mc:Fallback xmlns="">
            <p:pic>
              <p:nvPicPr>
                <p:cNvPr id="621" name="Freihand 620">
                  <a:extLst>
                    <a:ext uri="{FF2B5EF4-FFF2-40B4-BE49-F238E27FC236}">
                      <a16:creationId xmlns:a16="http://schemas.microsoft.com/office/drawing/2014/main" id="{70D1B0E5-B8ED-4314-BCC2-D6B21103706D}"/>
                    </a:ext>
                  </a:extLst>
                </p:cNvPr>
                <p:cNvPicPr/>
                <p:nvPr/>
              </p:nvPicPr>
              <p:blipFill>
                <a:blip r:embed="rId588"/>
                <a:stretch>
                  <a:fillRect/>
                </a:stretch>
              </p:blipFill>
              <p:spPr>
                <a:xfrm>
                  <a:off x="2866246" y="1392434"/>
                  <a:ext cx="273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622" name="Freihand 621">
                  <a:extLst>
                    <a:ext uri="{FF2B5EF4-FFF2-40B4-BE49-F238E27FC236}">
                      <a16:creationId xmlns:a16="http://schemas.microsoft.com/office/drawing/2014/main" id="{77502896-77FB-461D-9936-BE474D5EADA0}"/>
                    </a:ext>
                  </a:extLst>
                </p14:cNvPr>
                <p14:cNvContentPartPr/>
                <p14:nvPr/>
              </p14:nvContentPartPr>
              <p14:xfrm>
                <a:off x="2866606" y="1709234"/>
                <a:ext cx="10080" cy="190080"/>
              </p14:xfrm>
            </p:contentPart>
          </mc:Choice>
          <mc:Fallback xmlns="">
            <p:pic>
              <p:nvPicPr>
                <p:cNvPr id="622" name="Freihand 621">
                  <a:extLst>
                    <a:ext uri="{FF2B5EF4-FFF2-40B4-BE49-F238E27FC236}">
                      <a16:creationId xmlns:a16="http://schemas.microsoft.com/office/drawing/2014/main" id="{77502896-77FB-461D-9936-BE474D5EADA0}"/>
                    </a:ext>
                  </a:extLst>
                </p:cNvPr>
                <p:cNvPicPr/>
                <p:nvPr/>
              </p:nvPicPr>
              <p:blipFill>
                <a:blip r:embed="rId590"/>
                <a:stretch>
                  <a:fillRect/>
                </a:stretch>
              </p:blipFill>
              <p:spPr>
                <a:xfrm>
                  <a:off x="2857606" y="1700594"/>
                  <a:ext cx="277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623" name="Freihand 622">
                  <a:extLst>
                    <a:ext uri="{FF2B5EF4-FFF2-40B4-BE49-F238E27FC236}">
                      <a16:creationId xmlns:a16="http://schemas.microsoft.com/office/drawing/2014/main" id="{DD032A98-3042-4D14-84DE-230501C555EB}"/>
                    </a:ext>
                  </a:extLst>
                </p14:cNvPr>
                <p14:cNvContentPartPr/>
                <p14:nvPr/>
              </p14:nvContentPartPr>
              <p14:xfrm>
                <a:off x="2868406" y="2060594"/>
                <a:ext cx="16200" cy="190800"/>
              </p14:xfrm>
            </p:contentPart>
          </mc:Choice>
          <mc:Fallback xmlns="">
            <p:pic>
              <p:nvPicPr>
                <p:cNvPr id="623" name="Freihand 622">
                  <a:extLst>
                    <a:ext uri="{FF2B5EF4-FFF2-40B4-BE49-F238E27FC236}">
                      <a16:creationId xmlns:a16="http://schemas.microsoft.com/office/drawing/2014/main" id="{DD032A98-3042-4D14-84DE-230501C555EB}"/>
                    </a:ext>
                  </a:extLst>
                </p:cNvPr>
                <p:cNvPicPr/>
                <p:nvPr/>
              </p:nvPicPr>
              <p:blipFill>
                <a:blip r:embed="rId592"/>
                <a:stretch>
                  <a:fillRect/>
                </a:stretch>
              </p:blipFill>
              <p:spPr>
                <a:xfrm>
                  <a:off x="2859406" y="2051954"/>
                  <a:ext cx="338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624" name="Freihand 623">
                  <a:extLst>
                    <a:ext uri="{FF2B5EF4-FFF2-40B4-BE49-F238E27FC236}">
                      <a16:creationId xmlns:a16="http://schemas.microsoft.com/office/drawing/2014/main" id="{9BB81390-F3FD-42FD-A2E6-C6B9BC214E77}"/>
                    </a:ext>
                  </a:extLst>
                </p14:cNvPr>
                <p14:cNvContentPartPr/>
                <p14:nvPr/>
              </p14:nvContentPartPr>
              <p14:xfrm>
                <a:off x="2864446" y="2387834"/>
                <a:ext cx="20160" cy="198360"/>
              </p14:xfrm>
            </p:contentPart>
          </mc:Choice>
          <mc:Fallback xmlns="">
            <p:pic>
              <p:nvPicPr>
                <p:cNvPr id="624" name="Freihand 623">
                  <a:extLst>
                    <a:ext uri="{FF2B5EF4-FFF2-40B4-BE49-F238E27FC236}">
                      <a16:creationId xmlns:a16="http://schemas.microsoft.com/office/drawing/2014/main" id="{9BB81390-F3FD-42FD-A2E6-C6B9BC214E77}"/>
                    </a:ext>
                  </a:extLst>
                </p:cNvPr>
                <p:cNvPicPr/>
                <p:nvPr/>
              </p:nvPicPr>
              <p:blipFill>
                <a:blip r:embed="rId594"/>
                <a:stretch>
                  <a:fillRect/>
                </a:stretch>
              </p:blipFill>
              <p:spPr>
                <a:xfrm>
                  <a:off x="2855806" y="2379194"/>
                  <a:ext cx="37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626" name="Freihand 625">
                  <a:extLst>
                    <a:ext uri="{FF2B5EF4-FFF2-40B4-BE49-F238E27FC236}">
                      <a16:creationId xmlns:a16="http://schemas.microsoft.com/office/drawing/2014/main" id="{56201088-1D59-441F-A57F-5A924D23A158}"/>
                    </a:ext>
                  </a:extLst>
                </p14:cNvPr>
                <p14:cNvContentPartPr/>
                <p14:nvPr/>
              </p14:nvContentPartPr>
              <p14:xfrm>
                <a:off x="2867686" y="2737034"/>
                <a:ext cx="13680" cy="159480"/>
              </p14:xfrm>
            </p:contentPart>
          </mc:Choice>
          <mc:Fallback xmlns="">
            <p:pic>
              <p:nvPicPr>
                <p:cNvPr id="626" name="Freihand 625">
                  <a:extLst>
                    <a:ext uri="{FF2B5EF4-FFF2-40B4-BE49-F238E27FC236}">
                      <a16:creationId xmlns:a16="http://schemas.microsoft.com/office/drawing/2014/main" id="{56201088-1D59-441F-A57F-5A924D23A158}"/>
                    </a:ext>
                  </a:extLst>
                </p:cNvPr>
                <p:cNvPicPr/>
                <p:nvPr/>
              </p:nvPicPr>
              <p:blipFill>
                <a:blip r:embed="rId596"/>
                <a:stretch>
                  <a:fillRect/>
                </a:stretch>
              </p:blipFill>
              <p:spPr>
                <a:xfrm>
                  <a:off x="2859046" y="2728394"/>
                  <a:ext cx="31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628" name="Freihand 627">
                  <a:extLst>
                    <a:ext uri="{FF2B5EF4-FFF2-40B4-BE49-F238E27FC236}">
                      <a16:creationId xmlns:a16="http://schemas.microsoft.com/office/drawing/2014/main" id="{1F4159CC-046A-4354-AFEB-F7B477C6A820}"/>
                    </a:ext>
                  </a:extLst>
                </p14:cNvPr>
                <p14:cNvContentPartPr/>
                <p14:nvPr/>
              </p14:nvContentPartPr>
              <p14:xfrm>
                <a:off x="2875606" y="3029354"/>
                <a:ext cx="10440" cy="148680"/>
              </p14:xfrm>
            </p:contentPart>
          </mc:Choice>
          <mc:Fallback xmlns="">
            <p:pic>
              <p:nvPicPr>
                <p:cNvPr id="628" name="Freihand 627">
                  <a:extLst>
                    <a:ext uri="{FF2B5EF4-FFF2-40B4-BE49-F238E27FC236}">
                      <a16:creationId xmlns:a16="http://schemas.microsoft.com/office/drawing/2014/main" id="{1F4159CC-046A-4354-AFEB-F7B477C6A820}"/>
                    </a:ext>
                  </a:extLst>
                </p:cNvPr>
                <p:cNvPicPr/>
                <p:nvPr/>
              </p:nvPicPr>
              <p:blipFill>
                <a:blip r:embed="rId598"/>
                <a:stretch>
                  <a:fillRect/>
                </a:stretch>
              </p:blipFill>
              <p:spPr>
                <a:xfrm>
                  <a:off x="2866606" y="3020714"/>
                  <a:ext cx="28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629" name="Freihand 628">
                  <a:extLst>
                    <a:ext uri="{FF2B5EF4-FFF2-40B4-BE49-F238E27FC236}">
                      <a16:creationId xmlns:a16="http://schemas.microsoft.com/office/drawing/2014/main" id="{0C861E06-B359-4B90-9F66-364886D0D1E7}"/>
                    </a:ext>
                  </a:extLst>
                </p14:cNvPr>
                <p14:cNvContentPartPr/>
                <p14:nvPr/>
              </p14:nvContentPartPr>
              <p14:xfrm>
                <a:off x="2882806" y="3287114"/>
                <a:ext cx="9000" cy="148680"/>
              </p14:xfrm>
            </p:contentPart>
          </mc:Choice>
          <mc:Fallback xmlns="">
            <p:pic>
              <p:nvPicPr>
                <p:cNvPr id="629" name="Freihand 628">
                  <a:extLst>
                    <a:ext uri="{FF2B5EF4-FFF2-40B4-BE49-F238E27FC236}">
                      <a16:creationId xmlns:a16="http://schemas.microsoft.com/office/drawing/2014/main" id="{0C861E06-B359-4B90-9F66-364886D0D1E7}"/>
                    </a:ext>
                  </a:extLst>
                </p:cNvPr>
                <p:cNvPicPr/>
                <p:nvPr/>
              </p:nvPicPr>
              <p:blipFill>
                <a:blip r:embed="rId600"/>
                <a:stretch>
                  <a:fillRect/>
                </a:stretch>
              </p:blipFill>
              <p:spPr>
                <a:xfrm>
                  <a:off x="2874166" y="3278114"/>
                  <a:ext cx="266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630" name="Freihand 629">
                  <a:extLst>
                    <a:ext uri="{FF2B5EF4-FFF2-40B4-BE49-F238E27FC236}">
                      <a16:creationId xmlns:a16="http://schemas.microsoft.com/office/drawing/2014/main" id="{6D06EBE2-7350-43A3-85B6-0545FE6AEED7}"/>
                    </a:ext>
                  </a:extLst>
                </p14:cNvPr>
                <p14:cNvContentPartPr/>
                <p14:nvPr/>
              </p14:nvContentPartPr>
              <p14:xfrm>
                <a:off x="2891446" y="3553154"/>
                <a:ext cx="16560" cy="164160"/>
              </p14:xfrm>
            </p:contentPart>
          </mc:Choice>
          <mc:Fallback xmlns="">
            <p:pic>
              <p:nvPicPr>
                <p:cNvPr id="630" name="Freihand 629">
                  <a:extLst>
                    <a:ext uri="{FF2B5EF4-FFF2-40B4-BE49-F238E27FC236}">
                      <a16:creationId xmlns:a16="http://schemas.microsoft.com/office/drawing/2014/main" id="{6D06EBE2-7350-43A3-85B6-0545FE6AEED7}"/>
                    </a:ext>
                  </a:extLst>
                </p:cNvPr>
                <p:cNvPicPr/>
                <p:nvPr/>
              </p:nvPicPr>
              <p:blipFill>
                <a:blip r:embed="rId602"/>
                <a:stretch>
                  <a:fillRect/>
                </a:stretch>
              </p:blipFill>
              <p:spPr>
                <a:xfrm>
                  <a:off x="2882806" y="3544514"/>
                  <a:ext cx="34200" cy="181800"/>
                </a:xfrm>
                <a:prstGeom prst="rect">
                  <a:avLst/>
                </a:prstGeom>
              </p:spPr>
            </p:pic>
          </mc:Fallback>
        </mc:AlternateContent>
      </p:grpSp>
      <p:grpSp>
        <p:nvGrpSpPr>
          <p:cNvPr id="637" name="Gruppieren 636">
            <a:extLst>
              <a:ext uri="{FF2B5EF4-FFF2-40B4-BE49-F238E27FC236}">
                <a16:creationId xmlns:a16="http://schemas.microsoft.com/office/drawing/2014/main" id="{16B12040-8A9D-4909-A6D7-C9797F5F47ED}"/>
              </a:ext>
            </a:extLst>
          </p:cNvPr>
          <p:cNvGrpSpPr/>
          <p:nvPr/>
        </p:nvGrpSpPr>
        <p:grpSpPr>
          <a:xfrm>
            <a:off x="2903326" y="3895874"/>
            <a:ext cx="37800" cy="850320"/>
            <a:chOff x="2903326" y="3895874"/>
            <a:chExt cx="37800" cy="850320"/>
          </a:xfrm>
        </p:grpSpPr>
        <mc:AlternateContent xmlns:mc="http://schemas.openxmlformats.org/markup-compatibility/2006" xmlns:p14="http://schemas.microsoft.com/office/powerpoint/2010/main">
          <mc:Choice Requires="p14">
            <p:contentPart p14:bwMode="auto" r:id="rId603">
              <p14:nvContentPartPr>
                <p14:cNvPr id="631" name="Freihand 630">
                  <a:extLst>
                    <a:ext uri="{FF2B5EF4-FFF2-40B4-BE49-F238E27FC236}">
                      <a16:creationId xmlns:a16="http://schemas.microsoft.com/office/drawing/2014/main" id="{C7F531FB-5C9A-430D-A004-797890BCC161}"/>
                    </a:ext>
                  </a:extLst>
                </p14:cNvPr>
                <p14:cNvContentPartPr/>
                <p14:nvPr/>
              </p14:nvContentPartPr>
              <p14:xfrm>
                <a:off x="2903326" y="3895874"/>
                <a:ext cx="19800" cy="172800"/>
              </p14:xfrm>
            </p:contentPart>
          </mc:Choice>
          <mc:Fallback xmlns="">
            <p:pic>
              <p:nvPicPr>
                <p:cNvPr id="631" name="Freihand 630">
                  <a:extLst>
                    <a:ext uri="{FF2B5EF4-FFF2-40B4-BE49-F238E27FC236}">
                      <a16:creationId xmlns:a16="http://schemas.microsoft.com/office/drawing/2014/main" id="{C7F531FB-5C9A-430D-A004-797890BCC161}"/>
                    </a:ext>
                  </a:extLst>
                </p:cNvPr>
                <p:cNvPicPr/>
                <p:nvPr/>
              </p:nvPicPr>
              <p:blipFill>
                <a:blip r:embed="rId604"/>
                <a:stretch>
                  <a:fillRect/>
                </a:stretch>
              </p:blipFill>
              <p:spPr>
                <a:xfrm>
                  <a:off x="2894326" y="3886874"/>
                  <a:ext cx="37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632" name="Freihand 631">
                  <a:extLst>
                    <a:ext uri="{FF2B5EF4-FFF2-40B4-BE49-F238E27FC236}">
                      <a16:creationId xmlns:a16="http://schemas.microsoft.com/office/drawing/2014/main" id="{9DDED447-9B35-4CBF-9B9C-3BF2BA5880F4}"/>
                    </a:ext>
                  </a:extLst>
                </p14:cNvPr>
                <p14:cNvContentPartPr/>
                <p14:nvPr/>
              </p14:nvContentPartPr>
              <p14:xfrm>
                <a:off x="2917006" y="4204034"/>
                <a:ext cx="10080" cy="146160"/>
              </p14:xfrm>
            </p:contentPart>
          </mc:Choice>
          <mc:Fallback xmlns="">
            <p:pic>
              <p:nvPicPr>
                <p:cNvPr id="632" name="Freihand 631">
                  <a:extLst>
                    <a:ext uri="{FF2B5EF4-FFF2-40B4-BE49-F238E27FC236}">
                      <a16:creationId xmlns:a16="http://schemas.microsoft.com/office/drawing/2014/main" id="{9DDED447-9B35-4CBF-9B9C-3BF2BA5880F4}"/>
                    </a:ext>
                  </a:extLst>
                </p:cNvPr>
                <p:cNvPicPr/>
                <p:nvPr/>
              </p:nvPicPr>
              <p:blipFill>
                <a:blip r:embed="rId606"/>
                <a:stretch>
                  <a:fillRect/>
                </a:stretch>
              </p:blipFill>
              <p:spPr>
                <a:xfrm>
                  <a:off x="2908366" y="4195034"/>
                  <a:ext cx="27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633" name="Freihand 632">
                  <a:extLst>
                    <a:ext uri="{FF2B5EF4-FFF2-40B4-BE49-F238E27FC236}">
                      <a16:creationId xmlns:a16="http://schemas.microsoft.com/office/drawing/2014/main" id="{3DC971B6-6087-4F7F-81F5-A685E03DE583}"/>
                    </a:ext>
                  </a:extLst>
                </p14:cNvPr>
                <p14:cNvContentPartPr/>
                <p14:nvPr/>
              </p14:nvContentPartPr>
              <p14:xfrm>
                <a:off x="2922766" y="4480514"/>
                <a:ext cx="8280" cy="107280"/>
              </p14:xfrm>
            </p:contentPart>
          </mc:Choice>
          <mc:Fallback xmlns="">
            <p:pic>
              <p:nvPicPr>
                <p:cNvPr id="633" name="Freihand 632">
                  <a:extLst>
                    <a:ext uri="{FF2B5EF4-FFF2-40B4-BE49-F238E27FC236}">
                      <a16:creationId xmlns:a16="http://schemas.microsoft.com/office/drawing/2014/main" id="{3DC971B6-6087-4F7F-81F5-A685E03DE583}"/>
                    </a:ext>
                  </a:extLst>
                </p:cNvPr>
                <p:cNvPicPr/>
                <p:nvPr/>
              </p:nvPicPr>
              <p:blipFill>
                <a:blip r:embed="rId608"/>
                <a:stretch>
                  <a:fillRect/>
                </a:stretch>
              </p:blipFill>
              <p:spPr>
                <a:xfrm>
                  <a:off x="2913766" y="4471874"/>
                  <a:ext cx="25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636" name="Freihand 635">
                  <a:extLst>
                    <a:ext uri="{FF2B5EF4-FFF2-40B4-BE49-F238E27FC236}">
                      <a16:creationId xmlns:a16="http://schemas.microsoft.com/office/drawing/2014/main" id="{BADD63E1-550C-46B5-8818-A4C47F168235}"/>
                    </a:ext>
                  </a:extLst>
                </p14:cNvPr>
                <p14:cNvContentPartPr/>
                <p14:nvPr/>
              </p14:nvContentPartPr>
              <p14:xfrm>
                <a:off x="2926366" y="4659074"/>
                <a:ext cx="14760" cy="87120"/>
              </p14:xfrm>
            </p:contentPart>
          </mc:Choice>
          <mc:Fallback xmlns="">
            <p:pic>
              <p:nvPicPr>
                <p:cNvPr id="636" name="Freihand 635">
                  <a:extLst>
                    <a:ext uri="{FF2B5EF4-FFF2-40B4-BE49-F238E27FC236}">
                      <a16:creationId xmlns:a16="http://schemas.microsoft.com/office/drawing/2014/main" id="{BADD63E1-550C-46B5-8818-A4C47F168235}"/>
                    </a:ext>
                  </a:extLst>
                </p:cNvPr>
                <p:cNvPicPr/>
                <p:nvPr/>
              </p:nvPicPr>
              <p:blipFill>
                <a:blip r:embed="rId610"/>
                <a:stretch>
                  <a:fillRect/>
                </a:stretch>
              </p:blipFill>
              <p:spPr>
                <a:xfrm>
                  <a:off x="2917726" y="4650434"/>
                  <a:ext cx="32400" cy="104760"/>
                </a:xfrm>
                <a:prstGeom prst="rect">
                  <a:avLst/>
                </a:prstGeom>
              </p:spPr>
            </p:pic>
          </mc:Fallback>
        </mc:AlternateContent>
      </p:grpSp>
      <p:grpSp>
        <p:nvGrpSpPr>
          <p:cNvPr id="640" name="Gruppieren 639">
            <a:extLst>
              <a:ext uri="{FF2B5EF4-FFF2-40B4-BE49-F238E27FC236}">
                <a16:creationId xmlns:a16="http://schemas.microsoft.com/office/drawing/2014/main" id="{B79C8BC3-1A29-4254-8214-DB38707D4B92}"/>
              </a:ext>
            </a:extLst>
          </p:cNvPr>
          <p:cNvGrpSpPr/>
          <p:nvPr/>
        </p:nvGrpSpPr>
        <p:grpSpPr>
          <a:xfrm>
            <a:off x="2912686" y="6499034"/>
            <a:ext cx="29880" cy="331920"/>
            <a:chOff x="2912686" y="6499034"/>
            <a:chExt cx="29880" cy="331920"/>
          </a:xfrm>
        </p:grpSpPr>
        <mc:AlternateContent xmlns:mc="http://schemas.openxmlformats.org/markup-compatibility/2006" xmlns:p14="http://schemas.microsoft.com/office/powerpoint/2010/main">
          <mc:Choice Requires="p14">
            <p:contentPart p14:bwMode="auto" r:id="rId611">
              <p14:nvContentPartPr>
                <p14:cNvPr id="638" name="Freihand 637">
                  <a:extLst>
                    <a:ext uri="{FF2B5EF4-FFF2-40B4-BE49-F238E27FC236}">
                      <a16:creationId xmlns:a16="http://schemas.microsoft.com/office/drawing/2014/main" id="{BFBDD639-49B1-4D7B-897B-FB85390044E5}"/>
                    </a:ext>
                  </a:extLst>
                </p14:cNvPr>
                <p14:cNvContentPartPr/>
                <p14:nvPr/>
              </p14:nvContentPartPr>
              <p14:xfrm>
                <a:off x="2912686" y="6499034"/>
                <a:ext cx="10440" cy="124560"/>
              </p14:xfrm>
            </p:contentPart>
          </mc:Choice>
          <mc:Fallback xmlns="">
            <p:pic>
              <p:nvPicPr>
                <p:cNvPr id="638" name="Freihand 637">
                  <a:extLst>
                    <a:ext uri="{FF2B5EF4-FFF2-40B4-BE49-F238E27FC236}">
                      <a16:creationId xmlns:a16="http://schemas.microsoft.com/office/drawing/2014/main" id="{BFBDD639-49B1-4D7B-897B-FB85390044E5}"/>
                    </a:ext>
                  </a:extLst>
                </p:cNvPr>
                <p:cNvPicPr/>
                <p:nvPr/>
              </p:nvPicPr>
              <p:blipFill>
                <a:blip r:embed="rId612"/>
                <a:stretch>
                  <a:fillRect/>
                </a:stretch>
              </p:blipFill>
              <p:spPr>
                <a:xfrm>
                  <a:off x="2904046" y="6490034"/>
                  <a:ext cx="28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639" name="Freihand 638">
                  <a:extLst>
                    <a:ext uri="{FF2B5EF4-FFF2-40B4-BE49-F238E27FC236}">
                      <a16:creationId xmlns:a16="http://schemas.microsoft.com/office/drawing/2014/main" id="{2E236AC4-65B1-4707-9541-052E7EE53FEB}"/>
                    </a:ext>
                  </a:extLst>
                </p14:cNvPr>
                <p14:cNvContentPartPr/>
                <p14:nvPr/>
              </p14:nvContentPartPr>
              <p14:xfrm>
                <a:off x="2923126" y="6710714"/>
                <a:ext cx="19440" cy="120240"/>
              </p14:xfrm>
            </p:contentPart>
          </mc:Choice>
          <mc:Fallback xmlns="">
            <p:pic>
              <p:nvPicPr>
                <p:cNvPr id="639" name="Freihand 638">
                  <a:extLst>
                    <a:ext uri="{FF2B5EF4-FFF2-40B4-BE49-F238E27FC236}">
                      <a16:creationId xmlns:a16="http://schemas.microsoft.com/office/drawing/2014/main" id="{2E236AC4-65B1-4707-9541-052E7EE53FEB}"/>
                    </a:ext>
                  </a:extLst>
                </p:cNvPr>
                <p:cNvPicPr/>
                <p:nvPr/>
              </p:nvPicPr>
              <p:blipFill>
                <a:blip r:embed="rId614"/>
                <a:stretch>
                  <a:fillRect/>
                </a:stretch>
              </p:blipFill>
              <p:spPr>
                <a:xfrm>
                  <a:off x="2914126" y="6701714"/>
                  <a:ext cx="37080" cy="13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5">
            <p14:nvContentPartPr>
              <p14:cNvPr id="643" name="Freihand 642">
                <a:extLst>
                  <a:ext uri="{FF2B5EF4-FFF2-40B4-BE49-F238E27FC236}">
                    <a16:creationId xmlns:a16="http://schemas.microsoft.com/office/drawing/2014/main" id="{D96F0DA0-25A2-4893-9CDB-A9CAAD3C83FB}"/>
                  </a:ext>
                </a:extLst>
              </p14:cNvPr>
              <p14:cNvContentPartPr/>
              <p14:nvPr/>
            </p14:nvContentPartPr>
            <p14:xfrm>
              <a:off x="6580726" y="5065514"/>
              <a:ext cx="851040" cy="65880"/>
            </p14:xfrm>
          </p:contentPart>
        </mc:Choice>
        <mc:Fallback xmlns="">
          <p:pic>
            <p:nvPicPr>
              <p:cNvPr id="643" name="Freihand 642">
                <a:extLst>
                  <a:ext uri="{FF2B5EF4-FFF2-40B4-BE49-F238E27FC236}">
                    <a16:creationId xmlns:a16="http://schemas.microsoft.com/office/drawing/2014/main" id="{D96F0DA0-25A2-4893-9CDB-A9CAAD3C83FB}"/>
                  </a:ext>
                </a:extLst>
              </p:cNvPr>
              <p:cNvPicPr/>
              <p:nvPr/>
            </p:nvPicPr>
            <p:blipFill>
              <a:blip r:embed="rId616"/>
              <a:stretch>
                <a:fillRect/>
              </a:stretch>
            </p:blipFill>
            <p:spPr>
              <a:xfrm>
                <a:off x="6571726" y="5056514"/>
                <a:ext cx="8686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645" name="Freihand 644">
                <a:extLst>
                  <a:ext uri="{FF2B5EF4-FFF2-40B4-BE49-F238E27FC236}">
                    <a16:creationId xmlns:a16="http://schemas.microsoft.com/office/drawing/2014/main" id="{B15D4F67-73C5-4782-A189-B5E4EB8AD0D2}"/>
                  </a:ext>
                </a:extLst>
              </p14:cNvPr>
              <p14:cNvContentPartPr/>
              <p14:nvPr/>
            </p14:nvContentPartPr>
            <p14:xfrm>
              <a:off x="7403686" y="4638914"/>
              <a:ext cx="24120" cy="461880"/>
            </p14:xfrm>
          </p:contentPart>
        </mc:Choice>
        <mc:Fallback xmlns="">
          <p:pic>
            <p:nvPicPr>
              <p:cNvPr id="645" name="Freihand 644">
                <a:extLst>
                  <a:ext uri="{FF2B5EF4-FFF2-40B4-BE49-F238E27FC236}">
                    <a16:creationId xmlns:a16="http://schemas.microsoft.com/office/drawing/2014/main" id="{B15D4F67-73C5-4782-A189-B5E4EB8AD0D2}"/>
                  </a:ext>
                </a:extLst>
              </p:cNvPr>
              <p:cNvPicPr/>
              <p:nvPr/>
            </p:nvPicPr>
            <p:blipFill>
              <a:blip r:embed="rId618"/>
              <a:stretch>
                <a:fillRect/>
              </a:stretch>
            </p:blipFill>
            <p:spPr>
              <a:xfrm>
                <a:off x="7395046" y="4630274"/>
                <a:ext cx="41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646" name="Freihand 645">
                <a:extLst>
                  <a:ext uri="{FF2B5EF4-FFF2-40B4-BE49-F238E27FC236}">
                    <a16:creationId xmlns:a16="http://schemas.microsoft.com/office/drawing/2014/main" id="{B09EAC2F-384B-4989-B1ED-C66F8A1E5734}"/>
                  </a:ext>
                </a:extLst>
              </p14:cNvPr>
              <p14:cNvContentPartPr/>
              <p14:nvPr/>
            </p14:nvContentPartPr>
            <p14:xfrm>
              <a:off x="7419166" y="5088554"/>
              <a:ext cx="1590120" cy="22320"/>
            </p14:xfrm>
          </p:contentPart>
        </mc:Choice>
        <mc:Fallback xmlns="">
          <p:pic>
            <p:nvPicPr>
              <p:cNvPr id="646" name="Freihand 645">
                <a:extLst>
                  <a:ext uri="{FF2B5EF4-FFF2-40B4-BE49-F238E27FC236}">
                    <a16:creationId xmlns:a16="http://schemas.microsoft.com/office/drawing/2014/main" id="{B09EAC2F-384B-4989-B1ED-C66F8A1E5734}"/>
                  </a:ext>
                </a:extLst>
              </p:cNvPr>
              <p:cNvPicPr/>
              <p:nvPr/>
            </p:nvPicPr>
            <p:blipFill>
              <a:blip r:embed="rId620"/>
              <a:stretch>
                <a:fillRect/>
              </a:stretch>
            </p:blipFill>
            <p:spPr>
              <a:xfrm>
                <a:off x="7410526" y="5079554"/>
                <a:ext cx="1607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647" name="Freihand 646">
                <a:extLst>
                  <a:ext uri="{FF2B5EF4-FFF2-40B4-BE49-F238E27FC236}">
                    <a16:creationId xmlns:a16="http://schemas.microsoft.com/office/drawing/2014/main" id="{8FB398D0-C177-4BD5-834F-52F208C89093}"/>
                  </a:ext>
                </a:extLst>
              </p14:cNvPr>
              <p14:cNvContentPartPr/>
              <p14:nvPr/>
            </p14:nvContentPartPr>
            <p14:xfrm>
              <a:off x="9557926" y="5026274"/>
              <a:ext cx="1364400" cy="58680"/>
            </p14:xfrm>
          </p:contentPart>
        </mc:Choice>
        <mc:Fallback xmlns="">
          <p:pic>
            <p:nvPicPr>
              <p:cNvPr id="647" name="Freihand 646">
                <a:extLst>
                  <a:ext uri="{FF2B5EF4-FFF2-40B4-BE49-F238E27FC236}">
                    <a16:creationId xmlns:a16="http://schemas.microsoft.com/office/drawing/2014/main" id="{8FB398D0-C177-4BD5-834F-52F208C89093}"/>
                  </a:ext>
                </a:extLst>
              </p:cNvPr>
              <p:cNvPicPr/>
              <p:nvPr/>
            </p:nvPicPr>
            <p:blipFill>
              <a:blip r:embed="rId622"/>
              <a:stretch>
                <a:fillRect/>
              </a:stretch>
            </p:blipFill>
            <p:spPr>
              <a:xfrm>
                <a:off x="9548926" y="5017274"/>
                <a:ext cx="1382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648" name="Freihand 647">
                <a:extLst>
                  <a:ext uri="{FF2B5EF4-FFF2-40B4-BE49-F238E27FC236}">
                    <a16:creationId xmlns:a16="http://schemas.microsoft.com/office/drawing/2014/main" id="{13589E2C-D13E-40F6-A3A9-4BE9EB80641D}"/>
                  </a:ext>
                </a:extLst>
              </p14:cNvPr>
              <p14:cNvContentPartPr/>
              <p14:nvPr/>
            </p14:nvContentPartPr>
            <p14:xfrm>
              <a:off x="9214846" y="611954"/>
              <a:ext cx="24480" cy="144360"/>
            </p14:xfrm>
          </p:contentPart>
        </mc:Choice>
        <mc:Fallback xmlns="">
          <p:pic>
            <p:nvPicPr>
              <p:cNvPr id="648" name="Freihand 647">
                <a:extLst>
                  <a:ext uri="{FF2B5EF4-FFF2-40B4-BE49-F238E27FC236}">
                    <a16:creationId xmlns:a16="http://schemas.microsoft.com/office/drawing/2014/main" id="{13589E2C-D13E-40F6-A3A9-4BE9EB80641D}"/>
                  </a:ext>
                </a:extLst>
              </p:cNvPr>
              <p:cNvPicPr/>
              <p:nvPr/>
            </p:nvPicPr>
            <p:blipFill>
              <a:blip r:embed="rId624"/>
              <a:stretch>
                <a:fillRect/>
              </a:stretch>
            </p:blipFill>
            <p:spPr>
              <a:xfrm>
                <a:off x="9205846" y="602954"/>
                <a:ext cx="42120" cy="162000"/>
              </a:xfrm>
              <a:prstGeom prst="rect">
                <a:avLst/>
              </a:prstGeom>
            </p:spPr>
          </p:pic>
        </mc:Fallback>
      </mc:AlternateContent>
      <p:grpSp>
        <p:nvGrpSpPr>
          <p:cNvPr id="652" name="Gruppieren 651">
            <a:extLst>
              <a:ext uri="{FF2B5EF4-FFF2-40B4-BE49-F238E27FC236}">
                <a16:creationId xmlns:a16="http://schemas.microsoft.com/office/drawing/2014/main" id="{3AB7E079-D10D-4ECD-81A7-26297C7258FA}"/>
              </a:ext>
            </a:extLst>
          </p:cNvPr>
          <p:cNvGrpSpPr/>
          <p:nvPr/>
        </p:nvGrpSpPr>
        <p:grpSpPr>
          <a:xfrm>
            <a:off x="9226366" y="902114"/>
            <a:ext cx="30600" cy="334080"/>
            <a:chOff x="9226366" y="902114"/>
            <a:chExt cx="30600" cy="334080"/>
          </a:xfrm>
        </p:grpSpPr>
        <mc:AlternateContent xmlns:mc="http://schemas.openxmlformats.org/markup-compatibility/2006" xmlns:p14="http://schemas.microsoft.com/office/powerpoint/2010/main">
          <mc:Choice Requires="p14">
            <p:contentPart p14:bwMode="auto" r:id="rId625">
              <p14:nvContentPartPr>
                <p14:cNvPr id="649" name="Freihand 648">
                  <a:extLst>
                    <a:ext uri="{FF2B5EF4-FFF2-40B4-BE49-F238E27FC236}">
                      <a16:creationId xmlns:a16="http://schemas.microsoft.com/office/drawing/2014/main" id="{C3C21C3F-F407-4A77-824A-F757FB4F3C7B}"/>
                    </a:ext>
                  </a:extLst>
                </p14:cNvPr>
                <p14:cNvContentPartPr/>
                <p14:nvPr/>
              </p14:nvContentPartPr>
              <p14:xfrm>
                <a:off x="9226366" y="902114"/>
                <a:ext cx="9360" cy="107280"/>
              </p14:xfrm>
            </p:contentPart>
          </mc:Choice>
          <mc:Fallback xmlns="">
            <p:pic>
              <p:nvPicPr>
                <p:cNvPr id="649" name="Freihand 648">
                  <a:extLst>
                    <a:ext uri="{FF2B5EF4-FFF2-40B4-BE49-F238E27FC236}">
                      <a16:creationId xmlns:a16="http://schemas.microsoft.com/office/drawing/2014/main" id="{C3C21C3F-F407-4A77-824A-F757FB4F3C7B}"/>
                    </a:ext>
                  </a:extLst>
                </p:cNvPr>
                <p:cNvPicPr/>
                <p:nvPr/>
              </p:nvPicPr>
              <p:blipFill>
                <a:blip r:embed="rId626"/>
                <a:stretch>
                  <a:fillRect/>
                </a:stretch>
              </p:blipFill>
              <p:spPr>
                <a:xfrm>
                  <a:off x="9217726" y="893114"/>
                  <a:ext cx="27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650" name="Freihand 649">
                  <a:extLst>
                    <a:ext uri="{FF2B5EF4-FFF2-40B4-BE49-F238E27FC236}">
                      <a16:creationId xmlns:a16="http://schemas.microsoft.com/office/drawing/2014/main" id="{2E28A2EA-CBE8-4E31-94B3-A3F65FFFAE14}"/>
                    </a:ext>
                  </a:extLst>
                </p14:cNvPr>
                <p14:cNvContentPartPr/>
                <p14:nvPr/>
              </p14:nvContentPartPr>
              <p14:xfrm>
                <a:off x="9248326" y="1104794"/>
                <a:ext cx="8640" cy="131400"/>
              </p14:xfrm>
            </p:contentPart>
          </mc:Choice>
          <mc:Fallback xmlns="">
            <p:pic>
              <p:nvPicPr>
                <p:cNvPr id="650" name="Freihand 649">
                  <a:extLst>
                    <a:ext uri="{FF2B5EF4-FFF2-40B4-BE49-F238E27FC236}">
                      <a16:creationId xmlns:a16="http://schemas.microsoft.com/office/drawing/2014/main" id="{2E28A2EA-CBE8-4E31-94B3-A3F65FFFAE14}"/>
                    </a:ext>
                  </a:extLst>
                </p:cNvPr>
                <p:cNvPicPr/>
                <p:nvPr/>
              </p:nvPicPr>
              <p:blipFill>
                <a:blip r:embed="rId628"/>
                <a:stretch>
                  <a:fillRect/>
                </a:stretch>
              </p:blipFill>
              <p:spPr>
                <a:xfrm>
                  <a:off x="9239326" y="1096154"/>
                  <a:ext cx="2628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9">
            <p14:nvContentPartPr>
              <p14:cNvPr id="651" name="Freihand 650">
                <a:extLst>
                  <a:ext uri="{FF2B5EF4-FFF2-40B4-BE49-F238E27FC236}">
                    <a16:creationId xmlns:a16="http://schemas.microsoft.com/office/drawing/2014/main" id="{CEEAD775-4FDC-473C-81E8-EC5CF9EFF5B2}"/>
                  </a:ext>
                </a:extLst>
              </p14:cNvPr>
              <p14:cNvContentPartPr/>
              <p14:nvPr/>
            </p14:nvContentPartPr>
            <p14:xfrm>
              <a:off x="9245806" y="1366874"/>
              <a:ext cx="17280" cy="137880"/>
            </p14:xfrm>
          </p:contentPart>
        </mc:Choice>
        <mc:Fallback xmlns="">
          <p:pic>
            <p:nvPicPr>
              <p:cNvPr id="651" name="Freihand 650">
                <a:extLst>
                  <a:ext uri="{FF2B5EF4-FFF2-40B4-BE49-F238E27FC236}">
                    <a16:creationId xmlns:a16="http://schemas.microsoft.com/office/drawing/2014/main" id="{CEEAD775-4FDC-473C-81E8-EC5CF9EFF5B2}"/>
                  </a:ext>
                </a:extLst>
              </p:cNvPr>
              <p:cNvPicPr/>
              <p:nvPr/>
            </p:nvPicPr>
            <p:blipFill>
              <a:blip r:embed="rId630"/>
              <a:stretch>
                <a:fillRect/>
              </a:stretch>
            </p:blipFill>
            <p:spPr>
              <a:xfrm>
                <a:off x="9237166" y="1357874"/>
                <a:ext cx="34920" cy="155520"/>
              </a:xfrm>
              <a:prstGeom prst="rect">
                <a:avLst/>
              </a:prstGeom>
            </p:spPr>
          </p:pic>
        </mc:Fallback>
      </mc:AlternateContent>
      <p:grpSp>
        <p:nvGrpSpPr>
          <p:cNvPr id="661" name="Gruppieren 660">
            <a:extLst>
              <a:ext uri="{FF2B5EF4-FFF2-40B4-BE49-F238E27FC236}">
                <a16:creationId xmlns:a16="http://schemas.microsoft.com/office/drawing/2014/main" id="{7E2B939F-CFF0-4371-BD29-7D9E3D9DD192}"/>
              </a:ext>
            </a:extLst>
          </p:cNvPr>
          <p:cNvGrpSpPr/>
          <p:nvPr/>
        </p:nvGrpSpPr>
        <p:grpSpPr>
          <a:xfrm>
            <a:off x="9241846" y="1646234"/>
            <a:ext cx="32040" cy="1098000"/>
            <a:chOff x="9241846" y="1646234"/>
            <a:chExt cx="32040" cy="1098000"/>
          </a:xfrm>
        </p:grpSpPr>
        <mc:AlternateContent xmlns:mc="http://schemas.openxmlformats.org/markup-compatibility/2006" xmlns:p14="http://schemas.microsoft.com/office/powerpoint/2010/main">
          <mc:Choice Requires="p14">
            <p:contentPart p14:bwMode="auto" r:id="rId631">
              <p14:nvContentPartPr>
                <p14:cNvPr id="653" name="Freihand 652">
                  <a:extLst>
                    <a:ext uri="{FF2B5EF4-FFF2-40B4-BE49-F238E27FC236}">
                      <a16:creationId xmlns:a16="http://schemas.microsoft.com/office/drawing/2014/main" id="{A2B3E48A-5E8B-4FA0-9209-BAC50C6ECC11}"/>
                    </a:ext>
                  </a:extLst>
                </p14:cNvPr>
                <p14:cNvContentPartPr/>
                <p14:nvPr/>
              </p14:nvContentPartPr>
              <p14:xfrm>
                <a:off x="9245806" y="1744154"/>
                <a:ext cx="360" cy="28800"/>
              </p14:xfrm>
            </p:contentPart>
          </mc:Choice>
          <mc:Fallback xmlns="">
            <p:pic>
              <p:nvPicPr>
                <p:cNvPr id="653" name="Freihand 652">
                  <a:extLst>
                    <a:ext uri="{FF2B5EF4-FFF2-40B4-BE49-F238E27FC236}">
                      <a16:creationId xmlns:a16="http://schemas.microsoft.com/office/drawing/2014/main" id="{A2B3E48A-5E8B-4FA0-9209-BAC50C6ECC11}"/>
                    </a:ext>
                  </a:extLst>
                </p:cNvPr>
                <p:cNvPicPr/>
                <p:nvPr/>
              </p:nvPicPr>
              <p:blipFill>
                <a:blip r:embed="rId632"/>
                <a:stretch>
                  <a:fillRect/>
                </a:stretch>
              </p:blipFill>
              <p:spPr>
                <a:xfrm>
                  <a:off x="9237166" y="1735514"/>
                  <a:ext cx="18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654" name="Freihand 653">
                  <a:extLst>
                    <a:ext uri="{FF2B5EF4-FFF2-40B4-BE49-F238E27FC236}">
                      <a16:creationId xmlns:a16="http://schemas.microsoft.com/office/drawing/2014/main" id="{EC00470F-5D3C-408C-9611-077628C74C40}"/>
                    </a:ext>
                  </a:extLst>
                </p14:cNvPr>
                <p14:cNvContentPartPr/>
                <p14:nvPr/>
              </p14:nvContentPartPr>
              <p14:xfrm>
                <a:off x="9245806" y="1646234"/>
                <a:ext cx="17280" cy="127080"/>
              </p14:xfrm>
            </p:contentPart>
          </mc:Choice>
          <mc:Fallback xmlns="">
            <p:pic>
              <p:nvPicPr>
                <p:cNvPr id="654" name="Freihand 653">
                  <a:extLst>
                    <a:ext uri="{FF2B5EF4-FFF2-40B4-BE49-F238E27FC236}">
                      <a16:creationId xmlns:a16="http://schemas.microsoft.com/office/drawing/2014/main" id="{EC00470F-5D3C-408C-9611-077628C74C40}"/>
                    </a:ext>
                  </a:extLst>
                </p:cNvPr>
                <p:cNvPicPr/>
                <p:nvPr/>
              </p:nvPicPr>
              <p:blipFill>
                <a:blip r:embed="rId634"/>
                <a:stretch>
                  <a:fillRect/>
                </a:stretch>
              </p:blipFill>
              <p:spPr>
                <a:xfrm>
                  <a:off x="9237166" y="1637234"/>
                  <a:ext cx="34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656" name="Freihand 655">
                  <a:extLst>
                    <a:ext uri="{FF2B5EF4-FFF2-40B4-BE49-F238E27FC236}">
                      <a16:creationId xmlns:a16="http://schemas.microsoft.com/office/drawing/2014/main" id="{7B6C1543-506E-4E54-9CFC-CBA987B3EE7C}"/>
                    </a:ext>
                  </a:extLst>
                </p14:cNvPr>
                <p14:cNvContentPartPr/>
                <p14:nvPr/>
              </p14:nvContentPartPr>
              <p14:xfrm>
                <a:off x="9251926" y="1862234"/>
                <a:ext cx="9720" cy="133560"/>
              </p14:xfrm>
            </p:contentPart>
          </mc:Choice>
          <mc:Fallback xmlns="">
            <p:pic>
              <p:nvPicPr>
                <p:cNvPr id="656" name="Freihand 655">
                  <a:extLst>
                    <a:ext uri="{FF2B5EF4-FFF2-40B4-BE49-F238E27FC236}">
                      <a16:creationId xmlns:a16="http://schemas.microsoft.com/office/drawing/2014/main" id="{7B6C1543-506E-4E54-9CFC-CBA987B3EE7C}"/>
                    </a:ext>
                  </a:extLst>
                </p:cNvPr>
                <p:cNvPicPr/>
                <p:nvPr/>
              </p:nvPicPr>
              <p:blipFill>
                <a:blip r:embed="rId636"/>
                <a:stretch>
                  <a:fillRect/>
                </a:stretch>
              </p:blipFill>
              <p:spPr>
                <a:xfrm>
                  <a:off x="9243286" y="1853234"/>
                  <a:ext cx="27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657" name="Freihand 656">
                  <a:extLst>
                    <a:ext uri="{FF2B5EF4-FFF2-40B4-BE49-F238E27FC236}">
                      <a16:creationId xmlns:a16="http://schemas.microsoft.com/office/drawing/2014/main" id="{A9CAB646-6DB5-44CD-BC86-804C3DAA775A}"/>
                    </a:ext>
                  </a:extLst>
                </p14:cNvPr>
                <p14:cNvContentPartPr/>
                <p14:nvPr/>
              </p14:nvContentPartPr>
              <p14:xfrm>
                <a:off x="9241846" y="2110994"/>
                <a:ext cx="12960" cy="131400"/>
              </p14:xfrm>
            </p:contentPart>
          </mc:Choice>
          <mc:Fallback xmlns="">
            <p:pic>
              <p:nvPicPr>
                <p:cNvPr id="657" name="Freihand 656">
                  <a:extLst>
                    <a:ext uri="{FF2B5EF4-FFF2-40B4-BE49-F238E27FC236}">
                      <a16:creationId xmlns:a16="http://schemas.microsoft.com/office/drawing/2014/main" id="{A9CAB646-6DB5-44CD-BC86-804C3DAA775A}"/>
                    </a:ext>
                  </a:extLst>
                </p:cNvPr>
                <p:cNvPicPr/>
                <p:nvPr/>
              </p:nvPicPr>
              <p:blipFill>
                <a:blip r:embed="rId638"/>
                <a:stretch>
                  <a:fillRect/>
                </a:stretch>
              </p:blipFill>
              <p:spPr>
                <a:xfrm>
                  <a:off x="9233206" y="2101994"/>
                  <a:ext cx="30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658" name="Freihand 657">
                  <a:extLst>
                    <a:ext uri="{FF2B5EF4-FFF2-40B4-BE49-F238E27FC236}">
                      <a16:creationId xmlns:a16="http://schemas.microsoft.com/office/drawing/2014/main" id="{454422AC-7578-4726-A09A-F16FDA291717}"/>
                    </a:ext>
                  </a:extLst>
                </p14:cNvPr>
                <p14:cNvContentPartPr/>
                <p14:nvPr/>
              </p14:nvContentPartPr>
              <p14:xfrm>
                <a:off x="9250126" y="2331314"/>
                <a:ext cx="23760" cy="151920"/>
              </p14:xfrm>
            </p:contentPart>
          </mc:Choice>
          <mc:Fallback xmlns="">
            <p:pic>
              <p:nvPicPr>
                <p:cNvPr id="658" name="Freihand 657">
                  <a:extLst>
                    <a:ext uri="{FF2B5EF4-FFF2-40B4-BE49-F238E27FC236}">
                      <a16:creationId xmlns:a16="http://schemas.microsoft.com/office/drawing/2014/main" id="{454422AC-7578-4726-A09A-F16FDA291717}"/>
                    </a:ext>
                  </a:extLst>
                </p:cNvPr>
                <p:cNvPicPr/>
                <p:nvPr/>
              </p:nvPicPr>
              <p:blipFill>
                <a:blip r:embed="rId640"/>
                <a:stretch>
                  <a:fillRect/>
                </a:stretch>
              </p:blipFill>
              <p:spPr>
                <a:xfrm>
                  <a:off x="9241486" y="2322314"/>
                  <a:ext cx="414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659" name="Freihand 658">
                  <a:extLst>
                    <a:ext uri="{FF2B5EF4-FFF2-40B4-BE49-F238E27FC236}">
                      <a16:creationId xmlns:a16="http://schemas.microsoft.com/office/drawing/2014/main" id="{E9C2424A-ECFE-4C39-8B1A-25DDC4F7CDE6}"/>
                    </a:ext>
                  </a:extLst>
                </p14:cNvPr>
                <p14:cNvContentPartPr/>
                <p14:nvPr/>
              </p14:nvContentPartPr>
              <p14:xfrm>
                <a:off x="9241846" y="2604194"/>
                <a:ext cx="9000" cy="140040"/>
              </p14:xfrm>
            </p:contentPart>
          </mc:Choice>
          <mc:Fallback xmlns="">
            <p:pic>
              <p:nvPicPr>
                <p:cNvPr id="659" name="Freihand 658">
                  <a:extLst>
                    <a:ext uri="{FF2B5EF4-FFF2-40B4-BE49-F238E27FC236}">
                      <a16:creationId xmlns:a16="http://schemas.microsoft.com/office/drawing/2014/main" id="{E9C2424A-ECFE-4C39-8B1A-25DDC4F7CDE6}"/>
                    </a:ext>
                  </a:extLst>
                </p:cNvPr>
                <p:cNvPicPr/>
                <p:nvPr/>
              </p:nvPicPr>
              <p:blipFill>
                <a:blip r:embed="rId642"/>
                <a:stretch>
                  <a:fillRect/>
                </a:stretch>
              </p:blipFill>
              <p:spPr>
                <a:xfrm>
                  <a:off x="9233206" y="2595194"/>
                  <a:ext cx="2664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3">
            <p14:nvContentPartPr>
              <p14:cNvPr id="660" name="Freihand 659">
                <a:extLst>
                  <a:ext uri="{FF2B5EF4-FFF2-40B4-BE49-F238E27FC236}">
                    <a16:creationId xmlns:a16="http://schemas.microsoft.com/office/drawing/2014/main" id="{F9493E64-3F78-4648-A88B-86323978B378}"/>
                  </a:ext>
                </a:extLst>
              </p14:cNvPr>
              <p14:cNvContentPartPr/>
              <p14:nvPr/>
            </p14:nvContentPartPr>
            <p14:xfrm>
              <a:off x="9253726" y="2898674"/>
              <a:ext cx="9720" cy="133560"/>
            </p14:xfrm>
          </p:contentPart>
        </mc:Choice>
        <mc:Fallback xmlns="">
          <p:pic>
            <p:nvPicPr>
              <p:cNvPr id="660" name="Freihand 659">
                <a:extLst>
                  <a:ext uri="{FF2B5EF4-FFF2-40B4-BE49-F238E27FC236}">
                    <a16:creationId xmlns:a16="http://schemas.microsoft.com/office/drawing/2014/main" id="{F9493E64-3F78-4648-A88B-86323978B378}"/>
                  </a:ext>
                </a:extLst>
              </p:cNvPr>
              <p:cNvPicPr/>
              <p:nvPr/>
            </p:nvPicPr>
            <p:blipFill>
              <a:blip r:embed="rId644"/>
              <a:stretch>
                <a:fillRect/>
              </a:stretch>
            </p:blipFill>
            <p:spPr>
              <a:xfrm>
                <a:off x="9244726" y="2889674"/>
                <a:ext cx="27360" cy="151200"/>
              </a:xfrm>
              <a:prstGeom prst="rect">
                <a:avLst/>
              </a:prstGeom>
            </p:spPr>
          </p:pic>
        </mc:Fallback>
      </mc:AlternateContent>
      <p:grpSp>
        <p:nvGrpSpPr>
          <p:cNvPr id="669" name="Gruppieren 668">
            <a:extLst>
              <a:ext uri="{FF2B5EF4-FFF2-40B4-BE49-F238E27FC236}">
                <a16:creationId xmlns:a16="http://schemas.microsoft.com/office/drawing/2014/main" id="{E54048BD-C7FC-4528-A34F-378719DB3D82}"/>
              </a:ext>
            </a:extLst>
          </p:cNvPr>
          <p:cNvGrpSpPr/>
          <p:nvPr/>
        </p:nvGrpSpPr>
        <p:grpSpPr>
          <a:xfrm>
            <a:off x="9247966" y="3160034"/>
            <a:ext cx="33480" cy="880200"/>
            <a:chOff x="9247966" y="3160034"/>
            <a:chExt cx="33480" cy="880200"/>
          </a:xfrm>
        </p:grpSpPr>
        <mc:AlternateContent xmlns:mc="http://schemas.openxmlformats.org/markup-compatibility/2006" xmlns:p14="http://schemas.microsoft.com/office/powerpoint/2010/main">
          <mc:Choice Requires="p14">
            <p:contentPart p14:bwMode="auto" r:id="rId645">
              <p14:nvContentPartPr>
                <p14:cNvPr id="662" name="Freihand 661">
                  <a:extLst>
                    <a:ext uri="{FF2B5EF4-FFF2-40B4-BE49-F238E27FC236}">
                      <a16:creationId xmlns:a16="http://schemas.microsoft.com/office/drawing/2014/main" id="{C822EB0C-A6D1-48A2-9F04-80C2BB05BCCD}"/>
                    </a:ext>
                  </a:extLst>
                </p14:cNvPr>
                <p14:cNvContentPartPr/>
                <p14:nvPr/>
              </p14:nvContentPartPr>
              <p14:xfrm>
                <a:off x="9247966" y="3160034"/>
                <a:ext cx="6840" cy="118440"/>
              </p14:xfrm>
            </p:contentPart>
          </mc:Choice>
          <mc:Fallback xmlns="">
            <p:pic>
              <p:nvPicPr>
                <p:cNvPr id="662" name="Freihand 661">
                  <a:extLst>
                    <a:ext uri="{FF2B5EF4-FFF2-40B4-BE49-F238E27FC236}">
                      <a16:creationId xmlns:a16="http://schemas.microsoft.com/office/drawing/2014/main" id="{C822EB0C-A6D1-48A2-9F04-80C2BB05BCCD}"/>
                    </a:ext>
                  </a:extLst>
                </p:cNvPr>
                <p:cNvPicPr/>
                <p:nvPr/>
              </p:nvPicPr>
              <p:blipFill>
                <a:blip r:embed="rId646"/>
                <a:stretch>
                  <a:fillRect/>
                </a:stretch>
              </p:blipFill>
              <p:spPr>
                <a:xfrm>
                  <a:off x="9238966" y="3151394"/>
                  <a:ext cx="2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663" name="Freihand 662">
                  <a:extLst>
                    <a:ext uri="{FF2B5EF4-FFF2-40B4-BE49-F238E27FC236}">
                      <a16:creationId xmlns:a16="http://schemas.microsoft.com/office/drawing/2014/main" id="{F69F9554-852F-4895-944E-ED15D8D5DEF7}"/>
                    </a:ext>
                  </a:extLst>
                </p14:cNvPr>
                <p14:cNvContentPartPr/>
                <p14:nvPr/>
              </p14:nvContentPartPr>
              <p14:xfrm>
                <a:off x="9264526" y="3400514"/>
                <a:ext cx="8640" cy="133560"/>
              </p14:xfrm>
            </p:contentPart>
          </mc:Choice>
          <mc:Fallback xmlns="">
            <p:pic>
              <p:nvPicPr>
                <p:cNvPr id="663" name="Freihand 662">
                  <a:extLst>
                    <a:ext uri="{FF2B5EF4-FFF2-40B4-BE49-F238E27FC236}">
                      <a16:creationId xmlns:a16="http://schemas.microsoft.com/office/drawing/2014/main" id="{F69F9554-852F-4895-944E-ED15D8D5DEF7}"/>
                    </a:ext>
                  </a:extLst>
                </p:cNvPr>
                <p:cNvPicPr/>
                <p:nvPr/>
              </p:nvPicPr>
              <p:blipFill>
                <a:blip r:embed="rId648"/>
                <a:stretch>
                  <a:fillRect/>
                </a:stretch>
              </p:blipFill>
              <p:spPr>
                <a:xfrm>
                  <a:off x="9255886" y="3391514"/>
                  <a:ext cx="26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664" name="Freihand 663">
                  <a:extLst>
                    <a:ext uri="{FF2B5EF4-FFF2-40B4-BE49-F238E27FC236}">
                      <a16:creationId xmlns:a16="http://schemas.microsoft.com/office/drawing/2014/main" id="{6E9DE960-2E83-4B8D-B3FA-04CD83D9A834}"/>
                    </a:ext>
                  </a:extLst>
                </p14:cNvPr>
                <p14:cNvContentPartPr/>
                <p14:nvPr/>
              </p14:nvContentPartPr>
              <p14:xfrm>
                <a:off x="9265246" y="3651434"/>
                <a:ext cx="13320" cy="144360"/>
              </p14:xfrm>
            </p:contentPart>
          </mc:Choice>
          <mc:Fallback xmlns="">
            <p:pic>
              <p:nvPicPr>
                <p:cNvPr id="664" name="Freihand 663">
                  <a:extLst>
                    <a:ext uri="{FF2B5EF4-FFF2-40B4-BE49-F238E27FC236}">
                      <a16:creationId xmlns:a16="http://schemas.microsoft.com/office/drawing/2014/main" id="{6E9DE960-2E83-4B8D-B3FA-04CD83D9A834}"/>
                    </a:ext>
                  </a:extLst>
                </p:cNvPr>
                <p:cNvPicPr/>
                <p:nvPr/>
              </p:nvPicPr>
              <p:blipFill>
                <a:blip r:embed="rId650"/>
                <a:stretch>
                  <a:fillRect/>
                </a:stretch>
              </p:blipFill>
              <p:spPr>
                <a:xfrm>
                  <a:off x="9256246" y="3642434"/>
                  <a:ext cx="30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665" name="Freihand 664">
                  <a:extLst>
                    <a:ext uri="{FF2B5EF4-FFF2-40B4-BE49-F238E27FC236}">
                      <a16:creationId xmlns:a16="http://schemas.microsoft.com/office/drawing/2014/main" id="{B72B7AEA-DC2A-45A9-A0DC-099394B7795B}"/>
                    </a:ext>
                  </a:extLst>
                </p14:cNvPr>
                <p14:cNvContentPartPr/>
                <p14:nvPr/>
              </p14:nvContentPartPr>
              <p14:xfrm>
                <a:off x="9269206" y="3913154"/>
                <a:ext cx="12240" cy="127080"/>
              </p14:xfrm>
            </p:contentPart>
          </mc:Choice>
          <mc:Fallback xmlns="">
            <p:pic>
              <p:nvPicPr>
                <p:cNvPr id="665" name="Freihand 664">
                  <a:extLst>
                    <a:ext uri="{FF2B5EF4-FFF2-40B4-BE49-F238E27FC236}">
                      <a16:creationId xmlns:a16="http://schemas.microsoft.com/office/drawing/2014/main" id="{B72B7AEA-DC2A-45A9-A0DC-099394B7795B}"/>
                    </a:ext>
                  </a:extLst>
                </p:cNvPr>
                <p:cNvPicPr/>
                <p:nvPr/>
              </p:nvPicPr>
              <p:blipFill>
                <a:blip r:embed="rId652"/>
                <a:stretch>
                  <a:fillRect/>
                </a:stretch>
              </p:blipFill>
              <p:spPr>
                <a:xfrm>
                  <a:off x="9260206" y="3904514"/>
                  <a:ext cx="2988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3">
            <p14:nvContentPartPr>
              <p14:cNvPr id="666" name="Freihand 665">
                <a:extLst>
                  <a:ext uri="{FF2B5EF4-FFF2-40B4-BE49-F238E27FC236}">
                    <a16:creationId xmlns:a16="http://schemas.microsoft.com/office/drawing/2014/main" id="{24AE5933-3670-44E5-BABA-778F23FC01FE}"/>
                  </a:ext>
                </a:extLst>
              </p14:cNvPr>
              <p14:cNvContentPartPr/>
              <p14:nvPr/>
            </p14:nvContentPartPr>
            <p14:xfrm>
              <a:off x="9284686" y="4173074"/>
              <a:ext cx="4320" cy="127080"/>
            </p14:xfrm>
          </p:contentPart>
        </mc:Choice>
        <mc:Fallback xmlns="">
          <p:pic>
            <p:nvPicPr>
              <p:cNvPr id="666" name="Freihand 665">
                <a:extLst>
                  <a:ext uri="{FF2B5EF4-FFF2-40B4-BE49-F238E27FC236}">
                    <a16:creationId xmlns:a16="http://schemas.microsoft.com/office/drawing/2014/main" id="{24AE5933-3670-44E5-BABA-778F23FC01FE}"/>
                  </a:ext>
                </a:extLst>
              </p:cNvPr>
              <p:cNvPicPr/>
              <p:nvPr/>
            </p:nvPicPr>
            <p:blipFill>
              <a:blip r:embed="rId654"/>
              <a:stretch>
                <a:fillRect/>
              </a:stretch>
            </p:blipFill>
            <p:spPr>
              <a:xfrm>
                <a:off x="9275686" y="4164074"/>
                <a:ext cx="21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667" name="Freihand 666">
                <a:extLst>
                  <a:ext uri="{FF2B5EF4-FFF2-40B4-BE49-F238E27FC236}">
                    <a16:creationId xmlns:a16="http://schemas.microsoft.com/office/drawing/2014/main" id="{B51B4318-937B-4C9D-A9FC-12F27FED6A13}"/>
                  </a:ext>
                </a:extLst>
              </p14:cNvPr>
              <p14:cNvContentPartPr/>
              <p14:nvPr/>
            </p14:nvContentPartPr>
            <p14:xfrm>
              <a:off x="9272806" y="4436954"/>
              <a:ext cx="10800" cy="127080"/>
            </p14:xfrm>
          </p:contentPart>
        </mc:Choice>
        <mc:Fallback xmlns="">
          <p:pic>
            <p:nvPicPr>
              <p:cNvPr id="667" name="Freihand 666">
                <a:extLst>
                  <a:ext uri="{FF2B5EF4-FFF2-40B4-BE49-F238E27FC236}">
                    <a16:creationId xmlns:a16="http://schemas.microsoft.com/office/drawing/2014/main" id="{B51B4318-937B-4C9D-A9FC-12F27FED6A13}"/>
                  </a:ext>
                </a:extLst>
              </p:cNvPr>
              <p:cNvPicPr/>
              <p:nvPr/>
            </p:nvPicPr>
            <p:blipFill>
              <a:blip r:embed="rId656"/>
              <a:stretch>
                <a:fillRect/>
              </a:stretch>
            </p:blipFill>
            <p:spPr>
              <a:xfrm>
                <a:off x="9264166" y="4428314"/>
                <a:ext cx="28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668" name="Freihand 667">
                <a:extLst>
                  <a:ext uri="{FF2B5EF4-FFF2-40B4-BE49-F238E27FC236}">
                    <a16:creationId xmlns:a16="http://schemas.microsoft.com/office/drawing/2014/main" id="{2431A06D-8ED8-45FA-A3CC-49C43675A6D3}"/>
                  </a:ext>
                </a:extLst>
              </p14:cNvPr>
              <p14:cNvContentPartPr/>
              <p14:nvPr/>
            </p14:nvContentPartPr>
            <p14:xfrm>
              <a:off x="9284686" y="4695794"/>
              <a:ext cx="11160" cy="69120"/>
            </p14:xfrm>
          </p:contentPart>
        </mc:Choice>
        <mc:Fallback xmlns="">
          <p:pic>
            <p:nvPicPr>
              <p:cNvPr id="668" name="Freihand 667">
                <a:extLst>
                  <a:ext uri="{FF2B5EF4-FFF2-40B4-BE49-F238E27FC236}">
                    <a16:creationId xmlns:a16="http://schemas.microsoft.com/office/drawing/2014/main" id="{2431A06D-8ED8-45FA-A3CC-49C43675A6D3}"/>
                  </a:ext>
                </a:extLst>
              </p:cNvPr>
              <p:cNvPicPr/>
              <p:nvPr/>
            </p:nvPicPr>
            <p:blipFill>
              <a:blip r:embed="rId658"/>
              <a:stretch>
                <a:fillRect/>
              </a:stretch>
            </p:blipFill>
            <p:spPr>
              <a:xfrm>
                <a:off x="9275686" y="4686794"/>
                <a:ext cx="288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670" name="Freihand 669">
                <a:extLst>
                  <a:ext uri="{FF2B5EF4-FFF2-40B4-BE49-F238E27FC236}">
                    <a16:creationId xmlns:a16="http://schemas.microsoft.com/office/drawing/2014/main" id="{BF94A0FA-2BBE-49B1-ACC8-25C8EE3CDEE6}"/>
                  </a:ext>
                </a:extLst>
              </p14:cNvPr>
              <p14:cNvContentPartPr/>
              <p14:nvPr/>
            </p14:nvContentPartPr>
            <p14:xfrm>
              <a:off x="9300886" y="6486074"/>
              <a:ext cx="8640" cy="109440"/>
            </p14:xfrm>
          </p:contentPart>
        </mc:Choice>
        <mc:Fallback xmlns="">
          <p:pic>
            <p:nvPicPr>
              <p:cNvPr id="670" name="Freihand 669">
                <a:extLst>
                  <a:ext uri="{FF2B5EF4-FFF2-40B4-BE49-F238E27FC236}">
                    <a16:creationId xmlns:a16="http://schemas.microsoft.com/office/drawing/2014/main" id="{BF94A0FA-2BBE-49B1-ACC8-25C8EE3CDEE6}"/>
                  </a:ext>
                </a:extLst>
              </p:cNvPr>
              <p:cNvPicPr/>
              <p:nvPr/>
            </p:nvPicPr>
            <p:blipFill>
              <a:blip r:embed="rId660"/>
              <a:stretch>
                <a:fillRect/>
              </a:stretch>
            </p:blipFill>
            <p:spPr>
              <a:xfrm>
                <a:off x="9292246" y="6477074"/>
                <a:ext cx="26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671" name="Freihand 670">
                <a:extLst>
                  <a:ext uri="{FF2B5EF4-FFF2-40B4-BE49-F238E27FC236}">
                    <a16:creationId xmlns:a16="http://schemas.microsoft.com/office/drawing/2014/main" id="{6CA720AB-D285-4F87-A7DB-F8745F0C692C}"/>
                  </a:ext>
                </a:extLst>
              </p14:cNvPr>
              <p14:cNvContentPartPr/>
              <p14:nvPr/>
            </p14:nvContentPartPr>
            <p14:xfrm>
              <a:off x="9304126" y="6710714"/>
              <a:ext cx="16200" cy="111600"/>
            </p14:xfrm>
          </p:contentPart>
        </mc:Choice>
        <mc:Fallback xmlns="">
          <p:pic>
            <p:nvPicPr>
              <p:cNvPr id="671" name="Freihand 670">
                <a:extLst>
                  <a:ext uri="{FF2B5EF4-FFF2-40B4-BE49-F238E27FC236}">
                    <a16:creationId xmlns:a16="http://schemas.microsoft.com/office/drawing/2014/main" id="{6CA720AB-D285-4F87-A7DB-F8745F0C692C}"/>
                  </a:ext>
                </a:extLst>
              </p:cNvPr>
              <p:cNvPicPr/>
              <p:nvPr/>
            </p:nvPicPr>
            <p:blipFill>
              <a:blip r:embed="rId662"/>
              <a:stretch>
                <a:fillRect/>
              </a:stretch>
            </p:blipFill>
            <p:spPr>
              <a:xfrm>
                <a:off x="9295126" y="6701714"/>
                <a:ext cx="33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72" name="Freihand 671">
                <a:extLst>
                  <a:ext uri="{FF2B5EF4-FFF2-40B4-BE49-F238E27FC236}">
                    <a16:creationId xmlns:a16="http://schemas.microsoft.com/office/drawing/2014/main" id="{48C153A4-4606-49EF-8B74-B88C950DA98E}"/>
                  </a:ext>
                </a:extLst>
              </p14:cNvPr>
              <p14:cNvContentPartPr/>
              <p14:nvPr/>
            </p14:nvContentPartPr>
            <p14:xfrm>
              <a:off x="672851" y="152685"/>
              <a:ext cx="32040" cy="281520"/>
            </p14:xfrm>
          </p:contentPart>
        </mc:Choice>
        <mc:Fallback xmlns="">
          <p:pic>
            <p:nvPicPr>
              <p:cNvPr id="672" name="Freihand 671">
                <a:extLst>
                  <a:ext uri="{FF2B5EF4-FFF2-40B4-BE49-F238E27FC236}">
                    <a16:creationId xmlns:a16="http://schemas.microsoft.com/office/drawing/2014/main" id="{48C153A4-4606-49EF-8B74-B88C950DA98E}"/>
                  </a:ext>
                </a:extLst>
              </p:cNvPr>
              <p:cNvPicPr/>
              <p:nvPr/>
            </p:nvPicPr>
            <p:blipFill>
              <a:blip r:embed="rId664"/>
              <a:stretch>
                <a:fillRect/>
              </a:stretch>
            </p:blipFill>
            <p:spPr>
              <a:xfrm>
                <a:off x="663851" y="144045"/>
                <a:ext cx="49680" cy="299160"/>
              </a:xfrm>
              <a:prstGeom prst="rect">
                <a:avLst/>
              </a:prstGeom>
            </p:spPr>
          </p:pic>
        </mc:Fallback>
      </mc:AlternateContent>
      <p:grpSp>
        <p:nvGrpSpPr>
          <p:cNvPr id="692" name="Gruppieren 691">
            <a:extLst>
              <a:ext uri="{FF2B5EF4-FFF2-40B4-BE49-F238E27FC236}">
                <a16:creationId xmlns:a16="http://schemas.microsoft.com/office/drawing/2014/main" id="{A14F456E-96A1-44DB-8CC7-727EF13489F6}"/>
              </a:ext>
            </a:extLst>
          </p:cNvPr>
          <p:cNvGrpSpPr/>
          <p:nvPr/>
        </p:nvGrpSpPr>
        <p:grpSpPr>
          <a:xfrm>
            <a:off x="761411" y="187605"/>
            <a:ext cx="925920" cy="253440"/>
            <a:chOff x="606166" y="670634"/>
            <a:chExt cx="925920" cy="253440"/>
          </a:xfrm>
        </p:grpSpPr>
        <mc:AlternateContent xmlns:mc="http://schemas.openxmlformats.org/markup-compatibility/2006" xmlns:p14="http://schemas.microsoft.com/office/powerpoint/2010/main">
          <mc:Choice Requires="p14">
            <p:contentPart p14:bwMode="auto" r:id="rId665">
              <p14:nvContentPartPr>
                <p14:cNvPr id="681" name="Freihand 680">
                  <a:extLst>
                    <a:ext uri="{FF2B5EF4-FFF2-40B4-BE49-F238E27FC236}">
                      <a16:creationId xmlns:a16="http://schemas.microsoft.com/office/drawing/2014/main" id="{F1B725F1-65CC-45F9-8C43-75F55D1BE797}"/>
                    </a:ext>
                  </a:extLst>
                </p14:cNvPr>
                <p14:cNvContentPartPr/>
                <p14:nvPr/>
              </p14:nvContentPartPr>
              <p14:xfrm>
                <a:off x="606166" y="779714"/>
                <a:ext cx="126000" cy="144360"/>
              </p14:xfrm>
            </p:contentPart>
          </mc:Choice>
          <mc:Fallback xmlns="">
            <p:pic>
              <p:nvPicPr>
                <p:cNvPr id="681" name="Freihand 680">
                  <a:extLst>
                    <a:ext uri="{FF2B5EF4-FFF2-40B4-BE49-F238E27FC236}">
                      <a16:creationId xmlns:a16="http://schemas.microsoft.com/office/drawing/2014/main" id="{F1B725F1-65CC-45F9-8C43-75F55D1BE797}"/>
                    </a:ext>
                  </a:extLst>
                </p:cNvPr>
                <p:cNvPicPr/>
                <p:nvPr/>
              </p:nvPicPr>
              <p:blipFill>
                <a:blip r:embed="rId666"/>
                <a:stretch>
                  <a:fillRect/>
                </a:stretch>
              </p:blipFill>
              <p:spPr>
                <a:xfrm>
                  <a:off x="597526" y="771074"/>
                  <a:ext cx="143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82" name="Freihand 681">
                  <a:extLst>
                    <a:ext uri="{FF2B5EF4-FFF2-40B4-BE49-F238E27FC236}">
                      <a16:creationId xmlns:a16="http://schemas.microsoft.com/office/drawing/2014/main" id="{23E8F806-AA6F-441F-95F1-14C3BB6CC572}"/>
                    </a:ext>
                  </a:extLst>
                </p14:cNvPr>
                <p14:cNvContentPartPr/>
                <p14:nvPr/>
              </p14:nvContentPartPr>
              <p14:xfrm>
                <a:off x="800566" y="670634"/>
                <a:ext cx="20880" cy="238320"/>
              </p14:xfrm>
            </p:contentPart>
          </mc:Choice>
          <mc:Fallback xmlns="">
            <p:pic>
              <p:nvPicPr>
                <p:cNvPr id="682" name="Freihand 681">
                  <a:extLst>
                    <a:ext uri="{FF2B5EF4-FFF2-40B4-BE49-F238E27FC236}">
                      <a16:creationId xmlns:a16="http://schemas.microsoft.com/office/drawing/2014/main" id="{23E8F806-AA6F-441F-95F1-14C3BB6CC572}"/>
                    </a:ext>
                  </a:extLst>
                </p:cNvPr>
                <p:cNvPicPr/>
                <p:nvPr/>
              </p:nvPicPr>
              <p:blipFill>
                <a:blip r:embed="rId668"/>
                <a:stretch>
                  <a:fillRect/>
                </a:stretch>
              </p:blipFill>
              <p:spPr>
                <a:xfrm>
                  <a:off x="791926" y="661994"/>
                  <a:ext cx="385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83" name="Freihand 682">
                  <a:extLst>
                    <a:ext uri="{FF2B5EF4-FFF2-40B4-BE49-F238E27FC236}">
                      <a16:creationId xmlns:a16="http://schemas.microsoft.com/office/drawing/2014/main" id="{B04C9B78-ECFF-4A6C-96F4-3C1F60621FD8}"/>
                    </a:ext>
                  </a:extLst>
                </p14:cNvPr>
                <p14:cNvContentPartPr/>
                <p14:nvPr/>
              </p14:nvContentPartPr>
              <p14:xfrm>
                <a:off x="761326" y="753074"/>
                <a:ext cx="98640" cy="11880"/>
              </p14:xfrm>
            </p:contentPart>
          </mc:Choice>
          <mc:Fallback xmlns="">
            <p:pic>
              <p:nvPicPr>
                <p:cNvPr id="683" name="Freihand 682">
                  <a:extLst>
                    <a:ext uri="{FF2B5EF4-FFF2-40B4-BE49-F238E27FC236}">
                      <a16:creationId xmlns:a16="http://schemas.microsoft.com/office/drawing/2014/main" id="{B04C9B78-ECFF-4A6C-96F4-3C1F60621FD8}"/>
                    </a:ext>
                  </a:extLst>
                </p:cNvPr>
                <p:cNvPicPr/>
                <p:nvPr/>
              </p:nvPicPr>
              <p:blipFill>
                <a:blip r:embed="rId670"/>
                <a:stretch>
                  <a:fillRect/>
                </a:stretch>
              </p:blipFill>
              <p:spPr>
                <a:xfrm>
                  <a:off x="752686" y="744434"/>
                  <a:ext cx="116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85" name="Freihand 684">
                  <a:extLst>
                    <a:ext uri="{FF2B5EF4-FFF2-40B4-BE49-F238E27FC236}">
                      <a16:creationId xmlns:a16="http://schemas.microsoft.com/office/drawing/2014/main" id="{4EAC7BEF-2E13-4682-BB20-8725F14D9757}"/>
                    </a:ext>
                  </a:extLst>
                </p14:cNvPr>
                <p14:cNvContentPartPr/>
                <p14:nvPr/>
              </p14:nvContentPartPr>
              <p14:xfrm>
                <a:off x="866806" y="788354"/>
                <a:ext cx="144000" cy="131760"/>
              </p14:xfrm>
            </p:contentPart>
          </mc:Choice>
          <mc:Fallback xmlns="">
            <p:pic>
              <p:nvPicPr>
                <p:cNvPr id="685" name="Freihand 684">
                  <a:extLst>
                    <a:ext uri="{FF2B5EF4-FFF2-40B4-BE49-F238E27FC236}">
                      <a16:creationId xmlns:a16="http://schemas.microsoft.com/office/drawing/2014/main" id="{4EAC7BEF-2E13-4682-BB20-8725F14D9757}"/>
                    </a:ext>
                  </a:extLst>
                </p:cNvPr>
                <p:cNvPicPr/>
                <p:nvPr/>
              </p:nvPicPr>
              <p:blipFill>
                <a:blip r:embed="rId672"/>
                <a:stretch>
                  <a:fillRect/>
                </a:stretch>
              </p:blipFill>
              <p:spPr>
                <a:xfrm>
                  <a:off x="857806" y="779714"/>
                  <a:ext cx="161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86" name="Freihand 685">
                  <a:extLst>
                    <a:ext uri="{FF2B5EF4-FFF2-40B4-BE49-F238E27FC236}">
                      <a16:creationId xmlns:a16="http://schemas.microsoft.com/office/drawing/2014/main" id="{991B4928-5FB7-4302-A005-A97BB5F5CDD6}"/>
                    </a:ext>
                  </a:extLst>
                </p14:cNvPr>
                <p14:cNvContentPartPr/>
                <p14:nvPr/>
              </p14:nvContentPartPr>
              <p14:xfrm>
                <a:off x="1010086" y="794834"/>
                <a:ext cx="109080" cy="105840"/>
              </p14:xfrm>
            </p:contentPart>
          </mc:Choice>
          <mc:Fallback xmlns="">
            <p:pic>
              <p:nvPicPr>
                <p:cNvPr id="686" name="Freihand 685">
                  <a:extLst>
                    <a:ext uri="{FF2B5EF4-FFF2-40B4-BE49-F238E27FC236}">
                      <a16:creationId xmlns:a16="http://schemas.microsoft.com/office/drawing/2014/main" id="{991B4928-5FB7-4302-A005-A97BB5F5CDD6}"/>
                    </a:ext>
                  </a:extLst>
                </p:cNvPr>
                <p:cNvPicPr/>
                <p:nvPr/>
              </p:nvPicPr>
              <p:blipFill>
                <a:blip r:embed="rId674"/>
                <a:stretch>
                  <a:fillRect/>
                </a:stretch>
              </p:blipFill>
              <p:spPr>
                <a:xfrm>
                  <a:off x="1001446" y="785834"/>
                  <a:ext cx="126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87" name="Freihand 686">
                  <a:extLst>
                    <a:ext uri="{FF2B5EF4-FFF2-40B4-BE49-F238E27FC236}">
                      <a16:creationId xmlns:a16="http://schemas.microsoft.com/office/drawing/2014/main" id="{38004AA9-3A2E-4E4C-ACBB-F3B96E3085B6}"/>
                    </a:ext>
                  </a:extLst>
                </p14:cNvPr>
                <p14:cNvContentPartPr/>
                <p14:nvPr/>
              </p14:nvContentPartPr>
              <p14:xfrm>
                <a:off x="1137886" y="772154"/>
                <a:ext cx="129960" cy="136800"/>
              </p14:xfrm>
            </p:contentPart>
          </mc:Choice>
          <mc:Fallback xmlns="">
            <p:pic>
              <p:nvPicPr>
                <p:cNvPr id="687" name="Freihand 686">
                  <a:extLst>
                    <a:ext uri="{FF2B5EF4-FFF2-40B4-BE49-F238E27FC236}">
                      <a16:creationId xmlns:a16="http://schemas.microsoft.com/office/drawing/2014/main" id="{38004AA9-3A2E-4E4C-ACBB-F3B96E3085B6}"/>
                    </a:ext>
                  </a:extLst>
                </p:cNvPr>
                <p:cNvPicPr/>
                <p:nvPr/>
              </p:nvPicPr>
              <p:blipFill>
                <a:blip r:embed="rId676"/>
                <a:stretch>
                  <a:fillRect/>
                </a:stretch>
              </p:blipFill>
              <p:spPr>
                <a:xfrm>
                  <a:off x="1129246" y="763514"/>
                  <a:ext cx="147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689" name="Freihand 688">
                  <a:extLst>
                    <a:ext uri="{FF2B5EF4-FFF2-40B4-BE49-F238E27FC236}">
                      <a16:creationId xmlns:a16="http://schemas.microsoft.com/office/drawing/2014/main" id="{A6A1BFD8-2FEA-4001-8B7B-7984733EB883}"/>
                    </a:ext>
                  </a:extLst>
                </p14:cNvPr>
                <p14:cNvContentPartPr/>
                <p14:nvPr/>
              </p14:nvContentPartPr>
              <p14:xfrm>
                <a:off x="1308886" y="771434"/>
                <a:ext cx="120600" cy="134640"/>
              </p14:xfrm>
            </p:contentPart>
          </mc:Choice>
          <mc:Fallback xmlns="">
            <p:pic>
              <p:nvPicPr>
                <p:cNvPr id="689" name="Freihand 688">
                  <a:extLst>
                    <a:ext uri="{FF2B5EF4-FFF2-40B4-BE49-F238E27FC236}">
                      <a16:creationId xmlns:a16="http://schemas.microsoft.com/office/drawing/2014/main" id="{A6A1BFD8-2FEA-4001-8B7B-7984733EB883}"/>
                    </a:ext>
                  </a:extLst>
                </p:cNvPr>
                <p:cNvPicPr/>
                <p:nvPr/>
              </p:nvPicPr>
              <p:blipFill>
                <a:blip r:embed="rId678"/>
                <a:stretch>
                  <a:fillRect/>
                </a:stretch>
              </p:blipFill>
              <p:spPr>
                <a:xfrm>
                  <a:off x="1299886" y="762794"/>
                  <a:ext cx="138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690" name="Freihand 689">
                  <a:extLst>
                    <a:ext uri="{FF2B5EF4-FFF2-40B4-BE49-F238E27FC236}">
                      <a16:creationId xmlns:a16="http://schemas.microsoft.com/office/drawing/2014/main" id="{92B14456-69AF-43A8-8C3E-0BD5D0A03D38}"/>
                    </a:ext>
                  </a:extLst>
                </p14:cNvPr>
                <p14:cNvContentPartPr/>
                <p14:nvPr/>
              </p14:nvContentPartPr>
              <p14:xfrm>
                <a:off x="1471966" y="677114"/>
                <a:ext cx="24840" cy="220320"/>
              </p14:xfrm>
            </p:contentPart>
          </mc:Choice>
          <mc:Fallback xmlns="">
            <p:pic>
              <p:nvPicPr>
                <p:cNvPr id="690" name="Freihand 689">
                  <a:extLst>
                    <a:ext uri="{FF2B5EF4-FFF2-40B4-BE49-F238E27FC236}">
                      <a16:creationId xmlns:a16="http://schemas.microsoft.com/office/drawing/2014/main" id="{92B14456-69AF-43A8-8C3E-0BD5D0A03D38}"/>
                    </a:ext>
                  </a:extLst>
                </p:cNvPr>
                <p:cNvPicPr/>
                <p:nvPr/>
              </p:nvPicPr>
              <p:blipFill>
                <a:blip r:embed="rId680"/>
                <a:stretch>
                  <a:fillRect/>
                </a:stretch>
              </p:blipFill>
              <p:spPr>
                <a:xfrm>
                  <a:off x="1462966" y="668474"/>
                  <a:ext cx="42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691" name="Freihand 690">
                  <a:extLst>
                    <a:ext uri="{FF2B5EF4-FFF2-40B4-BE49-F238E27FC236}">
                      <a16:creationId xmlns:a16="http://schemas.microsoft.com/office/drawing/2014/main" id="{D9768DB2-F498-49C7-9F1A-C162E491D55B}"/>
                    </a:ext>
                  </a:extLst>
                </p14:cNvPr>
                <p14:cNvContentPartPr/>
                <p14:nvPr/>
              </p14:nvContentPartPr>
              <p14:xfrm>
                <a:off x="1417606" y="766754"/>
                <a:ext cx="114480" cy="13320"/>
              </p14:xfrm>
            </p:contentPart>
          </mc:Choice>
          <mc:Fallback xmlns="">
            <p:pic>
              <p:nvPicPr>
                <p:cNvPr id="691" name="Freihand 690">
                  <a:extLst>
                    <a:ext uri="{FF2B5EF4-FFF2-40B4-BE49-F238E27FC236}">
                      <a16:creationId xmlns:a16="http://schemas.microsoft.com/office/drawing/2014/main" id="{D9768DB2-F498-49C7-9F1A-C162E491D55B}"/>
                    </a:ext>
                  </a:extLst>
                </p:cNvPr>
                <p:cNvPicPr/>
                <p:nvPr/>
              </p:nvPicPr>
              <p:blipFill>
                <a:blip r:embed="rId682"/>
                <a:stretch>
                  <a:fillRect/>
                </a:stretch>
              </p:blipFill>
              <p:spPr>
                <a:xfrm>
                  <a:off x="1408606" y="757754"/>
                  <a:ext cx="132120" cy="30960"/>
                </a:xfrm>
                <a:prstGeom prst="rect">
                  <a:avLst/>
                </a:prstGeom>
              </p:spPr>
            </p:pic>
          </mc:Fallback>
        </mc:AlternateContent>
      </p:grpSp>
      <p:grpSp>
        <p:nvGrpSpPr>
          <p:cNvPr id="701" name="Gruppieren 700">
            <a:extLst>
              <a:ext uri="{FF2B5EF4-FFF2-40B4-BE49-F238E27FC236}">
                <a16:creationId xmlns:a16="http://schemas.microsoft.com/office/drawing/2014/main" id="{8C923217-3880-4D74-9BE7-4CC57941A9AC}"/>
              </a:ext>
            </a:extLst>
          </p:cNvPr>
          <p:cNvGrpSpPr/>
          <p:nvPr/>
        </p:nvGrpSpPr>
        <p:grpSpPr>
          <a:xfrm>
            <a:off x="4980721" y="100596"/>
            <a:ext cx="667800" cy="276120"/>
            <a:chOff x="4730326" y="144674"/>
            <a:chExt cx="667800" cy="276120"/>
          </a:xfrm>
        </p:grpSpPr>
        <mc:AlternateContent xmlns:mc="http://schemas.openxmlformats.org/markup-compatibility/2006" xmlns:p14="http://schemas.microsoft.com/office/powerpoint/2010/main">
          <mc:Choice Requires="p14">
            <p:contentPart p14:bwMode="auto" r:id="rId683">
              <p14:nvContentPartPr>
                <p14:cNvPr id="693" name="Freihand 692">
                  <a:extLst>
                    <a:ext uri="{FF2B5EF4-FFF2-40B4-BE49-F238E27FC236}">
                      <a16:creationId xmlns:a16="http://schemas.microsoft.com/office/drawing/2014/main" id="{110CD9D7-5CD6-44A9-993F-C2F884212AC5}"/>
                    </a:ext>
                  </a:extLst>
                </p14:cNvPr>
                <p14:cNvContentPartPr/>
                <p14:nvPr/>
              </p14:nvContentPartPr>
              <p14:xfrm>
                <a:off x="4773166" y="164474"/>
                <a:ext cx="20880" cy="236160"/>
              </p14:xfrm>
            </p:contentPart>
          </mc:Choice>
          <mc:Fallback xmlns="">
            <p:pic>
              <p:nvPicPr>
                <p:cNvPr id="693" name="Freihand 692">
                  <a:extLst>
                    <a:ext uri="{FF2B5EF4-FFF2-40B4-BE49-F238E27FC236}">
                      <a16:creationId xmlns:a16="http://schemas.microsoft.com/office/drawing/2014/main" id="{110CD9D7-5CD6-44A9-993F-C2F884212AC5}"/>
                    </a:ext>
                  </a:extLst>
                </p:cNvPr>
                <p:cNvPicPr/>
                <p:nvPr/>
              </p:nvPicPr>
              <p:blipFill>
                <a:blip r:embed="rId684"/>
                <a:stretch>
                  <a:fillRect/>
                </a:stretch>
              </p:blipFill>
              <p:spPr>
                <a:xfrm>
                  <a:off x="4764166" y="155474"/>
                  <a:ext cx="38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694" name="Freihand 693">
                  <a:extLst>
                    <a:ext uri="{FF2B5EF4-FFF2-40B4-BE49-F238E27FC236}">
                      <a16:creationId xmlns:a16="http://schemas.microsoft.com/office/drawing/2014/main" id="{A22AE16A-7FFB-40B8-AFB6-456709B0A9F3}"/>
                    </a:ext>
                  </a:extLst>
                </p14:cNvPr>
                <p14:cNvContentPartPr/>
                <p14:nvPr/>
              </p14:nvContentPartPr>
              <p14:xfrm>
                <a:off x="4730326" y="150434"/>
                <a:ext cx="225720" cy="270360"/>
              </p14:xfrm>
            </p:contentPart>
          </mc:Choice>
          <mc:Fallback xmlns="">
            <p:pic>
              <p:nvPicPr>
                <p:cNvPr id="694" name="Freihand 693">
                  <a:extLst>
                    <a:ext uri="{FF2B5EF4-FFF2-40B4-BE49-F238E27FC236}">
                      <a16:creationId xmlns:a16="http://schemas.microsoft.com/office/drawing/2014/main" id="{A22AE16A-7FFB-40B8-AFB6-456709B0A9F3}"/>
                    </a:ext>
                  </a:extLst>
                </p:cNvPr>
                <p:cNvPicPr/>
                <p:nvPr/>
              </p:nvPicPr>
              <p:blipFill>
                <a:blip r:embed="rId686"/>
                <a:stretch>
                  <a:fillRect/>
                </a:stretch>
              </p:blipFill>
              <p:spPr>
                <a:xfrm>
                  <a:off x="4721686" y="141794"/>
                  <a:ext cx="2433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695" name="Freihand 694">
                  <a:extLst>
                    <a:ext uri="{FF2B5EF4-FFF2-40B4-BE49-F238E27FC236}">
                      <a16:creationId xmlns:a16="http://schemas.microsoft.com/office/drawing/2014/main" id="{95485FD0-179B-4E96-BA35-456A9AD89C86}"/>
                    </a:ext>
                  </a:extLst>
                </p14:cNvPr>
                <p14:cNvContentPartPr/>
                <p14:nvPr/>
              </p14:nvContentPartPr>
              <p14:xfrm>
                <a:off x="5005726" y="144674"/>
                <a:ext cx="147960" cy="246960"/>
              </p14:xfrm>
            </p:contentPart>
          </mc:Choice>
          <mc:Fallback xmlns="">
            <p:pic>
              <p:nvPicPr>
                <p:cNvPr id="695" name="Freihand 694">
                  <a:extLst>
                    <a:ext uri="{FF2B5EF4-FFF2-40B4-BE49-F238E27FC236}">
                      <a16:creationId xmlns:a16="http://schemas.microsoft.com/office/drawing/2014/main" id="{95485FD0-179B-4E96-BA35-456A9AD89C86}"/>
                    </a:ext>
                  </a:extLst>
                </p:cNvPr>
                <p:cNvPicPr/>
                <p:nvPr/>
              </p:nvPicPr>
              <p:blipFill>
                <a:blip r:embed="rId688"/>
                <a:stretch>
                  <a:fillRect/>
                </a:stretch>
              </p:blipFill>
              <p:spPr>
                <a:xfrm>
                  <a:off x="4997086" y="136034"/>
                  <a:ext cx="1656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699" name="Freihand 698">
                  <a:extLst>
                    <a:ext uri="{FF2B5EF4-FFF2-40B4-BE49-F238E27FC236}">
                      <a16:creationId xmlns:a16="http://schemas.microsoft.com/office/drawing/2014/main" id="{1F0FDEBC-8EED-449C-B34B-597DEDCDB312}"/>
                    </a:ext>
                  </a:extLst>
                </p14:cNvPr>
                <p14:cNvContentPartPr/>
                <p14:nvPr/>
              </p14:nvContentPartPr>
              <p14:xfrm>
                <a:off x="5214886" y="168434"/>
                <a:ext cx="148320" cy="221040"/>
              </p14:xfrm>
            </p:contentPart>
          </mc:Choice>
          <mc:Fallback xmlns="">
            <p:pic>
              <p:nvPicPr>
                <p:cNvPr id="699" name="Freihand 698">
                  <a:extLst>
                    <a:ext uri="{FF2B5EF4-FFF2-40B4-BE49-F238E27FC236}">
                      <a16:creationId xmlns:a16="http://schemas.microsoft.com/office/drawing/2014/main" id="{1F0FDEBC-8EED-449C-B34B-597DEDCDB312}"/>
                    </a:ext>
                  </a:extLst>
                </p:cNvPr>
                <p:cNvPicPr/>
                <p:nvPr/>
              </p:nvPicPr>
              <p:blipFill>
                <a:blip r:embed="rId690"/>
                <a:stretch>
                  <a:fillRect/>
                </a:stretch>
              </p:blipFill>
              <p:spPr>
                <a:xfrm>
                  <a:off x="5206246" y="159794"/>
                  <a:ext cx="165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700" name="Freihand 699">
                  <a:extLst>
                    <a:ext uri="{FF2B5EF4-FFF2-40B4-BE49-F238E27FC236}">
                      <a16:creationId xmlns:a16="http://schemas.microsoft.com/office/drawing/2014/main" id="{16F80A53-87DC-49BB-B435-BE6CBFD164CC}"/>
                    </a:ext>
                  </a:extLst>
                </p14:cNvPr>
                <p14:cNvContentPartPr/>
                <p14:nvPr/>
              </p14:nvContentPartPr>
              <p14:xfrm>
                <a:off x="5217046" y="282194"/>
                <a:ext cx="181080" cy="29520"/>
              </p14:xfrm>
            </p:contentPart>
          </mc:Choice>
          <mc:Fallback xmlns="">
            <p:pic>
              <p:nvPicPr>
                <p:cNvPr id="700" name="Freihand 699">
                  <a:extLst>
                    <a:ext uri="{FF2B5EF4-FFF2-40B4-BE49-F238E27FC236}">
                      <a16:creationId xmlns:a16="http://schemas.microsoft.com/office/drawing/2014/main" id="{16F80A53-87DC-49BB-B435-BE6CBFD164CC}"/>
                    </a:ext>
                  </a:extLst>
                </p:cNvPr>
                <p:cNvPicPr/>
                <p:nvPr/>
              </p:nvPicPr>
              <p:blipFill>
                <a:blip r:embed="rId692"/>
                <a:stretch>
                  <a:fillRect/>
                </a:stretch>
              </p:blipFill>
              <p:spPr>
                <a:xfrm>
                  <a:off x="5208046" y="273554"/>
                  <a:ext cx="198720" cy="47160"/>
                </a:xfrm>
                <a:prstGeom prst="rect">
                  <a:avLst/>
                </a:prstGeom>
              </p:spPr>
            </p:pic>
          </mc:Fallback>
        </mc:AlternateContent>
      </p:grpSp>
      <p:grpSp>
        <p:nvGrpSpPr>
          <p:cNvPr id="715" name="Gruppieren 714">
            <a:extLst>
              <a:ext uri="{FF2B5EF4-FFF2-40B4-BE49-F238E27FC236}">
                <a16:creationId xmlns:a16="http://schemas.microsoft.com/office/drawing/2014/main" id="{1E519458-1D51-4A40-9111-F3B5BFBCB526}"/>
              </a:ext>
            </a:extLst>
          </p:cNvPr>
          <p:cNvGrpSpPr/>
          <p:nvPr/>
        </p:nvGrpSpPr>
        <p:grpSpPr>
          <a:xfrm>
            <a:off x="9804166" y="142154"/>
            <a:ext cx="990000" cy="251640"/>
            <a:chOff x="9804166" y="142154"/>
            <a:chExt cx="990000" cy="251640"/>
          </a:xfrm>
        </p:grpSpPr>
        <mc:AlternateContent xmlns:mc="http://schemas.openxmlformats.org/markup-compatibility/2006" xmlns:p14="http://schemas.microsoft.com/office/powerpoint/2010/main">
          <mc:Choice Requires="p14">
            <p:contentPart p14:bwMode="auto" r:id="rId693">
              <p14:nvContentPartPr>
                <p14:cNvPr id="702" name="Freihand 701">
                  <a:extLst>
                    <a:ext uri="{FF2B5EF4-FFF2-40B4-BE49-F238E27FC236}">
                      <a16:creationId xmlns:a16="http://schemas.microsoft.com/office/drawing/2014/main" id="{44C8DC01-B37E-4AB2-BF67-3D3622026B76}"/>
                    </a:ext>
                  </a:extLst>
                </p14:cNvPr>
                <p14:cNvContentPartPr/>
                <p14:nvPr/>
              </p14:nvContentPartPr>
              <p14:xfrm>
                <a:off x="9804166" y="151154"/>
                <a:ext cx="19800" cy="242640"/>
              </p14:xfrm>
            </p:contentPart>
          </mc:Choice>
          <mc:Fallback xmlns="">
            <p:pic>
              <p:nvPicPr>
                <p:cNvPr id="702" name="Freihand 701">
                  <a:extLst>
                    <a:ext uri="{FF2B5EF4-FFF2-40B4-BE49-F238E27FC236}">
                      <a16:creationId xmlns:a16="http://schemas.microsoft.com/office/drawing/2014/main" id="{44C8DC01-B37E-4AB2-BF67-3D3622026B76}"/>
                    </a:ext>
                  </a:extLst>
                </p:cNvPr>
                <p:cNvPicPr/>
                <p:nvPr/>
              </p:nvPicPr>
              <p:blipFill>
                <a:blip r:embed="rId694"/>
                <a:stretch>
                  <a:fillRect/>
                </a:stretch>
              </p:blipFill>
              <p:spPr>
                <a:xfrm>
                  <a:off x="9795526" y="142154"/>
                  <a:ext cx="374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703" name="Freihand 702">
                  <a:extLst>
                    <a:ext uri="{FF2B5EF4-FFF2-40B4-BE49-F238E27FC236}">
                      <a16:creationId xmlns:a16="http://schemas.microsoft.com/office/drawing/2014/main" id="{47987DF0-C39C-4D1A-828C-27ECE280E37F}"/>
                    </a:ext>
                  </a:extLst>
                </p14:cNvPr>
                <p14:cNvContentPartPr/>
                <p14:nvPr/>
              </p14:nvContentPartPr>
              <p14:xfrm>
                <a:off x="9893806" y="258074"/>
                <a:ext cx="124920" cy="120600"/>
              </p14:xfrm>
            </p:contentPart>
          </mc:Choice>
          <mc:Fallback xmlns="">
            <p:pic>
              <p:nvPicPr>
                <p:cNvPr id="703" name="Freihand 702">
                  <a:extLst>
                    <a:ext uri="{FF2B5EF4-FFF2-40B4-BE49-F238E27FC236}">
                      <a16:creationId xmlns:a16="http://schemas.microsoft.com/office/drawing/2014/main" id="{47987DF0-C39C-4D1A-828C-27ECE280E37F}"/>
                    </a:ext>
                  </a:extLst>
                </p:cNvPr>
                <p:cNvPicPr/>
                <p:nvPr/>
              </p:nvPicPr>
              <p:blipFill>
                <a:blip r:embed="rId696"/>
                <a:stretch>
                  <a:fillRect/>
                </a:stretch>
              </p:blipFill>
              <p:spPr>
                <a:xfrm>
                  <a:off x="9884806" y="249434"/>
                  <a:ext cx="1425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705" name="Freihand 704">
                  <a:extLst>
                    <a:ext uri="{FF2B5EF4-FFF2-40B4-BE49-F238E27FC236}">
                      <a16:creationId xmlns:a16="http://schemas.microsoft.com/office/drawing/2014/main" id="{9C0A67D2-A5C3-4C90-8866-4FB2A942A107}"/>
                    </a:ext>
                  </a:extLst>
                </p14:cNvPr>
                <p14:cNvContentPartPr/>
                <p14:nvPr/>
              </p14:nvContentPartPr>
              <p14:xfrm>
                <a:off x="10072006" y="142154"/>
                <a:ext cx="15840" cy="243720"/>
              </p14:xfrm>
            </p:contentPart>
          </mc:Choice>
          <mc:Fallback xmlns="">
            <p:pic>
              <p:nvPicPr>
                <p:cNvPr id="705" name="Freihand 704">
                  <a:extLst>
                    <a:ext uri="{FF2B5EF4-FFF2-40B4-BE49-F238E27FC236}">
                      <a16:creationId xmlns:a16="http://schemas.microsoft.com/office/drawing/2014/main" id="{9C0A67D2-A5C3-4C90-8866-4FB2A942A107}"/>
                    </a:ext>
                  </a:extLst>
                </p:cNvPr>
                <p:cNvPicPr/>
                <p:nvPr/>
              </p:nvPicPr>
              <p:blipFill>
                <a:blip r:embed="rId698"/>
                <a:stretch>
                  <a:fillRect/>
                </a:stretch>
              </p:blipFill>
              <p:spPr>
                <a:xfrm>
                  <a:off x="10063366" y="133514"/>
                  <a:ext cx="334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706" name="Freihand 705">
                  <a:extLst>
                    <a:ext uri="{FF2B5EF4-FFF2-40B4-BE49-F238E27FC236}">
                      <a16:creationId xmlns:a16="http://schemas.microsoft.com/office/drawing/2014/main" id="{7A53C7C8-6E18-4475-9C72-EFD6E346124E}"/>
                    </a:ext>
                  </a:extLst>
                </p14:cNvPr>
                <p14:cNvContentPartPr/>
                <p14:nvPr/>
              </p14:nvContentPartPr>
              <p14:xfrm>
                <a:off x="10033486" y="216674"/>
                <a:ext cx="109080" cy="7560"/>
              </p14:xfrm>
            </p:contentPart>
          </mc:Choice>
          <mc:Fallback xmlns="">
            <p:pic>
              <p:nvPicPr>
                <p:cNvPr id="706" name="Freihand 705">
                  <a:extLst>
                    <a:ext uri="{FF2B5EF4-FFF2-40B4-BE49-F238E27FC236}">
                      <a16:creationId xmlns:a16="http://schemas.microsoft.com/office/drawing/2014/main" id="{7A53C7C8-6E18-4475-9C72-EFD6E346124E}"/>
                    </a:ext>
                  </a:extLst>
                </p:cNvPr>
                <p:cNvPicPr/>
                <p:nvPr/>
              </p:nvPicPr>
              <p:blipFill>
                <a:blip r:embed="rId700"/>
                <a:stretch>
                  <a:fillRect/>
                </a:stretch>
              </p:blipFill>
              <p:spPr>
                <a:xfrm>
                  <a:off x="10024486" y="208034"/>
                  <a:ext cx="126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707" name="Freihand 706">
                  <a:extLst>
                    <a:ext uri="{FF2B5EF4-FFF2-40B4-BE49-F238E27FC236}">
                      <a16:creationId xmlns:a16="http://schemas.microsoft.com/office/drawing/2014/main" id="{7070CDE2-08FD-4C66-87CE-1BF1E3BD1FE1}"/>
                    </a:ext>
                  </a:extLst>
                </p14:cNvPr>
                <p14:cNvContentPartPr/>
                <p14:nvPr/>
              </p14:nvContentPartPr>
              <p14:xfrm>
                <a:off x="10140766" y="271394"/>
                <a:ext cx="98280" cy="113760"/>
              </p14:xfrm>
            </p:contentPart>
          </mc:Choice>
          <mc:Fallback xmlns="">
            <p:pic>
              <p:nvPicPr>
                <p:cNvPr id="707" name="Freihand 706">
                  <a:extLst>
                    <a:ext uri="{FF2B5EF4-FFF2-40B4-BE49-F238E27FC236}">
                      <a16:creationId xmlns:a16="http://schemas.microsoft.com/office/drawing/2014/main" id="{7070CDE2-08FD-4C66-87CE-1BF1E3BD1FE1}"/>
                    </a:ext>
                  </a:extLst>
                </p:cNvPr>
                <p:cNvPicPr/>
                <p:nvPr/>
              </p:nvPicPr>
              <p:blipFill>
                <a:blip r:embed="rId702"/>
                <a:stretch>
                  <a:fillRect/>
                </a:stretch>
              </p:blipFill>
              <p:spPr>
                <a:xfrm>
                  <a:off x="10132126" y="262394"/>
                  <a:ext cx="115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709" name="Freihand 708">
                  <a:extLst>
                    <a:ext uri="{FF2B5EF4-FFF2-40B4-BE49-F238E27FC236}">
                      <a16:creationId xmlns:a16="http://schemas.microsoft.com/office/drawing/2014/main" id="{B15BEFB1-3B35-4EDD-9718-0E87ACF316FD}"/>
                    </a:ext>
                  </a:extLst>
                </p14:cNvPr>
                <p14:cNvContentPartPr/>
                <p14:nvPr/>
              </p14:nvContentPartPr>
              <p14:xfrm>
                <a:off x="10231126" y="272834"/>
                <a:ext cx="116640" cy="99360"/>
              </p14:xfrm>
            </p:contentPart>
          </mc:Choice>
          <mc:Fallback xmlns="">
            <p:pic>
              <p:nvPicPr>
                <p:cNvPr id="709" name="Freihand 708">
                  <a:extLst>
                    <a:ext uri="{FF2B5EF4-FFF2-40B4-BE49-F238E27FC236}">
                      <a16:creationId xmlns:a16="http://schemas.microsoft.com/office/drawing/2014/main" id="{B15BEFB1-3B35-4EDD-9718-0E87ACF316FD}"/>
                    </a:ext>
                  </a:extLst>
                </p:cNvPr>
                <p:cNvPicPr/>
                <p:nvPr/>
              </p:nvPicPr>
              <p:blipFill>
                <a:blip r:embed="rId704"/>
                <a:stretch>
                  <a:fillRect/>
                </a:stretch>
              </p:blipFill>
              <p:spPr>
                <a:xfrm>
                  <a:off x="10222486" y="263834"/>
                  <a:ext cx="134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710" name="Freihand 709">
                  <a:extLst>
                    <a:ext uri="{FF2B5EF4-FFF2-40B4-BE49-F238E27FC236}">
                      <a16:creationId xmlns:a16="http://schemas.microsoft.com/office/drawing/2014/main" id="{7242175B-9ADB-42D6-84A4-C82C6C17244F}"/>
                    </a:ext>
                  </a:extLst>
                </p14:cNvPr>
                <p14:cNvContentPartPr/>
                <p14:nvPr/>
              </p14:nvContentPartPr>
              <p14:xfrm>
                <a:off x="10367206" y="282554"/>
                <a:ext cx="23400" cy="107640"/>
              </p14:xfrm>
            </p:contentPart>
          </mc:Choice>
          <mc:Fallback xmlns="">
            <p:pic>
              <p:nvPicPr>
                <p:cNvPr id="710" name="Freihand 709">
                  <a:extLst>
                    <a:ext uri="{FF2B5EF4-FFF2-40B4-BE49-F238E27FC236}">
                      <a16:creationId xmlns:a16="http://schemas.microsoft.com/office/drawing/2014/main" id="{7242175B-9ADB-42D6-84A4-C82C6C17244F}"/>
                    </a:ext>
                  </a:extLst>
                </p:cNvPr>
                <p:cNvPicPr/>
                <p:nvPr/>
              </p:nvPicPr>
              <p:blipFill>
                <a:blip r:embed="rId706"/>
                <a:stretch>
                  <a:fillRect/>
                </a:stretch>
              </p:blipFill>
              <p:spPr>
                <a:xfrm>
                  <a:off x="10358206" y="273914"/>
                  <a:ext cx="41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711" name="Freihand 710">
                  <a:extLst>
                    <a:ext uri="{FF2B5EF4-FFF2-40B4-BE49-F238E27FC236}">
                      <a16:creationId xmlns:a16="http://schemas.microsoft.com/office/drawing/2014/main" id="{BC9C04F5-AA9E-472D-9563-57902A40A67C}"/>
                    </a:ext>
                  </a:extLst>
                </p14:cNvPr>
                <p14:cNvContentPartPr/>
                <p14:nvPr/>
              </p14:nvContentPartPr>
              <p14:xfrm>
                <a:off x="10432726" y="267074"/>
                <a:ext cx="132480" cy="107640"/>
              </p14:xfrm>
            </p:contentPart>
          </mc:Choice>
          <mc:Fallback xmlns="">
            <p:pic>
              <p:nvPicPr>
                <p:cNvPr id="711" name="Freihand 710">
                  <a:extLst>
                    <a:ext uri="{FF2B5EF4-FFF2-40B4-BE49-F238E27FC236}">
                      <a16:creationId xmlns:a16="http://schemas.microsoft.com/office/drawing/2014/main" id="{BC9C04F5-AA9E-472D-9563-57902A40A67C}"/>
                    </a:ext>
                  </a:extLst>
                </p:cNvPr>
                <p:cNvPicPr/>
                <p:nvPr/>
              </p:nvPicPr>
              <p:blipFill>
                <a:blip r:embed="rId708"/>
                <a:stretch>
                  <a:fillRect/>
                </a:stretch>
              </p:blipFill>
              <p:spPr>
                <a:xfrm>
                  <a:off x="10424086" y="258074"/>
                  <a:ext cx="150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712" name="Freihand 711">
                  <a:extLst>
                    <a:ext uri="{FF2B5EF4-FFF2-40B4-BE49-F238E27FC236}">
                      <a16:creationId xmlns:a16="http://schemas.microsoft.com/office/drawing/2014/main" id="{97C93501-7B28-49C6-B68D-0B39584603A7}"/>
                    </a:ext>
                  </a:extLst>
                </p14:cNvPr>
                <p14:cNvContentPartPr/>
                <p14:nvPr/>
              </p14:nvContentPartPr>
              <p14:xfrm>
                <a:off x="10598326" y="249074"/>
                <a:ext cx="110520" cy="128160"/>
              </p14:xfrm>
            </p:contentPart>
          </mc:Choice>
          <mc:Fallback xmlns="">
            <p:pic>
              <p:nvPicPr>
                <p:cNvPr id="712" name="Freihand 711">
                  <a:extLst>
                    <a:ext uri="{FF2B5EF4-FFF2-40B4-BE49-F238E27FC236}">
                      <a16:creationId xmlns:a16="http://schemas.microsoft.com/office/drawing/2014/main" id="{97C93501-7B28-49C6-B68D-0B39584603A7}"/>
                    </a:ext>
                  </a:extLst>
                </p:cNvPr>
                <p:cNvPicPr/>
                <p:nvPr/>
              </p:nvPicPr>
              <p:blipFill>
                <a:blip r:embed="rId710"/>
                <a:stretch>
                  <a:fillRect/>
                </a:stretch>
              </p:blipFill>
              <p:spPr>
                <a:xfrm>
                  <a:off x="10589326" y="240434"/>
                  <a:ext cx="128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713" name="Freihand 712">
                  <a:extLst>
                    <a:ext uri="{FF2B5EF4-FFF2-40B4-BE49-F238E27FC236}">
                      <a16:creationId xmlns:a16="http://schemas.microsoft.com/office/drawing/2014/main" id="{18F20F1A-7B88-4413-9A60-9D8941EDF37C}"/>
                    </a:ext>
                  </a:extLst>
                </p14:cNvPr>
                <p14:cNvContentPartPr/>
                <p14:nvPr/>
              </p14:nvContentPartPr>
              <p14:xfrm>
                <a:off x="10740166" y="149354"/>
                <a:ext cx="34920" cy="211320"/>
              </p14:xfrm>
            </p:contentPart>
          </mc:Choice>
          <mc:Fallback xmlns="">
            <p:pic>
              <p:nvPicPr>
                <p:cNvPr id="713" name="Freihand 712">
                  <a:extLst>
                    <a:ext uri="{FF2B5EF4-FFF2-40B4-BE49-F238E27FC236}">
                      <a16:creationId xmlns:a16="http://schemas.microsoft.com/office/drawing/2014/main" id="{18F20F1A-7B88-4413-9A60-9D8941EDF37C}"/>
                    </a:ext>
                  </a:extLst>
                </p:cNvPr>
                <p:cNvPicPr/>
                <p:nvPr/>
              </p:nvPicPr>
              <p:blipFill>
                <a:blip r:embed="rId712"/>
                <a:stretch>
                  <a:fillRect/>
                </a:stretch>
              </p:blipFill>
              <p:spPr>
                <a:xfrm>
                  <a:off x="10731166" y="140354"/>
                  <a:ext cx="52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714" name="Freihand 713">
                  <a:extLst>
                    <a:ext uri="{FF2B5EF4-FFF2-40B4-BE49-F238E27FC236}">
                      <a16:creationId xmlns:a16="http://schemas.microsoft.com/office/drawing/2014/main" id="{76DE028C-D821-41F8-A723-45261CA14827}"/>
                    </a:ext>
                  </a:extLst>
                </p14:cNvPr>
                <p14:cNvContentPartPr/>
                <p14:nvPr/>
              </p14:nvContentPartPr>
              <p14:xfrm>
                <a:off x="10720006" y="217034"/>
                <a:ext cx="74160" cy="14400"/>
              </p14:xfrm>
            </p:contentPart>
          </mc:Choice>
          <mc:Fallback xmlns="">
            <p:pic>
              <p:nvPicPr>
                <p:cNvPr id="714" name="Freihand 713">
                  <a:extLst>
                    <a:ext uri="{FF2B5EF4-FFF2-40B4-BE49-F238E27FC236}">
                      <a16:creationId xmlns:a16="http://schemas.microsoft.com/office/drawing/2014/main" id="{76DE028C-D821-41F8-A723-45261CA14827}"/>
                    </a:ext>
                  </a:extLst>
                </p:cNvPr>
                <p:cNvPicPr/>
                <p:nvPr/>
              </p:nvPicPr>
              <p:blipFill>
                <a:blip r:embed="rId714"/>
                <a:stretch>
                  <a:fillRect/>
                </a:stretch>
              </p:blipFill>
              <p:spPr>
                <a:xfrm>
                  <a:off x="10711006" y="208394"/>
                  <a:ext cx="91800" cy="32040"/>
                </a:xfrm>
                <a:prstGeom prst="rect">
                  <a:avLst/>
                </a:prstGeom>
              </p:spPr>
            </p:pic>
          </mc:Fallback>
        </mc:AlternateContent>
      </p:grpSp>
      <p:grpSp>
        <p:nvGrpSpPr>
          <p:cNvPr id="723" name="Gruppieren 722">
            <a:extLst>
              <a:ext uri="{FF2B5EF4-FFF2-40B4-BE49-F238E27FC236}">
                <a16:creationId xmlns:a16="http://schemas.microsoft.com/office/drawing/2014/main" id="{86F6618B-BFFB-4F2F-A417-F60F6A731A67}"/>
              </a:ext>
            </a:extLst>
          </p:cNvPr>
          <p:cNvGrpSpPr/>
          <p:nvPr/>
        </p:nvGrpSpPr>
        <p:grpSpPr>
          <a:xfrm>
            <a:off x="3066046" y="4233914"/>
            <a:ext cx="119520" cy="486000"/>
            <a:chOff x="3066046" y="4233914"/>
            <a:chExt cx="119520" cy="486000"/>
          </a:xfrm>
        </p:grpSpPr>
        <mc:AlternateContent xmlns:mc="http://schemas.openxmlformats.org/markup-compatibility/2006" xmlns:p14="http://schemas.microsoft.com/office/powerpoint/2010/main">
          <mc:Choice Requires="p14">
            <p:contentPart p14:bwMode="auto" r:id="rId715">
              <p14:nvContentPartPr>
                <p14:cNvPr id="717" name="Freihand 716">
                  <a:extLst>
                    <a:ext uri="{FF2B5EF4-FFF2-40B4-BE49-F238E27FC236}">
                      <a16:creationId xmlns:a16="http://schemas.microsoft.com/office/drawing/2014/main" id="{11C6E316-DF5D-4910-A486-C071337F44A4}"/>
                    </a:ext>
                  </a:extLst>
                </p14:cNvPr>
                <p14:cNvContentPartPr/>
                <p14:nvPr/>
              </p14:nvContentPartPr>
              <p14:xfrm>
                <a:off x="3066046" y="4639994"/>
                <a:ext cx="13320" cy="79920"/>
              </p14:xfrm>
            </p:contentPart>
          </mc:Choice>
          <mc:Fallback xmlns="">
            <p:pic>
              <p:nvPicPr>
                <p:cNvPr id="717" name="Freihand 716">
                  <a:extLst>
                    <a:ext uri="{FF2B5EF4-FFF2-40B4-BE49-F238E27FC236}">
                      <a16:creationId xmlns:a16="http://schemas.microsoft.com/office/drawing/2014/main" id="{11C6E316-DF5D-4910-A486-C071337F44A4}"/>
                    </a:ext>
                  </a:extLst>
                </p:cNvPr>
                <p:cNvPicPr/>
                <p:nvPr/>
              </p:nvPicPr>
              <p:blipFill>
                <a:blip r:embed="rId716"/>
                <a:stretch>
                  <a:fillRect/>
                </a:stretch>
              </p:blipFill>
              <p:spPr>
                <a:xfrm>
                  <a:off x="3057406" y="4630994"/>
                  <a:ext cx="309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718" name="Freihand 717">
                  <a:extLst>
                    <a:ext uri="{FF2B5EF4-FFF2-40B4-BE49-F238E27FC236}">
                      <a16:creationId xmlns:a16="http://schemas.microsoft.com/office/drawing/2014/main" id="{24EAF5CF-2F02-468E-AA4A-2446FFC0540E}"/>
                    </a:ext>
                  </a:extLst>
                </p14:cNvPr>
                <p14:cNvContentPartPr/>
                <p14:nvPr/>
              </p14:nvContentPartPr>
              <p14:xfrm>
                <a:off x="3112846" y="4439114"/>
                <a:ext cx="20520" cy="98640"/>
              </p14:xfrm>
            </p:contentPart>
          </mc:Choice>
          <mc:Fallback xmlns="">
            <p:pic>
              <p:nvPicPr>
                <p:cNvPr id="718" name="Freihand 717">
                  <a:extLst>
                    <a:ext uri="{FF2B5EF4-FFF2-40B4-BE49-F238E27FC236}">
                      <a16:creationId xmlns:a16="http://schemas.microsoft.com/office/drawing/2014/main" id="{24EAF5CF-2F02-468E-AA4A-2446FFC0540E}"/>
                    </a:ext>
                  </a:extLst>
                </p:cNvPr>
                <p:cNvPicPr/>
                <p:nvPr/>
              </p:nvPicPr>
              <p:blipFill>
                <a:blip r:embed="rId718"/>
                <a:stretch>
                  <a:fillRect/>
                </a:stretch>
              </p:blipFill>
              <p:spPr>
                <a:xfrm>
                  <a:off x="3103846" y="4430474"/>
                  <a:ext cx="38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719" name="Freihand 718">
                  <a:extLst>
                    <a:ext uri="{FF2B5EF4-FFF2-40B4-BE49-F238E27FC236}">
                      <a16:creationId xmlns:a16="http://schemas.microsoft.com/office/drawing/2014/main" id="{40225530-20A2-4449-898D-133AD76FE83A}"/>
                    </a:ext>
                  </a:extLst>
                </p14:cNvPr>
                <p14:cNvContentPartPr/>
                <p14:nvPr/>
              </p14:nvContentPartPr>
              <p14:xfrm>
                <a:off x="3167206" y="4233914"/>
                <a:ext cx="18360" cy="76680"/>
              </p14:xfrm>
            </p:contentPart>
          </mc:Choice>
          <mc:Fallback xmlns="">
            <p:pic>
              <p:nvPicPr>
                <p:cNvPr id="719" name="Freihand 718">
                  <a:extLst>
                    <a:ext uri="{FF2B5EF4-FFF2-40B4-BE49-F238E27FC236}">
                      <a16:creationId xmlns:a16="http://schemas.microsoft.com/office/drawing/2014/main" id="{40225530-20A2-4449-898D-133AD76FE83A}"/>
                    </a:ext>
                  </a:extLst>
                </p:cNvPr>
                <p:cNvPicPr/>
                <p:nvPr/>
              </p:nvPicPr>
              <p:blipFill>
                <a:blip r:embed="rId720"/>
                <a:stretch>
                  <a:fillRect/>
                </a:stretch>
              </p:blipFill>
              <p:spPr>
                <a:xfrm>
                  <a:off x="3158206" y="4225274"/>
                  <a:ext cx="36000" cy="94320"/>
                </a:xfrm>
                <a:prstGeom prst="rect">
                  <a:avLst/>
                </a:prstGeom>
              </p:spPr>
            </p:pic>
          </mc:Fallback>
        </mc:AlternateContent>
      </p:grpSp>
      <p:grpSp>
        <p:nvGrpSpPr>
          <p:cNvPr id="734" name="Gruppieren 733">
            <a:extLst>
              <a:ext uri="{FF2B5EF4-FFF2-40B4-BE49-F238E27FC236}">
                <a16:creationId xmlns:a16="http://schemas.microsoft.com/office/drawing/2014/main" id="{21DE023A-074C-4B44-BF21-5CCBF73EBF69}"/>
              </a:ext>
            </a:extLst>
          </p:cNvPr>
          <p:cNvGrpSpPr/>
          <p:nvPr/>
        </p:nvGrpSpPr>
        <p:grpSpPr>
          <a:xfrm>
            <a:off x="3240646" y="2370554"/>
            <a:ext cx="613440" cy="1686960"/>
            <a:chOff x="3240646" y="2370554"/>
            <a:chExt cx="613440" cy="1686960"/>
          </a:xfrm>
        </p:grpSpPr>
        <mc:AlternateContent xmlns:mc="http://schemas.openxmlformats.org/markup-compatibility/2006" xmlns:p14="http://schemas.microsoft.com/office/powerpoint/2010/main">
          <mc:Choice Requires="p14">
            <p:contentPart p14:bwMode="auto" r:id="rId721">
              <p14:nvContentPartPr>
                <p14:cNvPr id="720" name="Freihand 719">
                  <a:extLst>
                    <a:ext uri="{FF2B5EF4-FFF2-40B4-BE49-F238E27FC236}">
                      <a16:creationId xmlns:a16="http://schemas.microsoft.com/office/drawing/2014/main" id="{755CFEBA-EC8D-4059-8F5C-11C1CBB5A7E9}"/>
                    </a:ext>
                  </a:extLst>
                </p14:cNvPr>
                <p14:cNvContentPartPr/>
                <p14:nvPr/>
              </p14:nvContentPartPr>
              <p14:xfrm>
                <a:off x="3240646" y="4011434"/>
                <a:ext cx="15840" cy="46080"/>
              </p14:xfrm>
            </p:contentPart>
          </mc:Choice>
          <mc:Fallback xmlns="">
            <p:pic>
              <p:nvPicPr>
                <p:cNvPr id="720" name="Freihand 719">
                  <a:extLst>
                    <a:ext uri="{FF2B5EF4-FFF2-40B4-BE49-F238E27FC236}">
                      <a16:creationId xmlns:a16="http://schemas.microsoft.com/office/drawing/2014/main" id="{755CFEBA-EC8D-4059-8F5C-11C1CBB5A7E9}"/>
                    </a:ext>
                  </a:extLst>
                </p:cNvPr>
                <p:cNvPicPr/>
                <p:nvPr/>
              </p:nvPicPr>
              <p:blipFill>
                <a:blip r:embed="rId722"/>
                <a:stretch>
                  <a:fillRect/>
                </a:stretch>
              </p:blipFill>
              <p:spPr>
                <a:xfrm>
                  <a:off x="3232006" y="4002794"/>
                  <a:ext cx="334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721" name="Freihand 720">
                  <a:extLst>
                    <a:ext uri="{FF2B5EF4-FFF2-40B4-BE49-F238E27FC236}">
                      <a16:creationId xmlns:a16="http://schemas.microsoft.com/office/drawing/2014/main" id="{2907BB88-E998-49E3-899F-4021EDE383ED}"/>
                    </a:ext>
                  </a:extLst>
                </p14:cNvPr>
                <p14:cNvContentPartPr/>
                <p14:nvPr/>
              </p14:nvContentPartPr>
              <p14:xfrm>
                <a:off x="3314446" y="3850154"/>
                <a:ext cx="8280" cy="70200"/>
              </p14:xfrm>
            </p:contentPart>
          </mc:Choice>
          <mc:Fallback xmlns="">
            <p:pic>
              <p:nvPicPr>
                <p:cNvPr id="721" name="Freihand 720">
                  <a:extLst>
                    <a:ext uri="{FF2B5EF4-FFF2-40B4-BE49-F238E27FC236}">
                      <a16:creationId xmlns:a16="http://schemas.microsoft.com/office/drawing/2014/main" id="{2907BB88-E998-49E3-899F-4021EDE383ED}"/>
                    </a:ext>
                  </a:extLst>
                </p:cNvPr>
                <p:cNvPicPr/>
                <p:nvPr/>
              </p:nvPicPr>
              <p:blipFill>
                <a:blip r:embed="rId724"/>
                <a:stretch>
                  <a:fillRect/>
                </a:stretch>
              </p:blipFill>
              <p:spPr>
                <a:xfrm>
                  <a:off x="3305806" y="3841154"/>
                  <a:ext cx="25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724" name="Freihand 723">
                  <a:extLst>
                    <a:ext uri="{FF2B5EF4-FFF2-40B4-BE49-F238E27FC236}">
                      <a16:creationId xmlns:a16="http://schemas.microsoft.com/office/drawing/2014/main" id="{F1DA4705-32AF-4A7C-9926-D14CE8001962}"/>
                    </a:ext>
                  </a:extLst>
                </p14:cNvPr>
                <p14:cNvContentPartPr/>
                <p14:nvPr/>
              </p14:nvContentPartPr>
              <p14:xfrm>
                <a:off x="3368806" y="3684194"/>
                <a:ext cx="11880" cy="57240"/>
              </p14:xfrm>
            </p:contentPart>
          </mc:Choice>
          <mc:Fallback xmlns="">
            <p:pic>
              <p:nvPicPr>
                <p:cNvPr id="724" name="Freihand 723">
                  <a:extLst>
                    <a:ext uri="{FF2B5EF4-FFF2-40B4-BE49-F238E27FC236}">
                      <a16:creationId xmlns:a16="http://schemas.microsoft.com/office/drawing/2014/main" id="{F1DA4705-32AF-4A7C-9926-D14CE8001962}"/>
                    </a:ext>
                  </a:extLst>
                </p:cNvPr>
                <p:cNvPicPr/>
                <p:nvPr/>
              </p:nvPicPr>
              <p:blipFill>
                <a:blip r:embed="rId726"/>
                <a:stretch>
                  <a:fillRect/>
                </a:stretch>
              </p:blipFill>
              <p:spPr>
                <a:xfrm>
                  <a:off x="3359806" y="3675194"/>
                  <a:ext cx="29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725" name="Freihand 724">
                  <a:extLst>
                    <a:ext uri="{FF2B5EF4-FFF2-40B4-BE49-F238E27FC236}">
                      <a16:creationId xmlns:a16="http://schemas.microsoft.com/office/drawing/2014/main" id="{454813E3-DA83-4CCC-B6D9-D10EDF5D192F}"/>
                    </a:ext>
                  </a:extLst>
                </p14:cNvPr>
                <p14:cNvContentPartPr/>
                <p14:nvPr/>
              </p14:nvContentPartPr>
              <p14:xfrm>
                <a:off x="3423166" y="3516074"/>
                <a:ext cx="27360" cy="70200"/>
              </p14:xfrm>
            </p:contentPart>
          </mc:Choice>
          <mc:Fallback xmlns="">
            <p:pic>
              <p:nvPicPr>
                <p:cNvPr id="725" name="Freihand 724">
                  <a:extLst>
                    <a:ext uri="{FF2B5EF4-FFF2-40B4-BE49-F238E27FC236}">
                      <a16:creationId xmlns:a16="http://schemas.microsoft.com/office/drawing/2014/main" id="{454813E3-DA83-4CCC-B6D9-D10EDF5D192F}"/>
                    </a:ext>
                  </a:extLst>
                </p:cNvPr>
                <p:cNvPicPr/>
                <p:nvPr/>
              </p:nvPicPr>
              <p:blipFill>
                <a:blip r:embed="rId728"/>
                <a:stretch>
                  <a:fillRect/>
                </a:stretch>
              </p:blipFill>
              <p:spPr>
                <a:xfrm>
                  <a:off x="3414166" y="3507434"/>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727" name="Freihand 726">
                  <a:extLst>
                    <a:ext uri="{FF2B5EF4-FFF2-40B4-BE49-F238E27FC236}">
                      <a16:creationId xmlns:a16="http://schemas.microsoft.com/office/drawing/2014/main" id="{BEEAA5BA-A47E-4148-9B6F-6EFD0255BD6E}"/>
                    </a:ext>
                  </a:extLst>
                </p14:cNvPr>
                <p14:cNvContentPartPr/>
                <p14:nvPr/>
              </p14:nvContentPartPr>
              <p14:xfrm>
                <a:off x="3477526" y="3361274"/>
                <a:ext cx="19800" cy="74520"/>
              </p14:xfrm>
            </p:contentPart>
          </mc:Choice>
          <mc:Fallback xmlns="">
            <p:pic>
              <p:nvPicPr>
                <p:cNvPr id="727" name="Freihand 726">
                  <a:extLst>
                    <a:ext uri="{FF2B5EF4-FFF2-40B4-BE49-F238E27FC236}">
                      <a16:creationId xmlns:a16="http://schemas.microsoft.com/office/drawing/2014/main" id="{BEEAA5BA-A47E-4148-9B6F-6EFD0255BD6E}"/>
                    </a:ext>
                  </a:extLst>
                </p:cNvPr>
                <p:cNvPicPr/>
                <p:nvPr/>
              </p:nvPicPr>
              <p:blipFill>
                <a:blip r:embed="rId730"/>
                <a:stretch>
                  <a:fillRect/>
                </a:stretch>
              </p:blipFill>
              <p:spPr>
                <a:xfrm>
                  <a:off x="3468526" y="3352274"/>
                  <a:ext cx="37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728" name="Freihand 727">
                  <a:extLst>
                    <a:ext uri="{FF2B5EF4-FFF2-40B4-BE49-F238E27FC236}">
                      <a16:creationId xmlns:a16="http://schemas.microsoft.com/office/drawing/2014/main" id="{174352E0-52C3-4B28-8154-F2750F009050}"/>
                    </a:ext>
                  </a:extLst>
                </p14:cNvPr>
                <p14:cNvContentPartPr/>
                <p14:nvPr/>
              </p14:nvContentPartPr>
              <p14:xfrm>
                <a:off x="3543406" y="3147434"/>
                <a:ext cx="19800" cy="85320"/>
              </p14:xfrm>
            </p:contentPart>
          </mc:Choice>
          <mc:Fallback xmlns="">
            <p:pic>
              <p:nvPicPr>
                <p:cNvPr id="728" name="Freihand 727">
                  <a:extLst>
                    <a:ext uri="{FF2B5EF4-FFF2-40B4-BE49-F238E27FC236}">
                      <a16:creationId xmlns:a16="http://schemas.microsoft.com/office/drawing/2014/main" id="{174352E0-52C3-4B28-8154-F2750F009050}"/>
                    </a:ext>
                  </a:extLst>
                </p:cNvPr>
                <p:cNvPicPr/>
                <p:nvPr/>
              </p:nvPicPr>
              <p:blipFill>
                <a:blip r:embed="rId732"/>
                <a:stretch>
                  <a:fillRect/>
                </a:stretch>
              </p:blipFill>
              <p:spPr>
                <a:xfrm>
                  <a:off x="3534406" y="3138434"/>
                  <a:ext cx="374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729" name="Freihand 728">
                  <a:extLst>
                    <a:ext uri="{FF2B5EF4-FFF2-40B4-BE49-F238E27FC236}">
                      <a16:creationId xmlns:a16="http://schemas.microsoft.com/office/drawing/2014/main" id="{6AF9C733-30D0-40E8-9825-F1808B4951F8}"/>
                    </a:ext>
                  </a:extLst>
                </p14:cNvPr>
                <p14:cNvContentPartPr/>
                <p14:nvPr/>
              </p14:nvContentPartPr>
              <p14:xfrm>
                <a:off x="3605326" y="2970674"/>
                <a:ext cx="23760" cy="102960"/>
              </p14:xfrm>
            </p:contentPart>
          </mc:Choice>
          <mc:Fallback xmlns="">
            <p:pic>
              <p:nvPicPr>
                <p:cNvPr id="729" name="Freihand 728">
                  <a:extLst>
                    <a:ext uri="{FF2B5EF4-FFF2-40B4-BE49-F238E27FC236}">
                      <a16:creationId xmlns:a16="http://schemas.microsoft.com/office/drawing/2014/main" id="{6AF9C733-30D0-40E8-9825-F1808B4951F8}"/>
                    </a:ext>
                  </a:extLst>
                </p:cNvPr>
                <p:cNvPicPr/>
                <p:nvPr/>
              </p:nvPicPr>
              <p:blipFill>
                <a:blip r:embed="rId734"/>
                <a:stretch>
                  <a:fillRect/>
                </a:stretch>
              </p:blipFill>
              <p:spPr>
                <a:xfrm>
                  <a:off x="3596686" y="296167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730" name="Freihand 729">
                  <a:extLst>
                    <a:ext uri="{FF2B5EF4-FFF2-40B4-BE49-F238E27FC236}">
                      <a16:creationId xmlns:a16="http://schemas.microsoft.com/office/drawing/2014/main" id="{9F394D34-5CA0-43CB-905B-0BE676135696}"/>
                    </a:ext>
                  </a:extLst>
                </p14:cNvPr>
                <p14:cNvContentPartPr/>
                <p14:nvPr/>
              </p14:nvContentPartPr>
              <p14:xfrm>
                <a:off x="3659686" y="2818034"/>
                <a:ext cx="23760" cy="72360"/>
              </p14:xfrm>
            </p:contentPart>
          </mc:Choice>
          <mc:Fallback xmlns="">
            <p:pic>
              <p:nvPicPr>
                <p:cNvPr id="730" name="Freihand 729">
                  <a:extLst>
                    <a:ext uri="{FF2B5EF4-FFF2-40B4-BE49-F238E27FC236}">
                      <a16:creationId xmlns:a16="http://schemas.microsoft.com/office/drawing/2014/main" id="{9F394D34-5CA0-43CB-905B-0BE676135696}"/>
                    </a:ext>
                  </a:extLst>
                </p:cNvPr>
                <p:cNvPicPr/>
                <p:nvPr/>
              </p:nvPicPr>
              <p:blipFill>
                <a:blip r:embed="rId736"/>
                <a:stretch>
                  <a:fillRect/>
                </a:stretch>
              </p:blipFill>
              <p:spPr>
                <a:xfrm>
                  <a:off x="3651046" y="2809034"/>
                  <a:ext cx="41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731" name="Freihand 730">
                  <a:extLst>
                    <a:ext uri="{FF2B5EF4-FFF2-40B4-BE49-F238E27FC236}">
                      <a16:creationId xmlns:a16="http://schemas.microsoft.com/office/drawing/2014/main" id="{9A6B1088-68DA-44F4-8D01-5267E0EF35D7}"/>
                    </a:ext>
                  </a:extLst>
                </p14:cNvPr>
                <p14:cNvContentPartPr/>
                <p14:nvPr/>
              </p14:nvContentPartPr>
              <p14:xfrm>
                <a:off x="3706126" y="2662874"/>
                <a:ext cx="27720" cy="74520"/>
              </p14:xfrm>
            </p:contentPart>
          </mc:Choice>
          <mc:Fallback xmlns="">
            <p:pic>
              <p:nvPicPr>
                <p:cNvPr id="731" name="Freihand 730">
                  <a:extLst>
                    <a:ext uri="{FF2B5EF4-FFF2-40B4-BE49-F238E27FC236}">
                      <a16:creationId xmlns:a16="http://schemas.microsoft.com/office/drawing/2014/main" id="{9A6B1088-68DA-44F4-8D01-5267E0EF35D7}"/>
                    </a:ext>
                  </a:extLst>
                </p:cNvPr>
                <p:cNvPicPr/>
                <p:nvPr/>
              </p:nvPicPr>
              <p:blipFill>
                <a:blip r:embed="rId738"/>
                <a:stretch>
                  <a:fillRect/>
                </a:stretch>
              </p:blipFill>
              <p:spPr>
                <a:xfrm>
                  <a:off x="3697486" y="2654234"/>
                  <a:ext cx="45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732" name="Freihand 731">
                  <a:extLst>
                    <a:ext uri="{FF2B5EF4-FFF2-40B4-BE49-F238E27FC236}">
                      <a16:creationId xmlns:a16="http://schemas.microsoft.com/office/drawing/2014/main" id="{82BB0564-1BDB-4E2D-96D9-3B0E5C77D181}"/>
                    </a:ext>
                  </a:extLst>
                </p14:cNvPr>
                <p14:cNvContentPartPr/>
                <p14:nvPr/>
              </p14:nvContentPartPr>
              <p14:xfrm>
                <a:off x="3764446" y="2538674"/>
                <a:ext cx="15840" cy="39600"/>
              </p14:xfrm>
            </p:contentPart>
          </mc:Choice>
          <mc:Fallback xmlns="">
            <p:pic>
              <p:nvPicPr>
                <p:cNvPr id="732" name="Freihand 731">
                  <a:extLst>
                    <a:ext uri="{FF2B5EF4-FFF2-40B4-BE49-F238E27FC236}">
                      <a16:creationId xmlns:a16="http://schemas.microsoft.com/office/drawing/2014/main" id="{82BB0564-1BDB-4E2D-96D9-3B0E5C77D181}"/>
                    </a:ext>
                  </a:extLst>
                </p:cNvPr>
                <p:cNvPicPr/>
                <p:nvPr/>
              </p:nvPicPr>
              <p:blipFill>
                <a:blip r:embed="rId740"/>
                <a:stretch>
                  <a:fillRect/>
                </a:stretch>
              </p:blipFill>
              <p:spPr>
                <a:xfrm>
                  <a:off x="3755446" y="2529674"/>
                  <a:ext cx="33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733" name="Freihand 732">
                  <a:extLst>
                    <a:ext uri="{FF2B5EF4-FFF2-40B4-BE49-F238E27FC236}">
                      <a16:creationId xmlns:a16="http://schemas.microsoft.com/office/drawing/2014/main" id="{A501DD65-477E-4204-ACD9-68A2B2CEEF43}"/>
                    </a:ext>
                  </a:extLst>
                </p14:cNvPr>
                <p14:cNvContentPartPr/>
                <p14:nvPr/>
              </p14:nvContentPartPr>
              <p14:xfrm>
                <a:off x="3822406" y="2370554"/>
                <a:ext cx="31680" cy="59400"/>
              </p14:xfrm>
            </p:contentPart>
          </mc:Choice>
          <mc:Fallback xmlns="">
            <p:pic>
              <p:nvPicPr>
                <p:cNvPr id="733" name="Freihand 732">
                  <a:extLst>
                    <a:ext uri="{FF2B5EF4-FFF2-40B4-BE49-F238E27FC236}">
                      <a16:creationId xmlns:a16="http://schemas.microsoft.com/office/drawing/2014/main" id="{A501DD65-477E-4204-ACD9-68A2B2CEEF43}"/>
                    </a:ext>
                  </a:extLst>
                </p:cNvPr>
                <p:cNvPicPr/>
                <p:nvPr/>
              </p:nvPicPr>
              <p:blipFill>
                <a:blip r:embed="rId742"/>
                <a:stretch>
                  <a:fillRect/>
                </a:stretch>
              </p:blipFill>
              <p:spPr>
                <a:xfrm>
                  <a:off x="3813766" y="2361554"/>
                  <a:ext cx="49320" cy="77040"/>
                </a:xfrm>
                <a:prstGeom prst="rect">
                  <a:avLst/>
                </a:prstGeom>
              </p:spPr>
            </p:pic>
          </mc:Fallback>
        </mc:AlternateContent>
      </p:grpSp>
      <p:grpSp>
        <p:nvGrpSpPr>
          <p:cNvPr id="741" name="Gruppieren 740">
            <a:extLst>
              <a:ext uri="{FF2B5EF4-FFF2-40B4-BE49-F238E27FC236}">
                <a16:creationId xmlns:a16="http://schemas.microsoft.com/office/drawing/2014/main" id="{C11E8823-E02E-48EC-A4BA-37CEAAEB78FD}"/>
              </a:ext>
            </a:extLst>
          </p:cNvPr>
          <p:cNvGrpSpPr/>
          <p:nvPr/>
        </p:nvGrpSpPr>
        <p:grpSpPr>
          <a:xfrm>
            <a:off x="4105726" y="2324834"/>
            <a:ext cx="25200" cy="298800"/>
            <a:chOff x="4105726" y="2324834"/>
            <a:chExt cx="25200" cy="298800"/>
          </a:xfrm>
        </p:grpSpPr>
        <mc:AlternateContent xmlns:mc="http://schemas.openxmlformats.org/markup-compatibility/2006" xmlns:p14="http://schemas.microsoft.com/office/powerpoint/2010/main">
          <mc:Choice Requires="p14">
            <p:contentPart p14:bwMode="auto" r:id="rId743">
              <p14:nvContentPartPr>
                <p14:cNvPr id="735" name="Freihand 734">
                  <a:extLst>
                    <a:ext uri="{FF2B5EF4-FFF2-40B4-BE49-F238E27FC236}">
                      <a16:creationId xmlns:a16="http://schemas.microsoft.com/office/drawing/2014/main" id="{B0A89DCD-89FC-480C-A848-F18ED02F1260}"/>
                    </a:ext>
                  </a:extLst>
                </p14:cNvPr>
                <p14:cNvContentPartPr/>
                <p14:nvPr/>
              </p14:nvContentPartPr>
              <p14:xfrm>
                <a:off x="4105726" y="2324834"/>
                <a:ext cx="11880" cy="92160"/>
              </p14:xfrm>
            </p:contentPart>
          </mc:Choice>
          <mc:Fallback xmlns="">
            <p:pic>
              <p:nvPicPr>
                <p:cNvPr id="735" name="Freihand 734">
                  <a:extLst>
                    <a:ext uri="{FF2B5EF4-FFF2-40B4-BE49-F238E27FC236}">
                      <a16:creationId xmlns:a16="http://schemas.microsoft.com/office/drawing/2014/main" id="{B0A89DCD-89FC-480C-A848-F18ED02F1260}"/>
                    </a:ext>
                  </a:extLst>
                </p:cNvPr>
                <p:cNvPicPr/>
                <p:nvPr/>
              </p:nvPicPr>
              <p:blipFill>
                <a:blip r:embed="rId744"/>
                <a:stretch>
                  <a:fillRect/>
                </a:stretch>
              </p:blipFill>
              <p:spPr>
                <a:xfrm>
                  <a:off x="4097086" y="2315834"/>
                  <a:ext cx="29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736" name="Freihand 735">
                  <a:extLst>
                    <a:ext uri="{FF2B5EF4-FFF2-40B4-BE49-F238E27FC236}">
                      <a16:creationId xmlns:a16="http://schemas.microsoft.com/office/drawing/2014/main" id="{29D514B4-FF2B-4C31-AE1D-E6D45AEE0965}"/>
                    </a:ext>
                  </a:extLst>
                </p14:cNvPr>
                <p14:cNvContentPartPr/>
                <p14:nvPr/>
              </p14:nvContentPartPr>
              <p14:xfrm>
                <a:off x="4125166" y="2531474"/>
                <a:ext cx="5760" cy="92160"/>
              </p14:xfrm>
            </p:contentPart>
          </mc:Choice>
          <mc:Fallback xmlns="">
            <p:pic>
              <p:nvPicPr>
                <p:cNvPr id="736" name="Freihand 735">
                  <a:extLst>
                    <a:ext uri="{FF2B5EF4-FFF2-40B4-BE49-F238E27FC236}">
                      <a16:creationId xmlns:a16="http://schemas.microsoft.com/office/drawing/2014/main" id="{29D514B4-FF2B-4C31-AE1D-E6D45AEE0965}"/>
                    </a:ext>
                  </a:extLst>
                </p:cNvPr>
                <p:cNvPicPr/>
                <p:nvPr/>
              </p:nvPicPr>
              <p:blipFill>
                <a:blip r:embed="rId746"/>
                <a:stretch>
                  <a:fillRect/>
                </a:stretch>
              </p:blipFill>
              <p:spPr>
                <a:xfrm>
                  <a:off x="4116166" y="2522834"/>
                  <a:ext cx="2340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7">
            <p14:nvContentPartPr>
              <p14:cNvPr id="737" name="Freihand 736">
                <a:extLst>
                  <a:ext uri="{FF2B5EF4-FFF2-40B4-BE49-F238E27FC236}">
                    <a16:creationId xmlns:a16="http://schemas.microsoft.com/office/drawing/2014/main" id="{D021CD7A-B0A1-4B0E-8E3D-762F63395C3D}"/>
                  </a:ext>
                </a:extLst>
              </p14:cNvPr>
              <p14:cNvContentPartPr/>
              <p14:nvPr/>
            </p14:nvContentPartPr>
            <p14:xfrm>
              <a:off x="4144246" y="2763314"/>
              <a:ext cx="6120" cy="111600"/>
            </p14:xfrm>
          </p:contentPart>
        </mc:Choice>
        <mc:Fallback xmlns="">
          <p:pic>
            <p:nvPicPr>
              <p:cNvPr id="737" name="Freihand 736">
                <a:extLst>
                  <a:ext uri="{FF2B5EF4-FFF2-40B4-BE49-F238E27FC236}">
                    <a16:creationId xmlns:a16="http://schemas.microsoft.com/office/drawing/2014/main" id="{D021CD7A-B0A1-4B0E-8E3D-762F63395C3D}"/>
                  </a:ext>
                </a:extLst>
              </p:cNvPr>
              <p:cNvPicPr/>
              <p:nvPr/>
            </p:nvPicPr>
            <p:blipFill>
              <a:blip r:embed="rId748"/>
              <a:stretch>
                <a:fillRect/>
              </a:stretch>
            </p:blipFill>
            <p:spPr>
              <a:xfrm>
                <a:off x="4135246" y="2754314"/>
                <a:ext cx="23760" cy="129240"/>
              </a:xfrm>
              <a:prstGeom prst="rect">
                <a:avLst/>
              </a:prstGeom>
            </p:spPr>
          </p:pic>
        </mc:Fallback>
      </mc:AlternateContent>
      <p:grpSp>
        <p:nvGrpSpPr>
          <p:cNvPr id="743" name="Gruppieren 742">
            <a:extLst>
              <a:ext uri="{FF2B5EF4-FFF2-40B4-BE49-F238E27FC236}">
                <a16:creationId xmlns:a16="http://schemas.microsoft.com/office/drawing/2014/main" id="{EA0E1553-D82D-4192-885B-AE2AA8569DD5}"/>
              </a:ext>
            </a:extLst>
          </p:cNvPr>
          <p:cNvGrpSpPr/>
          <p:nvPr/>
        </p:nvGrpSpPr>
        <p:grpSpPr>
          <a:xfrm>
            <a:off x="4164046" y="3025034"/>
            <a:ext cx="39240" cy="493560"/>
            <a:chOff x="4164046" y="3025034"/>
            <a:chExt cx="39240" cy="493560"/>
          </a:xfrm>
        </p:grpSpPr>
        <mc:AlternateContent xmlns:mc="http://schemas.openxmlformats.org/markup-compatibility/2006" xmlns:p14="http://schemas.microsoft.com/office/powerpoint/2010/main">
          <mc:Choice Requires="p14">
            <p:contentPart p14:bwMode="auto" r:id="rId749">
              <p14:nvContentPartPr>
                <p14:cNvPr id="738" name="Freihand 737">
                  <a:extLst>
                    <a:ext uri="{FF2B5EF4-FFF2-40B4-BE49-F238E27FC236}">
                      <a16:creationId xmlns:a16="http://schemas.microsoft.com/office/drawing/2014/main" id="{6923CFE7-522A-42B4-8F9A-BF499123DC8E}"/>
                    </a:ext>
                  </a:extLst>
                </p14:cNvPr>
                <p14:cNvContentPartPr/>
                <p14:nvPr/>
              </p14:nvContentPartPr>
              <p14:xfrm>
                <a:off x="4164046" y="3025034"/>
                <a:ext cx="4320" cy="96480"/>
              </p14:xfrm>
            </p:contentPart>
          </mc:Choice>
          <mc:Fallback xmlns="">
            <p:pic>
              <p:nvPicPr>
                <p:cNvPr id="738" name="Freihand 737">
                  <a:extLst>
                    <a:ext uri="{FF2B5EF4-FFF2-40B4-BE49-F238E27FC236}">
                      <a16:creationId xmlns:a16="http://schemas.microsoft.com/office/drawing/2014/main" id="{6923CFE7-522A-42B4-8F9A-BF499123DC8E}"/>
                    </a:ext>
                  </a:extLst>
                </p:cNvPr>
                <p:cNvPicPr/>
                <p:nvPr/>
              </p:nvPicPr>
              <p:blipFill>
                <a:blip r:embed="rId750"/>
                <a:stretch>
                  <a:fillRect/>
                </a:stretch>
              </p:blipFill>
              <p:spPr>
                <a:xfrm>
                  <a:off x="4155046" y="3016394"/>
                  <a:ext cx="21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739" name="Freihand 738">
                  <a:extLst>
                    <a:ext uri="{FF2B5EF4-FFF2-40B4-BE49-F238E27FC236}">
                      <a16:creationId xmlns:a16="http://schemas.microsoft.com/office/drawing/2014/main" id="{B6B59729-27F1-4063-805C-A934F9022E37}"/>
                    </a:ext>
                  </a:extLst>
                </p14:cNvPr>
                <p14:cNvContentPartPr/>
                <p14:nvPr/>
              </p14:nvContentPartPr>
              <p14:xfrm>
                <a:off x="4179166" y="3182354"/>
                <a:ext cx="12600" cy="131400"/>
              </p14:xfrm>
            </p:contentPart>
          </mc:Choice>
          <mc:Fallback xmlns="">
            <p:pic>
              <p:nvPicPr>
                <p:cNvPr id="739" name="Freihand 738">
                  <a:extLst>
                    <a:ext uri="{FF2B5EF4-FFF2-40B4-BE49-F238E27FC236}">
                      <a16:creationId xmlns:a16="http://schemas.microsoft.com/office/drawing/2014/main" id="{B6B59729-27F1-4063-805C-A934F9022E37}"/>
                    </a:ext>
                  </a:extLst>
                </p:cNvPr>
                <p:cNvPicPr/>
                <p:nvPr/>
              </p:nvPicPr>
              <p:blipFill>
                <a:blip r:embed="rId752"/>
                <a:stretch>
                  <a:fillRect/>
                </a:stretch>
              </p:blipFill>
              <p:spPr>
                <a:xfrm>
                  <a:off x="4170166" y="3173354"/>
                  <a:ext cx="30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742" name="Freihand 741">
                  <a:extLst>
                    <a:ext uri="{FF2B5EF4-FFF2-40B4-BE49-F238E27FC236}">
                      <a16:creationId xmlns:a16="http://schemas.microsoft.com/office/drawing/2014/main" id="{3FE88DE6-F2CC-4F37-A2B7-61CAA17190A8}"/>
                    </a:ext>
                  </a:extLst>
                </p14:cNvPr>
                <p14:cNvContentPartPr/>
                <p14:nvPr/>
              </p14:nvContentPartPr>
              <p14:xfrm>
                <a:off x="4195006" y="3397994"/>
                <a:ext cx="8280" cy="120600"/>
              </p14:xfrm>
            </p:contentPart>
          </mc:Choice>
          <mc:Fallback xmlns="">
            <p:pic>
              <p:nvPicPr>
                <p:cNvPr id="742" name="Freihand 741">
                  <a:extLst>
                    <a:ext uri="{FF2B5EF4-FFF2-40B4-BE49-F238E27FC236}">
                      <a16:creationId xmlns:a16="http://schemas.microsoft.com/office/drawing/2014/main" id="{3FE88DE6-F2CC-4F37-A2B7-61CAA17190A8}"/>
                    </a:ext>
                  </a:extLst>
                </p:cNvPr>
                <p:cNvPicPr/>
                <p:nvPr/>
              </p:nvPicPr>
              <p:blipFill>
                <a:blip r:embed="rId754"/>
                <a:stretch>
                  <a:fillRect/>
                </a:stretch>
              </p:blipFill>
              <p:spPr>
                <a:xfrm>
                  <a:off x="4186366" y="3388994"/>
                  <a:ext cx="25920" cy="138240"/>
                </a:xfrm>
                <a:prstGeom prst="rect">
                  <a:avLst/>
                </a:prstGeom>
              </p:spPr>
            </p:pic>
          </mc:Fallback>
        </mc:AlternateContent>
      </p:grpSp>
      <p:grpSp>
        <p:nvGrpSpPr>
          <p:cNvPr id="750" name="Gruppieren 749">
            <a:extLst>
              <a:ext uri="{FF2B5EF4-FFF2-40B4-BE49-F238E27FC236}">
                <a16:creationId xmlns:a16="http://schemas.microsoft.com/office/drawing/2014/main" id="{37F3BC82-79A1-43F7-8F9B-74C5760240A4}"/>
              </a:ext>
            </a:extLst>
          </p:cNvPr>
          <p:cNvGrpSpPr/>
          <p:nvPr/>
        </p:nvGrpSpPr>
        <p:grpSpPr>
          <a:xfrm>
            <a:off x="4233886" y="3625154"/>
            <a:ext cx="43200" cy="332280"/>
            <a:chOff x="4233886" y="3625154"/>
            <a:chExt cx="43200" cy="332280"/>
          </a:xfrm>
        </p:grpSpPr>
        <mc:AlternateContent xmlns:mc="http://schemas.openxmlformats.org/markup-compatibility/2006" xmlns:p14="http://schemas.microsoft.com/office/powerpoint/2010/main">
          <mc:Choice Requires="p14">
            <p:contentPart p14:bwMode="auto" r:id="rId755">
              <p14:nvContentPartPr>
                <p14:cNvPr id="744" name="Freihand 743">
                  <a:extLst>
                    <a:ext uri="{FF2B5EF4-FFF2-40B4-BE49-F238E27FC236}">
                      <a16:creationId xmlns:a16="http://schemas.microsoft.com/office/drawing/2014/main" id="{4A2C4258-3462-40F2-B1A3-E9276CB4702E}"/>
                    </a:ext>
                  </a:extLst>
                </p14:cNvPr>
                <p14:cNvContentPartPr/>
                <p14:nvPr/>
              </p14:nvContentPartPr>
              <p14:xfrm>
                <a:off x="4233886" y="3625154"/>
                <a:ext cx="15840" cy="96480"/>
              </p14:xfrm>
            </p:contentPart>
          </mc:Choice>
          <mc:Fallback xmlns="">
            <p:pic>
              <p:nvPicPr>
                <p:cNvPr id="744" name="Freihand 743">
                  <a:extLst>
                    <a:ext uri="{FF2B5EF4-FFF2-40B4-BE49-F238E27FC236}">
                      <a16:creationId xmlns:a16="http://schemas.microsoft.com/office/drawing/2014/main" id="{4A2C4258-3462-40F2-B1A3-E9276CB4702E}"/>
                    </a:ext>
                  </a:extLst>
                </p:cNvPr>
                <p:cNvPicPr/>
                <p:nvPr/>
              </p:nvPicPr>
              <p:blipFill>
                <a:blip r:embed="rId756"/>
                <a:stretch>
                  <a:fillRect/>
                </a:stretch>
              </p:blipFill>
              <p:spPr>
                <a:xfrm>
                  <a:off x="4224886" y="3616514"/>
                  <a:ext cx="33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745" name="Freihand 744">
                  <a:extLst>
                    <a:ext uri="{FF2B5EF4-FFF2-40B4-BE49-F238E27FC236}">
                      <a16:creationId xmlns:a16="http://schemas.microsoft.com/office/drawing/2014/main" id="{8956CC06-E6EB-4ADD-9889-6BE70EB2FC45}"/>
                    </a:ext>
                  </a:extLst>
                </p14:cNvPr>
                <p14:cNvContentPartPr/>
                <p14:nvPr/>
              </p14:nvContentPartPr>
              <p14:xfrm>
                <a:off x="4268446" y="3850154"/>
                <a:ext cx="8640" cy="107280"/>
              </p14:xfrm>
            </p:contentPart>
          </mc:Choice>
          <mc:Fallback xmlns="">
            <p:pic>
              <p:nvPicPr>
                <p:cNvPr id="745" name="Freihand 744">
                  <a:extLst>
                    <a:ext uri="{FF2B5EF4-FFF2-40B4-BE49-F238E27FC236}">
                      <a16:creationId xmlns:a16="http://schemas.microsoft.com/office/drawing/2014/main" id="{8956CC06-E6EB-4ADD-9889-6BE70EB2FC45}"/>
                    </a:ext>
                  </a:extLst>
                </p:cNvPr>
                <p:cNvPicPr/>
                <p:nvPr/>
              </p:nvPicPr>
              <p:blipFill>
                <a:blip r:embed="rId758"/>
                <a:stretch>
                  <a:fillRect/>
                </a:stretch>
              </p:blipFill>
              <p:spPr>
                <a:xfrm>
                  <a:off x="4259806" y="3841154"/>
                  <a:ext cx="2628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9">
            <p14:nvContentPartPr>
              <p14:cNvPr id="746" name="Freihand 745">
                <a:extLst>
                  <a:ext uri="{FF2B5EF4-FFF2-40B4-BE49-F238E27FC236}">
                    <a16:creationId xmlns:a16="http://schemas.microsoft.com/office/drawing/2014/main" id="{BBB00690-20A7-4B43-B320-EE8059BBE837}"/>
                  </a:ext>
                </a:extLst>
              </p14:cNvPr>
              <p14:cNvContentPartPr/>
              <p14:nvPr/>
            </p14:nvContentPartPr>
            <p14:xfrm>
              <a:off x="4291846" y="4107554"/>
              <a:ext cx="4680" cy="92160"/>
            </p14:xfrm>
          </p:contentPart>
        </mc:Choice>
        <mc:Fallback xmlns="">
          <p:pic>
            <p:nvPicPr>
              <p:cNvPr id="746" name="Freihand 745">
                <a:extLst>
                  <a:ext uri="{FF2B5EF4-FFF2-40B4-BE49-F238E27FC236}">
                    <a16:creationId xmlns:a16="http://schemas.microsoft.com/office/drawing/2014/main" id="{BBB00690-20A7-4B43-B320-EE8059BBE837}"/>
                  </a:ext>
                </a:extLst>
              </p:cNvPr>
              <p:cNvPicPr/>
              <p:nvPr/>
            </p:nvPicPr>
            <p:blipFill>
              <a:blip r:embed="rId760"/>
              <a:stretch>
                <a:fillRect/>
              </a:stretch>
            </p:blipFill>
            <p:spPr>
              <a:xfrm>
                <a:off x="4283206" y="4098554"/>
                <a:ext cx="22320" cy="109800"/>
              </a:xfrm>
              <a:prstGeom prst="rect">
                <a:avLst/>
              </a:prstGeom>
            </p:spPr>
          </p:pic>
        </mc:Fallback>
      </mc:AlternateContent>
      <p:grpSp>
        <p:nvGrpSpPr>
          <p:cNvPr id="749" name="Gruppieren 748">
            <a:extLst>
              <a:ext uri="{FF2B5EF4-FFF2-40B4-BE49-F238E27FC236}">
                <a16:creationId xmlns:a16="http://schemas.microsoft.com/office/drawing/2014/main" id="{8E5857D0-BDAA-490C-A1FE-66884ED71317}"/>
              </a:ext>
            </a:extLst>
          </p:cNvPr>
          <p:cNvGrpSpPr/>
          <p:nvPr/>
        </p:nvGrpSpPr>
        <p:grpSpPr>
          <a:xfrm>
            <a:off x="4326406" y="4367114"/>
            <a:ext cx="51480" cy="314640"/>
            <a:chOff x="4326406" y="4367114"/>
            <a:chExt cx="51480" cy="314640"/>
          </a:xfrm>
        </p:grpSpPr>
        <mc:AlternateContent xmlns:mc="http://schemas.openxmlformats.org/markup-compatibility/2006" xmlns:p14="http://schemas.microsoft.com/office/powerpoint/2010/main">
          <mc:Choice Requires="p14">
            <p:contentPart p14:bwMode="auto" r:id="rId761">
              <p14:nvContentPartPr>
                <p14:cNvPr id="747" name="Freihand 746">
                  <a:extLst>
                    <a:ext uri="{FF2B5EF4-FFF2-40B4-BE49-F238E27FC236}">
                      <a16:creationId xmlns:a16="http://schemas.microsoft.com/office/drawing/2014/main" id="{960E26AD-1CF9-4E9D-99B4-A70927F19425}"/>
                    </a:ext>
                  </a:extLst>
                </p14:cNvPr>
                <p14:cNvContentPartPr/>
                <p14:nvPr/>
              </p14:nvContentPartPr>
              <p14:xfrm>
                <a:off x="4326406" y="4367114"/>
                <a:ext cx="9360" cy="96480"/>
              </p14:xfrm>
            </p:contentPart>
          </mc:Choice>
          <mc:Fallback xmlns="">
            <p:pic>
              <p:nvPicPr>
                <p:cNvPr id="747" name="Freihand 746">
                  <a:extLst>
                    <a:ext uri="{FF2B5EF4-FFF2-40B4-BE49-F238E27FC236}">
                      <a16:creationId xmlns:a16="http://schemas.microsoft.com/office/drawing/2014/main" id="{960E26AD-1CF9-4E9D-99B4-A70927F19425}"/>
                    </a:ext>
                  </a:extLst>
                </p:cNvPr>
                <p:cNvPicPr/>
                <p:nvPr/>
              </p:nvPicPr>
              <p:blipFill>
                <a:blip r:embed="rId762"/>
                <a:stretch>
                  <a:fillRect/>
                </a:stretch>
              </p:blipFill>
              <p:spPr>
                <a:xfrm>
                  <a:off x="4317766" y="4358474"/>
                  <a:ext cx="27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748" name="Freihand 747">
                  <a:extLst>
                    <a:ext uri="{FF2B5EF4-FFF2-40B4-BE49-F238E27FC236}">
                      <a16:creationId xmlns:a16="http://schemas.microsoft.com/office/drawing/2014/main" id="{5CDAFA3E-1FE6-4E90-A6BB-773346F3B2B3}"/>
                    </a:ext>
                  </a:extLst>
                </p14:cNvPr>
                <p14:cNvContentPartPr/>
                <p14:nvPr/>
              </p14:nvContentPartPr>
              <p14:xfrm>
                <a:off x="4354126" y="4583114"/>
                <a:ext cx="23760" cy="98640"/>
              </p14:xfrm>
            </p:contentPart>
          </mc:Choice>
          <mc:Fallback xmlns="">
            <p:pic>
              <p:nvPicPr>
                <p:cNvPr id="748" name="Freihand 747">
                  <a:extLst>
                    <a:ext uri="{FF2B5EF4-FFF2-40B4-BE49-F238E27FC236}">
                      <a16:creationId xmlns:a16="http://schemas.microsoft.com/office/drawing/2014/main" id="{5CDAFA3E-1FE6-4E90-A6BB-773346F3B2B3}"/>
                    </a:ext>
                  </a:extLst>
                </p:cNvPr>
                <p:cNvPicPr/>
                <p:nvPr/>
              </p:nvPicPr>
              <p:blipFill>
                <a:blip r:embed="rId764"/>
                <a:stretch>
                  <a:fillRect/>
                </a:stretch>
              </p:blipFill>
              <p:spPr>
                <a:xfrm>
                  <a:off x="4345126" y="4574474"/>
                  <a:ext cx="41400" cy="11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5">
            <p14:nvContentPartPr>
              <p14:cNvPr id="766" name="Freihand 765">
                <a:extLst>
                  <a:ext uri="{FF2B5EF4-FFF2-40B4-BE49-F238E27FC236}">
                    <a16:creationId xmlns:a16="http://schemas.microsoft.com/office/drawing/2014/main" id="{CABCC932-6471-41F2-8E89-C16703BF73B3}"/>
                  </a:ext>
                </a:extLst>
              </p14:cNvPr>
              <p14:cNvContentPartPr/>
              <p14:nvPr/>
            </p14:nvContentPartPr>
            <p14:xfrm>
              <a:off x="5005726" y="2313674"/>
              <a:ext cx="89640" cy="98640"/>
            </p14:xfrm>
          </p:contentPart>
        </mc:Choice>
        <mc:Fallback xmlns="">
          <p:pic>
            <p:nvPicPr>
              <p:cNvPr id="766" name="Freihand 765">
                <a:extLst>
                  <a:ext uri="{FF2B5EF4-FFF2-40B4-BE49-F238E27FC236}">
                    <a16:creationId xmlns:a16="http://schemas.microsoft.com/office/drawing/2014/main" id="{CABCC932-6471-41F2-8E89-C16703BF73B3}"/>
                  </a:ext>
                </a:extLst>
              </p:cNvPr>
              <p:cNvPicPr/>
              <p:nvPr/>
            </p:nvPicPr>
            <p:blipFill>
              <a:blip r:embed="rId766"/>
              <a:stretch>
                <a:fillRect/>
              </a:stretch>
            </p:blipFill>
            <p:spPr>
              <a:xfrm>
                <a:off x="4997086" y="2305034"/>
                <a:ext cx="107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760" name="Freihand 759">
                <a:extLst>
                  <a:ext uri="{FF2B5EF4-FFF2-40B4-BE49-F238E27FC236}">
                    <a16:creationId xmlns:a16="http://schemas.microsoft.com/office/drawing/2014/main" id="{7977FB5A-FA20-41EA-8A29-2FDC43B87F04}"/>
                  </a:ext>
                </a:extLst>
              </p14:cNvPr>
              <p14:cNvContentPartPr/>
              <p14:nvPr/>
            </p14:nvContentPartPr>
            <p14:xfrm>
              <a:off x="5680726" y="4526234"/>
              <a:ext cx="43200" cy="100800"/>
            </p14:xfrm>
          </p:contentPart>
        </mc:Choice>
        <mc:Fallback xmlns="">
          <p:pic>
            <p:nvPicPr>
              <p:cNvPr id="760" name="Freihand 759">
                <a:extLst>
                  <a:ext uri="{FF2B5EF4-FFF2-40B4-BE49-F238E27FC236}">
                    <a16:creationId xmlns:a16="http://schemas.microsoft.com/office/drawing/2014/main" id="{7977FB5A-FA20-41EA-8A29-2FDC43B87F04}"/>
                  </a:ext>
                </a:extLst>
              </p:cNvPr>
              <p:cNvPicPr/>
              <p:nvPr/>
            </p:nvPicPr>
            <p:blipFill>
              <a:blip r:embed="rId768"/>
              <a:stretch>
                <a:fillRect/>
              </a:stretch>
            </p:blipFill>
            <p:spPr>
              <a:xfrm>
                <a:off x="5672086" y="4517594"/>
                <a:ext cx="60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761" name="Freihand 760">
                <a:extLst>
                  <a:ext uri="{FF2B5EF4-FFF2-40B4-BE49-F238E27FC236}">
                    <a16:creationId xmlns:a16="http://schemas.microsoft.com/office/drawing/2014/main" id="{87283F90-E64F-4A0A-90A8-CD8344A00AAD}"/>
                  </a:ext>
                </a:extLst>
              </p14:cNvPr>
              <p14:cNvContentPartPr/>
              <p14:nvPr/>
            </p14:nvContentPartPr>
            <p14:xfrm>
              <a:off x="5766046" y="4720634"/>
              <a:ext cx="43200" cy="90000"/>
            </p14:xfrm>
          </p:contentPart>
        </mc:Choice>
        <mc:Fallback xmlns="">
          <p:pic>
            <p:nvPicPr>
              <p:cNvPr id="761" name="Freihand 760">
                <a:extLst>
                  <a:ext uri="{FF2B5EF4-FFF2-40B4-BE49-F238E27FC236}">
                    <a16:creationId xmlns:a16="http://schemas.microsoft.com/office/drawing/2014/main" id="{87283F90-E64F-4A0A-90A8-CD8344A00AAD}"/>
                  </a:ext>
                </a:extLst>
              </p:cNvPr>
              <p:cNvPicPr/>
              <p:nvPr/>
            </p:nvPicPr>
            <p:blipFill>
              <a:blip r:embed="rId770"/>
              <a:stretch>
                <a:fillRect/>
              </a:stretch>
            </p:blipFill>
            <p:spPr>
              <a:xfrm>
                <a:off x="5757406" y="4711994"/>
                <a:ext cx="60840" cy="107640"/>
              </a:xfrm>
              <a:prstGeom prst="rect">
                <a:avLst/>
              </a:prstGeom>
            </p:spPr>
          </p:pic>
        </mc:Fallback>
      </mc:AlternateContent>
      <p:grpSp>
        <p:nvGrpSpPr>
          <p:cNvPr id="792" name="Gruppieren 791">
            <a:extLst>
              <a:ext uri="{FF2B5EF4-FFF2-40B4-BE49-F238E27FC236}">
                <a16:creationId xmlns:a16="http://schemas.microsoft.com/office/drawing/2014/main" id="{EC26F607-82EC-499A-BC15-02968D827B05}"/>
              </a:ext>
            </a:extLst>
          </p:cNvPr>
          <p:cNvGrpSpPr/>
          <p:nvPr/>
        </p:nvGrpSpPr>
        <p:grpSpPr>
          <a:xfrm>
            <a:off x="4753726" y="2316194"/>
            <a:ext cx="1703160" cy="2088000"/>
            <a:chOff x="4753726" y="2316194"/>
            <a:chExt cx="1703160" cy="2088000"/>
          </a:xfrm>
        </p:grpSpPr>
        <mc:AlternateContent xmlns:mc="http://schemas.openxmlformats.org/markup-compatibility/2006" xmlns:p14="http://schemas.microsoft.com/office/powerpoint/2010/main">
          <mc:Choice Requires="p14">
            <p:contentPart p14:bwMode="auto" r:id="rId771">
              <p14:nvContentPartPr>
                <p14:cNvPr id="751" name="Freihand 750">
                  <a:extLst>
                    <a:ext uri="{FF2B5EF4-FFF2-40B4-BE49-F238E27FC236}">
                      <a16:creationId xmlns:a16="http://schemas.microsoft.com/office/drawing/2014/main" id="{413E84BE-D7AC-49A2-AD64-ADE0485ABD41}"/>
                    </a:ext>
                  </a:extLst>
                </p14:cNvPr>
                <p14:cNvContentPartPr/>
                <p14:nvPr/>
              </p14:nvContentPartPr>
              <p14:xfrm>
                <a:off x="4753726" y="2370554"/>
                <a:ext cx="50760" cy="104760"/>
              </p14:xfrm>
            </p:contentPart>
          </mc:Choice>
          <mc:Fallback xmlns="">
            <p:pic>
              <p:nvPicPr>
                <p:cNvPr id="751" name="Freihand 750">
                  <a:extLst>
                    <a:ext uri="{FF2B5EF4-FFF2-40B4-BE49-F238E27FC236}">
                      <a16:creationId xmlns:a16="http://schemas.microsoft.com/office/drawing/2014/main" id="{413E84BE-D7AC-49A2-AD64-ADE0485ABD41}"/>
                    </a:ext>
                  </a:extLst>
                </p:cNvPr>
                <p:cNvPicPr/>
                <p:nvPr/>
              </p:nvPicPr>
              <p:blipFill>
                <a:blip r:embed="rId772"/>
                <a:stretch>
                  <a:fillRect/>
                </a:stretch>
              </p:blipFill>
              <p:spPr>
                <a:xfrm>
                  <a:off x="4744726" y="2361554"/>
                  <a:ext cx="68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752" name="Freihand 751">
                  <a:extLst>
                    <a:ext uri="{FF2B5EF4-FFF2-40B4-BE49-F238E27FC236}">
                      <a16:creationId xmlns:a16="http://schemas.microsoft.com/office/drawing/2014/main" id="{2F46C163-7728-4BFF-8F51-2AF0A49202C7}"/>
                    </a:ext>
                  </a:extLst>
                </p14:cNvPr>
                <p14:cNvContentPartPr/>
                <p14:nvPr/>
              </p14:nvContentPartPr>
              <p14:xfrm>
                <a:off x="4846606" y="2577914"/>
                <a:ext cx="61920" cy="96120"/>
              </p14:xfrm>
            </p:contentPart>
          </mc:Choice>
          <mc:Fallback xmlns="">
            <p:pic>
              <p:nvPicPr>
                <p:cNvPr id="752" name="Freihand 751">
                  <a:extLst>
                    <a:ext uri="{FF2B5EF4-FFF2-40B4-BE49-F238E27FC236}">
                      <a16:creationId xmlns:a16="http://schemas.microsoft.com/office/drawing/2014/main" id="{2F46C163-7728-4BFF-8F51-2AF0A49202C7}"/>
                    </a:ext>
                  </a:extLst>
                </p:cNvPr>
                <p:cNvPicPr/>
                <p:nvPr/>
              </p:nvPicPr>
              <p:blipFill>
                <a:blip r:embed="rId774"/>
                <a:stretch>
                  <a:fillRect/>
                </a:stretch>
              </p:blipFill>
              <p:spPr>
                <a:xfrm>
                  <a:off x="4837966" y="2568914"/>
                  <a:ext cx="79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753" name="Freihand 752">
                  <a:extLst>
                    <a:ext uri="{FF2B5EF4-FFF2-40B4-BE49-F238E27FC236}">
                      <a16:creationId xmlns:a16="http://schemas.microsoft.com/office/drawing/2014/main" id="{0AE52552-4F31-4909-93D3-4401367E119C}"/>
                    </a:ext>
                  </a:extLst>
                </p14:cNvPr>
                <p14:cNvContentPartPr/>
                <p14:nvPr/>
              </p14:nvContentPartPr>
              <p14:xfrm>
                <a:off x="4982686" y="2841794"/>
                <a:ext cx="46800" cy="109440"/>
              </p14:xfrm>
            </p:contentPart>
          </mc:Choice>
          <mc:Fallback xmlns="">
            <p:pic>
              <p:nvPicPr>
                <p:cNvPr id="753" name="Freihand 752">
                  <a:extLst>
                    <a:ext uri="{FF2B5EF4-FFF2-40B4-BE49-F238E27FC236}">
                      <a16:creationId xmlns:a16="http://schemas.microsoft.com/office/drawing/2014/main" id="{0AE52552-4F31-4909-93D3-4401367E119C}"/>
                    </a:ext>
                  </a:extLst>
                </p:cNvPr>
                <p:cNvPicPr/>
                <p:nvPr/>
              </p:nvPicPr>
              <p:blipFill>
                <a:blip r:embed="rId776"/>
                <a:stretch>
                  <a:fillRect/>
                </a:stretch>
              </p:blipFill>
              <p:spPr>
                <a:xfrm>
                  <a:off x="4973686" y="2833154"/>
                  <a:ext cx="64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754" name="Freihand 753">
                  <a:extLst>
                    <a:ext uri="{FF2B5EF4-FFF2-40B4-BE49-F238E27FC236}">
                      <a16:creationId xmlns:a16="http://schemas.microsoft.com/office/drawing/2014/main" id="{A643B2C3-770F-4165-BDAA-4CFB3876F332}"/>
                    </a:ext>
                  </a:extLst>
                </p14:cNvPr>
                <p14:cNvContentPartPr/>
                <p14:nvPr/>
              </p14:nvContentPartPr>
              <p14:xfrm>
                <a:off x="5091046" y="3106034"/>
                <a:ext cx="50760" cy="102960"/>
              </p14:xfrm>
            </p:contentPart>
          </mc:Choice>
          <mc:Fallback xmlns="">
            <p:pic>
              <p:nvPicPr>
                <p:cNvPr id="754" name="Freihand 753">
                  <a:extLst>
                    <a:ext uri="{FF2B5EF4-FFF2-40B4-BE49-F238E27FC236}">
                      <a16:creationId xmlns:a16="http://schemas.microsoft.com/office/drawing/2014/main" id="{A643B2C3-770F-4165-BDAA-4CFB3876F332}"/>
                    </a:ext>
                  </a:extLst>
                </p:cNvPr>
                <p:cNvPicPr/>
                <p:nvPr/>
              </p:nvPicPr>
              <p:blipFill>
                <a:blip r:embed="rId778"/>
                <a:stretch>
                  <a:fillRect/>
                </a:stretch>
              </p:blipFill>
              <p:spPr>
                <a:xfrm>
                  <a:off x="5082406" y="3097034"/>
                  <a:ext cx="68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755" name="Freihand 754">
                  <a:extLst>
                    <a:ext uri="{FF2B5EF4-FFF2-40B4-BE49-F238E27FC236}">
                      <a16:creationId xmlns:a16="http://schemas.microsoft.com/office/drawing/2014/main" id="{5E4EB16F-F326-4A17-9CCF-F87DAD11E250}"/>
                    </a:ext>
                  </a:extLst>
                </p14:cNvPr>
                <p14:cNvContentPartPr/>
                <p14:nvPr/>
              </p14:nvContentPartPr>
              <p14:xfrm>
                <a:off x="5180326" y="3350114"/>
                <a:ext cx="46800" cy="98640"/>
              </p14:xfrm>
            </p:contentPart>
          </mc:Choice>
          <mc:Fallback xmlns="">
            <p:pic>
              <p:nvPicPr>
                <p:cNvPr id="755" name="Freihand 754">
                  <a:extLst>
                    <a:ext uri="{FF2B5EF4-FFF2-40B4-BE49-F238E27FC236}">
                      <a16:creationId xmlns:a16="http://schemas.microsoft.com/office/drawing/2014/main" id="{5E4EB16F-F326-4A17-9CCF-F87DAD11E250}"/>
                    </a:ext>
                  </a:extLst>
                </p:cNvPr>
                <p:cNvPicPr/>
                <p:nvPr/>
              </p:nvPicPr>
              <p:blipFill>
                <a:blip r:embed="rId780"/>
                <a:stretch>
                  <a:fillRect/>
                </a:stretch>
              </p:blipFill>
              <p:spPr>
                <a:xfrm>
                  <a:off x="5171686" y="3341474"/>
                  <a:ext cx="64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756" name="Freihand 755">
                  <a:extLst>
                    <a:ext uri="{FF2B5EF4-FFF2-40B4-BE49-F238E27FC236}">
                      <a16:creationId xmlns:a16="http://schemas.microsoft.com/office/drawing/2014/main" id="{28CE1883-3393-4F90-A89F-45C109BAD502}"/>
                    </a:ext>
                  </a:extLst>
                </p14:cNvPr>
                <p14:cNvContentPartPr/>
                <p14:nvPr/>
              </p14:nvContentPartPr>
              <p14:xfrm>
                <a:off x="5296606" y="3618674"/>
                <a:ext cx="46800" cy="113760"/>
              </p14:xfrm>
            </p:contentPart>
          </mc:Choice>
          <mc:Fallback xmlns="">
            <p:pic>
              <p:nvPicPr>
                <p:cNvPr id="756" name="Freihand 755">
                  <a:extLst>
                    <a:ext uri="{FF2B5EF4-FFF2-40B4-BE49-F238E27FC236}">
                      <a16:creationId xmlns:a16="http://schemas.microsoft.com/office/drawing/2014/main" id="{28CE1883-3393-4F90-A89F-45C109BAD502}"/>
                    </a:ext>
                  </a:extLst>
                </p:cNvPr>
                <p:cNvPicPr/>
                <p:nvPr/>
              </p:nvPicPr>
              <p:blipFill>
                <a:blip r:embed="rId782"/>
                <a:stretch>
                  <a:fillRect/>
                </a:stretch>
              </p:blipFill>
              <p:spPr>
                <a:xfrm>
                  <a:off x="5287966" y="3610034"/>
                  <a:ext cx="64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757" name="Freihand 756">
                  <a:extLst>
                    <a:ext uri="{FF2B5EF4-FFF2-40B4-BE49-F238E27FC236}">
                      <a16:creationId xmlns:a16="http://schemas.microsoft.com/office/drawing/2014/main" id="{B1F33970-1410-4959-9581-34CB39C234B3}"/>
                    </a:ext>
                  </a:extLst>
                </p14:cNvPr>
                <p14:cNvContentPartPr/>
                <p14:nvPr/>
              </p14:nvContentPartPr>
              <p14:xfrm>
                <a:off x="5413246" y="3852314"/>
                <a:ext cx="19800" cy="78840"/>
              </p14:xfrm>
            </p:contentPart>
          </mc:Choice>
          <mc:Fallback xmlns="">
            <p:pic>
              <p:nvPicPr>
                <p:cNvPr id="757" name="Freihand 756">
                  <a:extLst>
                    <a:ext uri="{FF2B5EF4-FFF2-40B4-BE49-F238E27FC236}">
                      <a16:creationId xmlns:a16="http://schemas.microsoft.com/office/drawing/2014/main" id="{B1F33970-1410-4959-9581-34CB39C234B3}"/>
                    </a:ext>
                  </a:extLst>
                </p:cNvPr>
                <p:cNvPicPr/>
                <p:nvPr/>
              </p:nvPicPr>
              <p:blipFill>
                <a:blip r:embed="rId784"/>
                <a:stretch>
                  <a:fillRect/>
                </a:stretch>
              </p:blipFill>
              <p:spPr>
                <a:xfrm>
                  <a:off x="5404246" y="3843314"/>
                  <a:ext cx="37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758" name="Freihand 757">
                  <a:extLst>
                    <a:ext uri="{FF2B5EF4-FFF2-40B4-BE49-F238E27FC236}">
                      <a16:creationId xmlns:a16="http://schemas.microsoft.com/office/drawing/2014/main" id="{E6B43893-974B-4C62-8171-4302BEEBF03F}"/>
                    </a:ext>
                  </a:extLst>
                </p14:cNvPr>
                <p14:cNvContentPartPr/>
                <p14:nvPr/>
              </p14:nvContentPartPr>
              <p14:xfrm>
                <a:off x="5486686" y="4079114"/>
                <a:ext cx="58680" cy="127080"/>
              </p14:xfrm>
            </p:contentPart>
          </mc:Choice>
          <mc:Fallback xmlns="">
            <p:pic>
              <p:nvPicPr>
                <p:cNvPr id="758" name="Freihand 757">
                  <a:extLst>
                    <a:ext uri="{FF2B5EF4-FFF2-40B4-BE49-F238E27FC236}">
                      <a16:creationId xmlns:a16="http://schemas.microsoft.com/office/drawing/2014/main" id="{E6B43893-974B-4C62-8171-4302BEEBF03F}"/>
                    </a:ext>
                  </a:extLst>
                </p:cNvPr>
                <p:cNvPicPr/>
                <p:nvPr/>
              </p:nvPicPr>
              <p:blipFill>
                <a:blip r:embed="rId786"/>
                <a:stretch>
                  <a:fillRect/>
                </a:stretch>
              </p:blipFill>
              <p:spPr>
                <a:xfrm>
                  <a:off x="5478046" y="4070114"/>
                  <a:ext cx="7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759" name="Freihand 758">
                  <a:extLst>
                    <a:ext uri="{FF2B5EF4-FFF2-40B4-BE49-F238E27FC236}">
                      <a16:creationId xmlns:a16="http://schemas.microsoft.com/office/drawing/2014/main" id="{EA9789F3-9D0D-402C-906F-59DFD3D5B410}"/>
                    </a:ext>
                  </a:extLst>
                </p14:cNvPr>
                <p14:cNvContentPartPr/>
                <p14:nvPr/>
              </p14:nvContentPartPr>
              <p14:xfrm>
                <a:off x="5591446" y="4310234"/>
                <a:ext cx="46800" cy="93960"/>
              </p14:xfrm>
            </p:contentPart>
          </mc:Choice>
          <mc:Fallback xmlns="">
            <p:pic>
              <p:nvPicPr>
                <p:cNvPr id="759" name="Freihand 758">
                  <a:extLst>
                    <a:ext uri="{FF2B5EF4-FFF2-40B4-BE49-F238E27FC236}">
                      <a16:creationId xmlns:a16="http://schemas.microsoft.com/office/drawing/2014/main" id="{EA9789F3-9D0D-402C-906F-59DFD3D5B410}"/>
                    </a:ext>
                  </a:extLst>
                </p:cNvPr>
                <p:cNvPicPr/>
                <p:nvPr/>
              </p:nvPicPr>
              <p:blipFill>
                <a:blip r:embed="rId788"/>
                <a:stretch>
                  <a:fillRect/>
                </a:stretch>
              </p:blipFill>
              <p:spPr>
                <a:xfrm>
                  <a:off x="5582806" y="4301594"/>
                  <a:ext cx="64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770" name="Freihand 769">
                  <a:extLst>
                    <a:ext uri="{FF2B5EF4-FFF2-40B4-BE49-F238E27FC236}">
                      <a16:creationId xmlns:a16="http://schemas.microsoft.com/office/drawing/2014/main" id="{E44599A8-9AFB-4CD0-A361-35408408CF6B}"/>
                    </a:ext>
                  </a:extLst>
                </p14:cNvPr>
                <p14:cNvContentPartPr/>
                <p14:nvPr/>
              </p14:nvContentPartPr>
              <p14:xfrm>
                <a:off x="5125966" y="2470994"/>
                <a:ext cx="35280" cy="85320"/>
              </p14:xfrm>
            </p:contentPart>
          </mc:Choice>
          <mc:Fallback xmlns="">
            <p:pic>
              <p:nvPicPr>
                <p:cNvPr id="770" name="Freihand 769">
                  <a:extLst>
                    <a:ext uri="{FF2B5EF4-FFF2-40B4-BE49-F238E27FC236}">
                      <a16:creationId xmlns:a16="http://schemas.microsoft.com/office/drawing/2014/main" id="{E44599A8-9AFB-4CD0-A361-35408408CF6B}"/>
                    </a:ext>
                  </a:extLst>
                </p:cNvPr>
                <p:cNvPicPr/>
                <p:nvPr/>
              </p:nvPicPr>
              <p:blipFill>
                <a:blip r:embed="rId790"/>
                <a:stretch>
                  <a:fillRect/>
                </a:stretch>
              </p:blipFill>
              <p:spPr>
                <a:xfrm>
                  <a:off x="5117326" y="2461994"/>
                  <a:ext cx="52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771" name="Freihand 770">
                  <a:extLst>
                    <a:ext uri="{FF2B5EF4-FFF2-40B4-BE49-F238E27FC236}">
                      <a16:creationId xmlns:a16="http://schemas.microsoft.com/office/drawing/2014/main" id="{890845EE-2A68-43AD-B8A9-CBB38EBDC4D9}"/>
                    </a:ext>
                  </a:extLst>
                </p14:cNvPr>
                <p14:cNvContentPartPr/>
                <p14:nvPr/>
              </p14:nvContentPartPr>
              <p14:xfrm>
                <a:off x="5250166" y="2676194"/>
                <a:ext cx="46800" cy="61560"/>
              </p14:xfrm>
            </p:contentPart>
          </mc:Choice>
          <mc:Fallback xmlns="">
            <p:pic>
              <p:nvPicPr>
                <p:cNvPr id="771" name="Freihand 770">
                  <a:extLst>
                    <a:ext uri="{FF2B5EF4-FFF2-40B4-BE49-F238E27FC236}">
                      <a16:creationId xmlns:a16="http://schemas.microsoft.com/office/drawing/2014/main" id="{890845EE-2A68-43AD-B8A9-CBB38EBDC4D9}"/>
                    </a:ext>
                  </a:extLst>
                </p:cNvPr>
                <p:cNvPicPr/>
                <p:nvPr/>
              </p:nvPicPr>
              <p:blipFill>
                <a:blip r:embed="rId792"/>
                <a:stretch>
                  <a:fillRect/>
                </a:stretch>
              </p:blipFill>
              <p:spPr>
                <a:xfrm>
                  <a:off x="5241526" y="2667194"/>
                  <a:ext cx="64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772" name="Freihand 771">
                  <a:extLst>
                    <a:ext uri="{FF2B5EF4-FFF2-40B4-BE49-F238E27FC236}">
                      <a16:creationId xmlns:a16="http://schemas.microsoft.com/office/drawing/2014/main" id="{302A60BA-2E37-4476-8186-04E7ACE3FBC8}"/>
                    </a:ext>
                  </a:extLst>
                </p14:cNvPr>
                <p14:cNvContentPartPr/>
                <p14:nvPr/>
              </p14:nvContentPartPr>
              <p14:xfrm>
                <a:off x="5370406" y="2843954"/>
                <a:ext cx="31320" cy="63360"/>
              </p14:xfrm>
            </p:contentPart>
          </mc:Choice>
          <mc:Fallback xmlns="">
            <p:pic>
              <p:nvPicPr>
                <p:cNvPr id="772" name="Freihand 771">
                  <a:extLst>
                    <a:ext uri="{FF2B5EF4-FFF2-40B4-BE49-F238E27FC236}">
                      <a16:creationId xmlns:a16="http://schemas.microsoft.com/office/drawing/2014/main" id="{302A60BA-2E37-4476-8186-04E7ACE3FBC8}"/>
                    </a:ext>
                  </a:extLst>
                </p:cNvPr>
                <p:cNvPicPr/>
                <p:nvPr/>
              </p:nvPicPr>
              <p:blipFill>
                <a:blip r:embed="rId794"/>
                <a:stretch>
                  <a:fillRect/>
                </a:stretch>
              </p:blipFill>
              <p:spPr>
                <a:xfrm>
                  <a:off x="5361766" y="2835314"/>
                  <a:ext cx="489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773" name="Freihand 772">
                  <a:extLst>
                    <a:ext uri="{FF2B5EF4-FFF2-40B4-BE49-F238E27FC236}">
                      <a16:creationId xmlns:a16="http://schemas.microsoft.com/office/drawing/2014/main" id="{05901765-AC73-4CF7-8F93-80B7F7B59254}"/>
                    </a:ext>
                  </a:extLst>
                </p14:cNvPr>
                <p14:cNvContentPartPr/>
                <p14:nvPr/>
              </p14:nvContentPartPr>
              <p14:xfrm>
                <a:off x="5483086" y="3001274"/>
                <a:ext cx="39240" cy="81000"/>
              </p14:xfrm>
            </p:contentPart>
          </mc:Choice>
          <mc:Fallback xmlns="">
            <p:pic>
              <p:nvPicPr>
                <p:cNvPr id="773" name="Freihand 772">
                  <a:extLst>
                    <a:ext uri="{FF2B5EF4-FFF2-40B4-BE49-F238E27FC236}">
                      <a16:creationId xmlns:a16="http://schemas.microsoft.com/office/drawing/2014/main" id="{05901765-AC73-4CF7-8F93-80B7F7B59254}"/>
                    </a:ext>
                  </a:extLst>
                </p:cNvPr>
                <p:cNvPicPr/>
                <p:nvPr/>
              </p:nvPicPr>
              <p:blipFill>
                <a:blip r:embed="rId796"/>
                <a:stretch>
                  <a:fillRect/>
                </a:stretch>
              </p:blipFill>
              <p:spPr>
                <a:xfrm>
                  <a:off x="5474086" y="29922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774" name="Freihand 773">
                  <a:extLst>
                    <a:ext uri="{FF2B5EF4-FFF2-40B4-BE49-F238E27FC236}">
                      <a16:creationId xmlns:a16="http://schemas.microsoft.com/office/drawing/2014/main" id="{8A6B3254-3776-4BB5-8B46-E6F5B7983BDF}"/>
                    </a:ext>
                  </a:extLst>
                </p14:cNvPr>
                <p14:cNvContentPartPr/>
                <p14:nvPr/>
              </p14:nvContentPartPr>
              <p14:xfrm>
                <a:off x="5579926" y="3156074"/>
                <a:ext cx="35280" cy="92160"/>
              </p14:xfrm>
            </p:contentPart>
          </mc:Choice>
          <mc:Fallback xmlns="">
            <p:pic>
              <p:nvPicPr>
                <p:cNvPr id="774" name="Freihand 773">
                  <a:extLst>
                    <a:ext uri="{FF2B5EF4-FFF2-40B4-BE49-F238E27FC236}">
                      <a16:creationId xmlns:a16="http://schemas.microsoft.com/office/drawing/2014/main" id="{8A6B3254-3776-4BB5-8B46-E6F5B7983BDF}"/>
                    </a:ext>
                  </a:extLst>
                </p:cNvPr>
                <p:cNvPicPr/>
                <p:nvPr/>
              </p:nvPicPr>
              <p:blipFill>
                <a:blip r:embed="rId798"/>
                <a:stretch>
                  <a:fillRect/>
                </a:stretch>
              </p:blipFill>
              <p:spPr>
                <a:xfrm>
                  <a:off x="5571286" y="3147434"/>
                  <a:ext cx="52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775" name="Freihand 774">
                  <a:extLst>
                    <a:ext uri="{FF2B5EF4-FFF2-40B4-BE49-F238E27FC236}">
                      <a16:creationId xmlns:a16="http://schemas.microsoft.com/office/drawing/2014/main" id="{C2E911BF-18E9-48EF-A2F9-64355C0E0698}"/>
                    </a:ext>
                  </a:extLst>
                </p14:cNvPr>
                <p14:cNvContentPartPr/>
                <p14:nvPr/>
              </p14:nvContentPartPr>
              <p14:xfrm>
                <a:off x="5723566" y="3378554"/>
                <a:ext cx="50760" cy="92160"/>
              </p14:xfrm>
            </p:contentPart>
          </mc:Choice>
          <mc:Fallback xmlns="">
            <p:pic>
              <p:nvPicPr>
                <p:cNvPr id="775" name="Freihand 774">
                  <a:extLst>
                    <a:ext uri="{FF2B5EF4-FFF2-40B4-BE49-F238E27FC236}">
                      <a16:creationId xmlns:a16="http://schemas.microsoft.com/office/drawing/2014/main" id="{C2E911BF-18E9-48EF-A2F9-64355C0E0698}"/>
                    </a:ext>
                  </a:extLst>
                </p:cNvPr>
                <p:cNvPicPr/>
                <p:nvPr/>
              </p:nvPicPr>
              <p:blipFill>
                <a:blip r:embed="rId800"/>
                <a:stretch>
                  <a:fillRect/>
                </a:stretch>
              </p:blipFill>
              <p:spPr>
                <a:xfrm>
                  <a:off x="5714566" y="336991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776" name="Freihand 775">
                  <a:extLst>
                    <a:ext uri="{FF2B5EF4-FFF2-40B4-BE49-F238E27FC236}">
                      <a16:creationId xmlns:a16="http://schemas.microsoft.com/office/drawing/2014/main" id="{27276E46-700F-4F10-BFEE-28F0CFCD521E}"/>
                    </a:ext>
                  </a:extLst>
                </p14:cNvPr>
                <p14:cNvContentPartPr/>
                <p14:nvPr/>
              </p14:nvContentPartPr>
              <p14:xfrm>
                <a:off x="5859286" y="3555314"/>
                <a:ext cx="42840" cy="59040"/>
              </p14:xfrm>
            </p:contentPart>
          </mc:Choice>
          <mc:Fallback xmlns="">
            <p:pic>
              <p:nvPicPr>
                <p:cNvPr id="776" name="Freihand 775">
                  <a:extLst>
                    <a:ext uri="{FF2B5EF4-FFF2-40B4-BE49-F238E27FC236}">
                      <a16:creationId xmlns:a16="http://schemas.microsoft.com/office/drawing/2014/main" id="{27276E46-700F-4F10-BFEE-28F0CFCD521E}"/>
                    </a:ext>
                  </a:extLst>
                </p:cNvPr>
                <p:cNvPicPr/>
                <p:nvPr/>
              </p:nvPicPr>
              <p:blipFill>
                <a:blip r:embed="rId802"/>
                <a:stretch>
                  <a:fillRect/>
                </a:stretch>
              </p:blipFill>
              <p:spPr>
                <a:xfrm>
                  <a:off x="5850286" y="3546674"/>
                  <a:ext cx="604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777" name="Freihand 776">
                  <a:extLst>
                    <a:ext uri="{FF2B5EF4-FFF2-40B4-BE49-F238E27FC236}">
                      <a16:creationId xmlns:a16="http://schemas.microsoft.com/office/drawing/2014/main" id="{435FDF32-3B81-406B-934A-CE2B6BC15ED9}"/>
                    </a:ext>
                  </a:extLst>
                </p14:cNvPr>
                <p14:cNvContentPartPr/>
                <p14:nvPr/>
              </p14:nvContentPartPr>
              <p14:xfrm>
                <a:off x="5983486" y="3721274"/>
                <a:ext cx="50760" cy="92160"/>
              </p14:xfrm>
            </p:contentPart>
          </mc:Choice>
          <mc:Fallback xmlns="">
            <p:pic>
              <p:nvPicPr>
                <p:cNvPr id="777" name="Freihand 776">
                  <a:extLst>
                    <a:ext uri="{FF2B5EF4-FFF2-40B4-BE49-F238E27FC236}">
                      <a16:creationId xmlns:a16="http://schemas.microsoft.com/office/drawing/2014/main" id="{435FDF32-3B81-406B-934A-CE2B6BC15ED9}"/>
                    </a:ext>
                  </a:extLst>
                </p:cNvPr>
                <p:cNvPicPr/>
                <p:nvPr/>
              </p:nvPicPr>
              <p:blipFill>
                <a:blip r:embed="rId804"/>
                <a:stretch>
                  <a:fillRect/>
                </a:stretch>
              </p:blipFill>
              <p:spPr>
                <a:xfrm>
                  <a:off x="5974486" y="371227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778" name="Freihand 777">
                  <a:extLst>
                    <a:ext uri="{FF2B5EF4-FFF2-40B4-BE49-F238E27FC236}">
                      <a16:creationId xmlns:a16="http://schemas.microsoft.com/office/drawing/2014/main" id="{FBE64787-313A-4F26-96B9-73AFB173A7D8}"/>
                    </a:ext>
                  </a:extLst>
                </p14:cNvPr>
                <p14:cNvContentPartPr/>
                <p14:nvPr/>
              </p14:nvContentPartPr>
              <p14:xfrm>
                <a:off x="6126766" y="3932954"/>
                <a:ext cx="58680" cy="72360"/>
              </p14:xfrm>
            </p:contentPart>
          </mc:Choice>
          <mc:Fallback xmlns="">
            <p:pic>
              <p:nvPicPr>
                <p:cNvPr id="778" name="Freihand 777">
                  <a:extLst>
                    <a:ext uri="{FF2B5EF4-FFF2-40B4-BE49-F238E27FC236}">
                      <a16:creationId xmlns:a16="http://schemas.microsoft.com/office/drawing/2014/main" id="{FBE64787-313A-4F26-96B9-73AFB173A7D8}"/>
                    </a:ext>
                  </a:extLst>
                </p:cNvPr>
                <p:cNvPicPr/>
                <p:nvPr/>
              </p:nvPicPr>
              <p:blipFill>
                <a:blip r:embed="rId806"/>
                <a:stretch>
                  <a:fillRect/>
                </a:stretch>
              </p:blipFill>
              <p:spPr>
                <a:xfrm>
                  <a:off x="6118126" y="3923954"/>
                  <a:ext cx="763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779" name="Freihand 778">
                  <a:extLst>
                    <a:ext uri="{FF2B5EF4-FFF2-40B4-BE49-F238E27FC236}">
                      <a16:creationId xmlns:a16="http://schemas.microsoft.com/office/drawing/2014/main" id="{0C443217-A86B-4D50-8994-050230AE765B}"/>
                    </a:ext>
                  </a:extLst>
                </p14:cNvPr>
                <p14:cNvContentPartPr/>
                <p14:nvPr/>
              </p14:nvContentPartPr>
              <p14:xfrm>
                <a:off x="6297766" y="4089914"/>
                <a:ext cx="31320" cy="37440"/>
              </p14:xfrm>
            </p:contentPart>
          </mc:Choice>
          <mc:Fallback xmlns="">
            <p:pic>
              <p:nvPicPr>
                <p:cNvPr id="779" name="Freihand 778">
                  <a:extLst>
                    <a:ext uri="{FF2B5EF4-FFF2-40B4-BE49-F238E27FC236}">
                      <a16:creationId xmlns:a16="http://schemas.microsoft.com/office/drawing/2014/main" id="{0C443217-A86B-4D50-8994-050230AE765B}"/>
                    </a:ext>
                  </a:extLst>
                </p:cNvPr>
                <p:cNvPicPr/>
                <p:nvPr/>
              </p:nvPicPr>
              <p:blipFill>
                <a:blip r:embed="rId808"/>
                <a:stretch>
                  <a:fillRect/>
                </a:stretch>
              </p:blipFill>
              <p:spPr>
                <a:xfrm>
                  <a:off x="6288766" y="4081274"/>
                  <a:ext cx="48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780" name="Freihand 779">
                  <a:extLst>
                    <a:ext uri="{FF2B5EF4-FFF2-40B4-BE49-F238E27FC236}">
                      <a16:creationId xmlns:a16="http://schemas.microsoft.com/office/drawing/2014/main" id="{0A43A0CC-4AA4-4217-9E50-3D313F0AD1E6}"/>
                    </a:ext>
                  </a:extLst>
                </p14:cNvPr>
                <p14:cNvContentPartPr/>
                <p14:nvPr/>
              </p14:nvContentPartPr>
              <p14:xfrm>
                <a:off x="6410086" y="4192514"/>
                <a:ext cx="46800" cy="24480"/>
              </p14:xfrm>
            </p:contentPart>
          </mc:Choice>
          <mc:Fallback xmlns="">
            <p:pic>
              <p:nvPicPr>
                <p:cNvPr id="780" name="Freihand 779">
                  <a:extLst>
                    <a:ext uri="{FF2B5EF4-FFF2-40B4-BE49-F238E27FC236}">
                      <a16:creationId xmlns:a16="http://schemas.microsoft.com/office/drawing/2014/main" id="{0A43A0CC-4AA4-4217-9E50-3D313F0AD1E6}"/>
                    </a:ext>
                  </a:extLst>
                </p:cNvPr>
                <p:cNvPicPr/>
                <p:nvPr/>
              </p:nvPicPr>
              <p:blipFill>
                <a:blip r:embed="rId810"/>
                <a:stretch>
                  <a:fillRect/>
                </a:stretch>
              </p:blipFill>
              <p:spPr>
                <a:xfrm>
                  <a:off x="6401446" y="4183514"/>
                  <a:ext cx="64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782" name="Freihand 781">
                  <a:extLst>
                    <a:ext uri="{FF2B5EF4-FFF2-40B4-BE49-F238E27FC236}">
                      <a16:creationId xmlns:a16="http://schemas.microsoft.com/office/drawing/2014/main" id="{58E62274-C6EF-4EA4-AE73-05BCBFEE4EAC}"/>
                    </a:ext>
                  </a:extLst>
                </p14:cNvPr>
                <p14:cNvContentPartPr/>
                <p14:nvPr/>
              </p14:nvContentPartPr>
              <p14:xfrm>
                <a:off x="5188246" y="2316194"/>
                <a:ext cx="74160" cy="72000"/>
              </p14:xfrm>
            </p:contentPart>
          </mc:Choice>
          <mc:Fallback xmlns="">
            <p:pic>
              <p:nvPicPr>
                <p:cNvPr id="782" name="Freihand 781">
                  <a:extLst>
                    <a:ext uri="{FF2B5EF4-FFF2-40B4-BE49-F238E27FC236}">
                      <a16:creationId xmlns:a16="http://schemas.microsoft.com/office/drawing/2014/main" id="{58E62274-C6EF-4EA4-AE73-05BCBFEE4EAC}"/>
                    </a:ext>
                  </a:extLst>
                </p:cNvPr>
                <p:cNvPicPr/>
                <p:nvPr/>
              </p:nvPicPr>
              <p:blipFill>
                <a:blip r:embed="rId812"/>
                <a:stretch>
                  <a:fillRect/>
                </a:stretch>
              </p:blipFill>
              <p:spPr>
                <a:xfrm>
                  <a:off x="5179246" y="2307554"/>
                  <a:ext cx="91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783" name="Freihand 782">
                  <a:extLst>
                    <a:ext uri="{FF2B5EF4-FFF2-40B4-BE49-F238E27FC236}">
                      <a16:creationId xmlns:a16="http://schemas.microsoft.com/office/drawing/2014/main" id="{C7D686AF-F94E-44B5-8611-55E7FD86FE9F}"/>
                    </a:ext>
                  </a:extLst>
                </p14:cNvPr>
                <p14:cNvContentPartPr/>
                <p14:nvPr/>
              </p14:nvContentPartPr>
              <p14:xfrm>
                <a:off x="5320006" y="2486114"/>
                <a:ext cx="39240" cy="81000"/>
              </p14:xfrm>
            </p:contentPart>
          </mc:Choice>
          <mc:Fallback xmlns="">
            <p:pic>
              <p:nvPicPr>
                <p:cNvPr id="783" name="Freihand 782">
                  <a:extLst>
                    <a:ext uri="{FF2B5EF4-FFF2-40B4-BE49-F238E27FC236}">
                      <a16:creationId xmlns:a16="http://schemas.microsoft.com/office/drawing/2014/main" id="{C7D686AF-F94E-44B5-8611-55E7FD86FE9F}"/>
                    </a:ext>
                  </a:extLst>
                </p:cNvPr>
                <p:cNvPicPr/>
                <p:nvPr/>
              </p:nvPicPr>
              <p:blipFill>
                <a:blip r:embed="rId814"/>
                <a:stretch>
                  <a:fillRect/>
                </a:stretch>
              </p:blipFill>
              <p:spPr>
                <a:xfrm>
                  <a:off x="5311366" y="24774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785" name="Freihand 784">
                  <a:extLst>
                    <a:ext uri="{FF2B5EF4-FFF2-40B4-BE49-F238E27FC236}">
                      <a16:creationId xmlns:a16="http://schemas.microsoft.com/office/drawing/2014/main" id="{D38669A3-D2CE-42FF-8796-A451013B3288}"/>
                    </a:ext>
                  </a:extLst>
                </p14:cNvPr>
                <p14:cNvContentPartPr/>
                <p14:nvPr/>
              </p14:nvContentPartPr>
              <p14:xfrm>
                <a:off x="5436286" y="2617154"/>
                <a:ext cx="58680" cy="68040"/>
              </p14:xfrm>
            </p:contentPart>
          </mc:Choice>
          <mc:Fallback xmlns="">
            <p:pic>
              <p:nvPicPr>
                <p:cNvPr id="785" name="Freihand 784">
                  <a:extLst>
                    <a:ext uri="{FF2B5EF4-FFF2-40B4-BE49-F238E27FC236}">
                      <a16:creationId xmlns:a16="http://schemas.microsoft.com/office/drawing/2014/main" id="{D38669A3-D2CE-42FF-8796-A451013B3288}"/>
                    </a:ext>
                  </a:extLst>
                </p:cNvPr>
                <p:cNvPicPr/>
                <p:nvPr/>
              </p:nvPicPr>
              <p:blipFill>
                <a:blip r:embed="rId816"/>
                <a:stretch>
                  <a:fillRect/>
                </a:stretch>
              </p:blipFill>
              <p:spPr>
                <a:xfrm>
                  <a:off x="5427646" y="2608154"/>
                  <a:ext cx="76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786" name="Freihand 785">
                  <a:extLst>
                    <a:ext uri="{FF2B5EF4-FFF2-40B4-BE49-F238E27FC236}">
                      <a16:creationId xmlns:a16="http://schemas.microsoft.com/office/drawing/2014/main" id="{CAE0E9F4-946A-4710-A553-341090833E3B}"/>
                    </a:ext>
                  </a:extLst>
                </p14:cNvPr>
                <p14:cNvContentPartPr/>
                <p14:nvPr/>
              </p14:nvContentPartPr>
              <p14:xfrm>
                <a:off x="5587846" y="2802554"/>
                <a:ext cx="54720" cy="52560"/>
              </p14:xfrm>
            </p:contentPart>
          </mc:Choice>
          <mc:Fallback xmlns="">
            <p:pic>
              <p:nvPicPr>
                <p:cNvPr id="786" name="Freihand 785">
                  <a:extLst>
                    <a:ext uri="{FF2B5EF4-FFF2-40B4-BE49-F238E27FC236}">
                      <a16:creationId xmlns:a16="http://schemas.microsoft.com/office/drawing/2014/main" id="{CAE0E9F4-946A-4710-A553-341090833E3B}"/>
                    </a:ext>
                  </a:extLst>
                </p:cNvPr>
                <p:cNvPicPr/>
                <p:nvPr/>
              </p:nvPicPr>
              <p:blipFill>
                <a:blip r:embed="rId818"/>
                <a:stretch>
                  <a:fillRect/>
                </a:stretch>
              </p:blipFill>
              <p:spPr>
                <a:xfrm>
                  <a:off x="5578846" y="2793914"/>
                  <a:ext cx="72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787" name="Freihand 786">
                  <a:extLst>
                    <a:ext uri="{FF2B5EF4-FFF2-40B4-BE49-F238E27FC236}">
                      <a16:creationId xmlns:a16="http://schemas.microsoft.com/office/drawing/2014/main" id="{365EACEC-257D-4ADD-9225-FB77545FE71E}"/>
                    </a:ext>
                  </a:extLst>
                </p14:cNvPr>
                <p14:cNvContentPartPr/>
                <p14:nvPr/>
              </p14:nvContentPartPr>
              <p14:xfrm>
                <a:off x="5762086" y="2953034"/>
                <a:ext cx="101160" cy="59400"/>
              </p14:xfrm>
            </p:contentPart>
          </mc:Choice>
          <mc:Fallback xmlns="">
            <p:pic>
              <p:nvPicPr>
                <p:cNvPr id="787" name="Freihand 786">
                  <a:extLst>
                    <a:ext uri="{FF2B5EF4-FFF2-40B4-BE49-F238E27FC236}">
                      <a16:creationId xmlns:a16="http://schemas.microsoft.com/office/drawing/2014/main" id="{365EACEC-257D-4ADD-9225-FB77545FE71E}"/>
                    </a:ext>
                  </a:extLst>
                </p:cNvPr>
                <p:cNvPicPr/>
                <p:nvPr/>
              </p:nvPicPr>
              <p:blipFill>
                <a:blip r:embed="rId820"/>
                <a:stretch>
                  <a:fillRect/>
                </a:stretch>
              </p:blipFill>
              <p:spPr>
                <a:xfrm>
                  <a:off x="5753446" y="2944394"/>
                  <a:ext cx="118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788" name="Freihand 787">
                  <a:extLst>
                    <a:ext uri="{FF2B5EF4-FFF2-40B4-BE49-F238E27FC236}">
                      <a16:creationId xmlns:a16="http://schemas.microsoft.com/office/drawing/2014/main" id="{98E28DBF-C67E-46D6-B885-C64804ABC958}"/>
                    </a:ext>
                  </a:extLst>
                </p14:cNvPr>
                <p14:cNvContentPartPr/>
                <p14:nvPr/>
              </p14:nvContentPartPr>
              <p14:xfrm>
                <a:off x="5979526" y="3079754"/>
                <a:ext cx="78120" cy="61560"/>
              </p14:xfrm>
            </p:contentPart>
          </mc:Choice>
          <mc:Fallback xmlns="">
            <p:pic>
              <p:nvPicPr>
                <p:cNvPr id="788" name="Freihand 787">
                  <a:extLst>
                    <a:ext uri="{FF2B5EF4-FFF2-40B4-BE49-F238E27FC236}">
                      <a16:creationId xmlns:a16="http://schemas.microsoft.com/office/drawing/2014/main" id="{98E28DBF-C67E-46D6-B885-C64804ABC958}"/>
                    </a:ext>
                  </a:extLst>
                </p:cNvPr>
                <p:cNvPicPr/>
                <p:nvPr/>
              </p:nvPicPr>
              <p:blipFill>
                <a:blip r:embed="rId822"/>
                <a:stretch>
                  <a:fillRect/>
                </a:stretch>
              </p:blipFill>
              <p:spPr>
                <a:xfrm>
                  <a:off x="5970526" y="3070754"/>
                  <a:ext cx="95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789" name="Freihand 788">
                  <a:extLst>
                    <a:ext uri="{FF2B5EF4-FFF2-40B4-BE49-F238E27FC236}">
                      <a16:creationId xmlns:a16="http://schemas.microsoft.com/office/drawing/2014/main" id="{BEB4A241-6B80-4F46-9A79-CC09D4B62C3F}"/>
                    </a:ext>
                  </a:extLst>
                </p14:cNvPr>
                <p14:cNvContentPartPr/>
                <p14:nvPr/>
              </p14:nvContentPartPr>
              <p14:xfrm>
                <a:off x="6169606" y="3230234"/>
                <a:ext cx="70200" cy="50400"/>
              </p14:xfrm>
            </p:contentPart>
          </mc:Choice>
          <mc:Fallback xmlns="">
            <p:pic>
              <p:nvPicPr>
                <p:cNvPr id="789" name="Freihand 788">
                  <a:extLst>
                    <a:ext uri="{FF2B5EF4-FFF2-40B4-BE49-F238E27FC236}">
                      <a16:creationId xmlns:a16="http://schemas.microsoft.com/office/drawing/2014/main" id="{BEB4A241-6B80-4F46-9A79-CC09D4B62C3F}"/>
                    </a:ext>
                  </a:extLst>
                </p:cNvPr>
                <p:cNvPicPr/>
                <p:nvPr/>
              </p:nvPicPr>
              <p:blipFill>
                <a:blip r:embed="rId824"/>
                <a:stretch>
                  <a:fillRect/>
                </a:stretch>
              </p:blipFill>
              <p:spPr>
                <a:xfrm>
                  <a:off x="6160606" y="3221594"/>
                  <a:ext cx="878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791" name="Freihand 790">
                  <a:extLst>
                    <a:ext uri="{FF2B5EF4-FFF2-40B4-BE49-F238E27FC236}">
                      <a16:creationId xmlns:a16="http://schemas.microsoft.com/office/drawing/2014/main" id="{77A708DB-3DAF-4375-8FAF-15284752FDC2}"/>
                    </a:ext>
                  </a:extLst>
                </p14:cNvPr>
                <p14:cNvContentPartPr/>
                <p14:nvPr/>
              </p14:nvContentPartPr>
              <p14:xfrm>
                <a:off x="6367246" y="3334994"/>
                <a:ext cx="58680" cy="39600"/>
              </p14:xfrm>
            </p:contentPart>
          </mc:Choice>
          <mc:Fallback xmlns="">
            <p:pic>
              <p:nvPicPr>
                <p:cNvPr id="791" name="Freihand 790">
                  <a:extLst>
                    <a:ext uri="{FF2B5EF4-FFF2-40B4-BE49-F238E27FC236}">
                      <a16:creationId xmlns:a16="http://schemas.microsoft.com/office/drawing/2014/main" id="{77A708DB-3DAF-4375-8FAF-15284752FDC2}"/>
                    </a:ext>
                  </a:extLst>
                </p:cNvPr>
                <p:cNvPicPr/>
                <p:nvPr/>
              </p:nvPicPr>
              <p:blipFill>
                <a:blip r:embed="rId826"/>
                <a:stretch>
                  <a:fillRect/>
                </a:stretch>
              </p:blipFill>
              <p:spPr>
                <a:xfrm>
                  <a:off x="6358606" y="3326354"/>
                  <a:ext cx="76320" cy="57240"/>
                </a:xfrm>
                <a:prstGeom prst="rect">
                  <a:avLst/>
                </a:prstGeom>
              </p:spPr>
            </p:pic>
          </mc:Fallback>
        </mc:AlternateContent>
      </p:grpSp>
      <p:grpSp>
        <p:nvGrpSpPr>
          <p:cNvPr id="797" name="Gruppieren 796">
            <a:extLst>
              <a:ext uri="{FF2B5EF4-FFF2-40B4-BE49-F238E27FC236}">
                <a16:creationId xmlns:a16="http://schemas.microsoft.com/office/drawing/2014/main" id="{8370D57F-6C0E-4426-AFD6-5F2207A2ED36}"/>
              </a:ext>
            </a:extLst>
          </p:cNvPr>
          <p:cNvGrpSpPr/>
          <p:nvPr/>
        </p:nvGrpSpPr>
        <p:grpSpPr>
          <a:xfrm>
            <a:off x="5327926" y="1190114"/>
            <a:ext cx="415440" cy="456480"/>
            <a:chOff x="5327926" y="1190114"/>
            <a:chExt cx="415440" cy="456480"/>
          </a:xfrm>
        </p:grpSpPr>
        <mc:AlternateContent xmlns:mc="http://schemas.openxmlformats.org/markup-compatibility/2006" xmlns:p14="http://schemas.microsoft.com/office/powerpoint/2010/main">
          <mc:Choice Requires="p14">
            <p:contentPart p14:bwMode="auto" r:id="rId827">
              <p14:nvContentPartPr>
                <p14:cNvPr id="793" name="Freihand 792">
                  <a:extLst>
                    <a:ext uri="{FF2B5EF4-FFF2-40B4-BE49-F238E27FC236}">
                      <a16:creationId xmlns:a16="http://schemas.microsoft.com/office/drawing/2014/main" id="{65A4B544-C807-42BB-BAEE-57597EFD0DD1}"/>
                    </a:ext>
                  </a:extLst>
                </p14:cNvPr>
                <p14:cNvContentPartPr/>
                <p14:nvPr/>
              </p14:nvContentPartPr>
              <p14:xfrm>
                <a:off x="5327926" y="1587194"/>
                <a:ext cx="54720" cy="59400"/>
              </p14:xfrm>
            </p:contentPart>
          </mc:Choice>
          <mc:Fallback xmlns="">
            <p:pic>
              <p:nvPicPr>
                <p:cNvPr id="793" name="Freihand 792">
                  <a:extLst>
                    <a:ext uri="{FF2B5EF4-FFF2-40B4-BE49-F238E27FC236}">
                      <a16:creationId xmlns:a16="http://schemas.microsoft.com/office/drawing/2014/main" id="{65A4B544-C807-42BB-BAEE-57597EFD0DD1}"/>
                    </a:ext>
                  </a:extLst>
                </p:cNvPr>
                <p:cNvPicPr/>
                <p:nvPr/>
              </p:nvPicPr>
              <p:blipFill>
                <a:blip r:embed="rId828"/>
                <a:stretch>
                  <a:fillRect/>
                </a:stretch>
              </p:blipFill>
              <p:spPr>
                <a:xfrm>
                  <a:off x="5318926" y="1578194"/>
                  <a:ext cx="72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794" name="Freihand 793">
                  <a:extLst>
                    <a:ext uri="{FF2B5EF4-FFF2-40B4-BE49-F238E27FC236}">
                      <a16:creationId xmlns:a16="http://schemas.microsoft.com/office/drawing/2014/main" id="{417CC529-A9FC-4217-A3F2-E8167A63E819}"/>
                    </a:ext>
                  </a:extLst>
                </p14:cNvPr>
                <p14:cNvContentPartPr/>
                <p14:nvPr/>
              </p14:nvContentPartPr>
              <p14:xfrm>
                <a:off x="5432686" y="1458314"/>
                <a:ext cx="66240" cy="68040"/>
              </p14:xfrm>
            </p:contentPart>
          </mc:Choice>
          <mc:Fallback xmlns="">
            <p:pic>
              <p:nvPicPr>
                <p:cNvPr id="794" name="Freihand 793">
                  <a:extLst>
                    <a:ext uri="{FF2B5EF4-FFF2-40B4-BE49-F238E27FC236}">
                      <a16:creationId xmlns:a16="http://schemas.microsoft.com/office/drawing/2014/main" id="{417CC529-A9FC-4217-A3F2-E8167A63E819}"/>
                    </a:ext>
                  </a:extLst>
                </p:cNvPr>
                <p:cNvPicPr/>
                <p:nvPr/>
              </p:nvPicPr>
              <p:blipFill>
                <a:blip r:embed="rId830"/>
                <a:stretch>
                  <a:fillRect/>
                </a:stretch>
              </p:blipFill>
              <p:spPr>
                <a:xfrm>
                  <a:off x="5423686" y="1449674"/>
                  <a:ext cx="83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795" name="Freihand 794">
                  <a:extLst>
                    <a:ext uri="{FF2B5EF4-FFF2-40B4-BE49-F238E27FC236}">
                      <a16:creationId xmlns:a16="http://schemas.microsoft.com/office/drawing/2014/main" id="{1F2E634A-8899-4594-9218-B4AB76ACB377}"/>
                    </a:ext>
                  </a:extLst>
                </p14:cNvPr>
                <p14:cNvContentPartPr/>
                <p14:nvPr/>
              </p14:nvContentPartPr>
              <p14:xfrm>
                <a:off x="5579926" y="1325474"/>
                <a:ext cx="43200" cy="43920"/>
              </p14:xfrm>
            </p:contentPart>
          </mc:Choice>
          <mc:Fallback xmlns="">
            <p:pic>
              <p:nvPicPr>
                <p:cNvPr id="795" name="Freihand 794">
                  <a:extLst>
                    <a:ext uri="{FF2B5EF4-FFF2-40B4-BE49-F238E27FC236}">
                      <a16:creationId xmlns:a16="http://schemas.microsoft.com/office/drawing/2014/main" id="{1F2E634A-8899-4594-9218-B4AB76ACB377}"/>
                    </a:ext>
                  </a:extLst>
                </p:cNvPr>
                <p:cNvPicPr/>
                <p:nvPr/>
              </p:nvPicPr>
              <p:blipFill>
                <a:blip r:embed="rId832"/>
                <a:stretch>
                  <a:fillRect/>
                </a:stretch>
              </p:blipFill>
              <p:spPr>
                <a:xfrm>
                  <a:off x="5571286" y="1316474"/>
                  <a:ext cx="60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796" name="Freihand 795">
                  <a:extLst>
                    <a:ext uri="{FF2B5EF4-FFF2-40B4-BE49-F238E27FC236}">
                      <a16:creationId xmlns:a16="http://schemas.microsoft.com/office/drawing/2014/main" id="{22071D94-D922-49AF-9F56-8A04B04A1C48}"/>
                    </a:ext>
                  </a:extLst>
                </p14:cNvPr>
                <p14:cNvContentPartPr/>
                <p14:nvPr/>
              </p14:nvContentPartPr>
              <p14:xfrm>
                <a:off x="5692606" y="1190114"/>
                <a:ext cx="50760" cy="52560"/>
              </p14:xfrm>
            </p:contentPart>
          </mc:Choice>
          <mc:Fallback xmlns="">
            <p:pic>
              <p:nvPicPr>
                <p:cNvPr id="796" name="Freihand 795">
                  <a:extLst>
                    <a:ext uri="{FF2B5EF4-FFF2-40B4-BE49-F238E27FC236}">
                      <a16:creationId xmlns:a16="http://schemas.microsoft.com/office/drawing/2014/main" id="{22071D94-D922-49AF-9F56-8A04B04A1C48}"/>
                    </a:ext>
                  </a:extLst>
                </p:cNvPr>
                <p:cNvPicPr/>
                <p:nvPr/>
              </p:nvPicPr>
              <p:blipFill>
                <a:blip r:embed="rId834"/>
                <a:stretch>
                  <a:fillRect/>
                </a:stretch>
              </p:blipFill>
              <p:spPr>
                <a:xfrm>
                  <a:off x="5683606" y="1181114"/>
                  <a:ext cx="68400" cy="70200"/>
                </a:xfrm>
                <a:prstGeom prst="rect">
                  <a:avLst/>
                </a:prstGeom>
              </p:spPr>
            </p:pic>
          </mc:Fallback>
        </mc:AlternateContent>
      </p:grpSp>
      <p:sp>
        <p:nvSpPr>
          <p:cNvPr id="2" name="Rechteck 1">
            <a:extLst>
              <a:ext uri="{FF2B5EF4-FFF2-40B4-BE49-F238E27FC236}">
                <a16:creationId xmlns:a16="http://schemas.microsoft.com/office/drawing/2014/main" id="{76FD6F19-51EC-4B7D-8EF6-594A8AA731EB}"/>
              </a:ext>
            </a:extLst>
          </p:cNvPr>
          <p:cNvSpPr/>
          <p:nvPr/>
        </p:nvSpPr>
        <p:spPr>
          <a:xfrm>
            <a:off x="5728586" y="2279133"/>
            <a:ext cx="1873894" cy="672651"/>
          </a:xfrm>
          <a:custGeom>
            <a:avLst/>
            <a:gdLst>
              <a:gd name="connsiteX0" fmla="*/ 0 w 1873894"/>
              <a:gd name="connsiteY0" fmla="*/ 0 h 672651"/>
              <a:gd name="connsiteX1" fmla="*/ 605892 w 1873894"/>
              <a:gd name="connsiteY1" fmla="*/ 0 h 672651"/>
              <a:gd name="connsiteX2" fmla="*/ 1174307 w 1873894"/>
              <a:gd name="connsiteY2" fmla="*/ 0 h 672651"/>
              <a:gd name="connsiteX3" fmla="*/ 1873894 w 1873894"/>
              <a:gd name="connsiteY3" fmla="*/ 0 h 672651"/>
              <a:gd name="connsiteX4" fmla="*/ 1873894 w 1873894"/>
              <a:gd name="connsiteY4" fmla="*/ 672651 h 672651"/>
              <a:gd name="connsiteX5" fmla="*/ 1286741 w 1873894"/>
              <a:gd name="connsiteY5" fmla="*/ 672651 h 672651"/>
              <a:gd name="connsiteX6" fmla="*/ 624631 w 1873894"/>
              <a:gd name="connsiteY6" fmla="*/ 672651 h 672651"/>
              <a:gd name="connsiteX7" fmla="*/ 0 w 1873894"/>
              <a:gd name="connsiteY7" fmla="*/ 672651 h 672651"/>
              <a:gd name="connsiteX8" fmla="*/ 0 w 1873894"/>
              <a:gd name="connsiteY8" fmla="*/ 0 h 67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894" h="672651" extrusionOk="0">
                <a:moveTo>
                  <a:pt x="0" y="0"/>
                </a:moveTo>
                <a:cubicBezTo>
                  <a:pt x="210153" y="-22301"/>
                  <a:pt x="363112" y="9574"/>
                  <a:pt x="605892" y="0"/>
                </a:cubicBezTo>
                <a:cubicBezTo>
                  <a:pt x="848672" y="-9574"/>
                  <a:pt x="990008" y="14941"/>
                  <a:pt x="1174307" y="0"/>
                </a:cubicBezTo>
                <a:cubicBezTo>
                  <a:pt x="1358607" y="-14941"/>
                  <a:pt x="1605810" y="-30352"/>
                  <a:pt x="1873894" y="0"/>
                </a:cubicBezTo>
                <a:cubicBezTo>
                  <a:pt x="1845599" y="238653"/>
                  <a:pt x="1883285" y="429690"/>
                  <a:pt x="1873894" y="672651"/>
                </a:cubicBezTo>
                <a:cubicBezTo>
                  <a:pt x="1650449" y="700257"/>
                  <a:pt x="1410458" y="644975"/>
                  <a:pt x="1286741" y="672651"/>
                </a:cubicBezTo>
                <a:cubicBezTo>
                  <a:pt x="1163024" y="700327"/>
                  <a:pt x="853251" y="688210"/>
                  <a:pt x="624631" y="672651"/>
                </a:cubicBezTo>
                <a:cubicBezTo>
                  <a:pt x="396011" y="657093"/>
                  <a:pt x="137364" y="674903"/>
                  <a:pt x="0" y="672651"/>
                </a:cubicBezTo>
                <a:cubicBezTo>
                  <a:pt x="8536" y="347015"/>
                  <a:pt x="-31600" y="179868"/>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2350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58042622"/>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03835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6382555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41146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7840595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03781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87163336"/>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97883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18570479"/>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AT" sz="1800" dirty="0" err="1"/>
                        <a:t>Identify</a:t>
                      </a:r>
                      <a:r>
                        <a:rPr lang="de-AT" sz="1800" dirty="0"/>
                        <a:t> sensitive </a:t>
                      </a:r>
                      <a:r>
                        <a:rPr lang="de-AT" sz="1800" dirty="0" err="1"/>
                        <a:t>data</a:t>
                      </a:r>
                      <a:r>
                        <a:rPr lang="de-AT" sz="1800" dirty="0"/>
                        <a:t> and </a:t>
                      </a:r>
                      <a:r>
                        <a:rPr lang="de-AT" sz="1800" dirty="0" err="1"/>
                        <a:t>how</a:t>
                      </a:r>
                      <a:r>
                        <a:rPr lang="de-AT" sz="1800" dirty="0"/>
                        <a:t> </a:t>
                      </a:r>
                      <a:r>
                        <a:rPr lang="de-AT" sz="1800" dirty="0" err="1"/>
                        <a:t>they</a:t>
                      </a:r>
                      <a:r>
                        <a:rPr lang="de-AT" sz="1800" dirty="0"/>
                        <a:t> </a:t>
                      </a:r>
                      <a:r>
                        <a:rPr lang="de-AT" sz="1800" dirty="0" err="1"/>
                        <a:t>should</a:t>
                      </a:r>
                      <a:r>
                        <a:rPr lang="de-AT" sz="1800" dirty="0"/>
                        <a:t> </a:t>
                      </a:r>
                      <a:r>
                        <a:rPr lang="de-AT" sz="1800" dirty="0" err="1"/>
                        <a:t>be</a:t>
                      </a:r>
                      <a:r>
                        <a:rPr lang="de-AT" sz="1800" dirty="0"/>
                        <a:t> </a:t>
                      </a:r>
                      <a:r>
                        <a:rPr lang="de-AT" sz="1800" dirty="0" err="1"/>
                        <a:t>handled</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53598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5E7F3F9-E740-45BA-BC30-E3406703E415}"/>
              </a:ext>
            </a:extLst>
          </p:cNvPr>
          <p:cNvSpPr>
            <a:spLocks noGrp="1"/>
          </p:cNvSpPr>
          <p:nvPr>
            <p:ph type="title"/>
          </p:nvPr>
        </p:nvSpPr>
        <p:spPr/>
        <p:txBody>
          <a:bodyPr/>
          <a:lstStyle/>
          <a:p>
            <a:r>
              <a:rPr lang="de-AT" dirty="0" err="1"/>
              <a:t>Avoid</a:t>
            </a:r>
            <a:r>
              <a:rPr lang="de-AT" dirty="0"/>
              <a:t> </a:t>
            </a:r>
            <a:r>
              <a:rPr lang="de-AT" dirty="0" err="1"/>
              <a:t>common</a:t>
            </a:r>
            <a:r>
              <a:rPr lang="de-AT" dirty="0"/>
              <a:t> </a:t>
            </a:r>
            <a:r>
              <a:rPr lang="de-AT" dirty="0" err="1"/>
              <a:t>pitfalls</a:t>
            </a:r>
            <a:endParaRPr lang="de-AT" dirty="0"/>
          </a:p>
        </p:txBody>
      </p:sp>
      <p:sp>
        <p:nvSpPr>
          <p:cNvPr id="4" name="Inhaltsplatzhalter 3">
            <a:extLst>
              <a:ext uri="{FF2B5EF4-FFF2-40B4-BE49-F238E27FC236}">
                <a16:creationId xmlns:a16="http://schemas.microsoft.com/office/drawing/2014/main" id="{B593662E-2BAA-4A85-BA6F-18F6AF4E47B9}"/>
              </a:ext>
            </a:extLst>
          </p:cNvPr>
          <p:cNvSpPr>
            <a:spLocks noGrp="1"/>
          </p:cNvSpPr>
          <p:nvPr>
            <p:ph idx="1"/>
          </p:nvPr>
        </p:nvSpPr>
        <p:spPr/>
        <p:txBody>
          <a:bodyPr>
            <a:normAutofit fontScale="77500" lnSpcReduction="20000"/>
          </a:bodyPr>
          <a:lstStyle/>
          <a:p>
            <a:r>
              <a:rPr lang="de-DE" dirty="0" err="1"/>
              <a:t>Make</a:t>
            </a:r>
            <a:r>
              <a:rPr lang="de-DE" dirty="0"/>
              <a:t> </a:t>
            </a:r>
            <a:r>
              <a:rPr lang="de-DE" dirty="0" err="1"/>
              <a:t>sure</a:t>
            </a:r>
            <a:r>
              <a:rPr lang="de-DE" dirty="0"/>
              <a:t> </a:t>
            </a:r>
            <a:r>
              <a:rPr lang="de-DE" dirty="0" err="1"/>
              <a:t>users</a:t>
            </a:r>
            <a:r>
              <a:rPr lang="de-DE" dirty="0"/>
              <a:t> </a:t>
            </a:r>
            <a:r>
              <a:rPr lang="de-DE" dirty="0" err="1"/>
              <a:t>can</a:t>
            </a:r>
            <a:r>
              <a:rPr lang="de-DE" dirty="0"/>
              <a:t> </a:t>
            </a:r>
            <a:r>
              <a:rPr lang="de-DE" dirty="0" err="1"/>
              <a:t>change</a:t>
            </a:r>
            <a:r>
              <a:rPr lang="de-DE" dirty="0"/>
              <a:t> </a:t>
            </a:r>
            <a:r>
              <a:rPr lang="de-DE" dirty="0" err="1"/>
              <a:t>their</a:t>
            </a:r>
            <a:r>
              <a:rPr lang="de-DE" dirty="0"/>
              <a:t> </a:t>
            </a:r>
            <a:r>
              <a:rPr lang="de-DE" dirty="0" err="1"/>
              <a:t>passwords</a:t>
            </a:r>
            <a:endParaRPr lang="de-DE" dirty="0"/>
          </a:p>
          <a:p>
            <a:pPr lvl="1"/>
            <a:r>
              <a:rPr lang="de-DE" dirty="0" err="1"/>
              <a:t>always</a:t>
            </a:r>
            <a:r>
              <a:rPr lang="de-DE" dirty="0"/>
              <a:t> </a:t>
            </a:r>
            <a:r>
              <a:rPr lang="de-DE" dirty="0" err="1"/>
              <a:t>explicitly</a:t>
            </a:r>
            <a:r>
              <a:rPr lang="de-DE" dirty="0"/>
              <a:t> </a:t>
            </a:r>
            <a:r>
              <a:rPr lang="de-DE" dirty="0" err="1"/>
              <a:t>ask</a:t>
            </a:r>
            <a:r>
              <a:rPr lang="de-DE" dirty="0"/>
              <a:t> </a:t>
            </a:r>
            <a:r>
              <a:rPr lang="de-DE" dirty="0" err="1"/>
              <a:t>for</a:t>
            </a:r>
            <a:r>
              <a:rPr lang="de-DE" dirty="0"/>
              <a:t> </a:t>
            </a:r>
            <a:r>
              <a:rPr lang="de-DE" dirty="0" err="1"/>
              <a:t>the</a:t>
            </a:r>
            <a:r>
              <a:rPr lang="de-DE" dirty="0"/>
              <a:t> </a:t>
            </a:r>
            <a:r>
              <a:rPr lang="de-DE" dirty="0" err="1"/>
              <a:t>old</a:t>
            </a:r>
            <a:r>
              <a:rPr lang="de-DE" dirty="0"/>
              <a:t> </a:t>
            </a:r>
            <a:r>
              <a:rPr lang="de-DE" dirty="0" err="1"/>
              <a:t>one</a:t>
            </a:r>
            <a:r>
              <a:rPr lang="de-DE" dirty="0"/>
              <a:t> </a:t>
            </a:r>
            <a:r>
              <a:rPr lang="de-DE" dirty="0" err="1"/>
              <a:t>before</a:t>
            </a:r>
            <a:r>
              <a:rPr lang="de-DE" dirty="0"/>
              <a:t> </a:t>
            </a:r>
            <a:r>
              <a:rPr lang="de-DE" dirty="0" err="1"/>
              <a:t>changing</a:t>
            </a:r>
            <a:r>
              <a:rPr lang="de-DE" dirty="0"/>
              <a:t> </a:t>
            </a:r>
            <a:r>
              <a:rPr lang="de-DE" dirty="0" err="1"/>
              <a:t>it</a:t>
            </a:r>
            <a:endParaRPr lang="de-DE" dirty="0"/>
          </a:p>
          <a:p>
            <a:endParaRPr lang="de-DE" dirty="0"/>
          </a:p>
          <a:p>
            <a:r>
              <a:rPr lang="de-DE" dirty="0" err="1"/>
              <a:t>Consider</a:t>
            </a:r>
            <a:r>
              <a:rPr lang="de-DE" dirty="0"/>
              <a:t> </a:t>
            </a:r>
            <a:r>
              <a:rPr lang="de-DE" dirty="0" err="1"/>
              <a:t>the</a:t>
            </a:r>
            <a:r>
              <a:rPr lang="de-DE" dirty="0"/>
              <a:t> </a:t>
            </a:r>
            <a:r>
              <a:rPr lang="de-DE" dirty="0" err="1"/>
              <a:t>registration</a:t>
            </a:r>
            <a:r>
              <a:rPr lang="de-DE" dirty="0"/>
              <a:t> </a:t>
            </a:r>
            <a:r>
              <a:rPr lang="de-DE" dirty="0" err="1"/>
              <a:t>dialog</a:t>
            </a:r>
            <a:endParaRPr lang="de-DE" dirty="0"/>
          </a:p>
          <a:p>
            <a:pPr lvl="1"/>
            <a:r>
              <a:rPr lang="de-DE" dirty="0"/>
              <a:t>e.g. </a:t>
            </a:r>
            <a:r>
              <a:rPr lang="de-DE" dirty="0" err="1"/>
              <a:t>user</a:t>
            </a:r>
            <a:r>
              <a:rPr lang="de-DE" dirty="0"/>
              <a:t> </a:t>
            </a:r>
            <a:r>
              <a:rPr lang="de-DE" dirty="0" err="1"/>
              <a:t>enumeration</a:t>
            </a:r>
            <a:r>
              <a:rPr lang="de-DE" dirty="0"/>
              <a:t> </a:t>
            </a:r>
            <a:r>
              <a:rPr lang="de-DE" dirty="0" err="1"/>
              <a:t>can</a:t>
            </a:r>
            <a:r>
              <a:rPr lang="de-DE" dirty="0"/>
              <a:t> also happen </a:t>
            </a:r>
            <a:r>
              <a:rPr lang="de-DE" dirty="0" err="1"/>
              <a:t>there</a:t>
            </a:r>
            <a:r>
              <a:rPr lang="de-DE" dirty="0"/>
              <a:t> </a:t>
            </a:r>
            <a:r>
              <a:rPr lang="de-DE" dirty="0" err="1"/>
              <a:t>pretty</a:t>
            </a:r>
            <a:r>
              <a:rPr lang="de-DE" dirty="0"/>
              <a:t> </a:t>
            </a:r>
            <a:r>
              <a:rPr lang="de-DE" dirty="0" err="1"/>
              <a:t>easily</a:t>
            </a:r>
            <a:endParaRPr lang="de-DE" dirty="0"/>
          </a:p>
          <a:p>
            <a:pPr lvl="2"/>
            <a:r>
              <a:rPr lang="de-DE" dirty="0"/>
              <a:t>Possible </a:t>
            </a:r>
            <a:r>
              <a:rPr lang="de-DE" dirty="0" err="1"/>
              <a:t>solution</a:t>
            </a:r>
            <a:r>
              <a:rPr lang="de-DE" dirty="0"/>
              <a:t>: </a:t>
            </a:r>
            <a:r>
              <a:rPr lang="de-DE" dirty="0" err="1"/>
              <a:t>e-mail</a:t>
            </a:r>
            <a:r>
              <a:rPr lang="de-DE" dirty="0"/>
              <a:t> </a:t>
            </a:r>
            <a:r>
              <a:rPr lang="de-DE" dirty="0" err="1"/>
              <a:t>address</a:t>
            </a:r>
            <a:r>
              <a:rPr lang="de-DE" dirty="0"/>
              <a:t> </a:t>
            </a:r>
            <a:r>
              <a:rPr lang="de-DE" dirty="0" err="1"/>
              <a:t>as</a:t>
            </a:r>
            <a:r>
              <a:rPr lang="de-DE" dirty="0"/>
              <a:t> </a:t>
            </a:r>
            <a:r>
              <a:rPr lang="de-DE" dirty="0" err="1"/>
              <a:t>username</a:t>
            </a:r>
            <a:endParaRPr lang="de-DE" dirty="0"/>
          </a:p>
          <a:p>
            <a:pPr lvl="1"/>
            <a:endParaRPr lang="de-DE" dirty="0"/>
          </a:p>
          <a:p>
            <a:pPr lvl="1"/>
            <a:endParaRPr lang="de-DE" dirty="0"/>
          </a:p>
          <a:p>
            <a:r>
              <a:rPr lang="de-DE" dirty="0"/>
              <a:t>Be </a:t>
            </a:r>
            <a:r>
              <a:rPr lang="de-DE" dirty="0" err="1"/>
              <a:t>really</a:t>
            </a:r>
            <a:r>
              <a:rPr lang="de-DE" dirty="0"/>
              <a:t> </a:t>
            </a:r>
            <a:r>
              <a:rPr lang="de-DE" dirty="0" err="1"/>
              <a:t>careful</a:t>
            </a:r>
            <a:r>
              <a:rPr lang="de-DE" dirty="0"/>
              <a:t> </a:t>
            </a:r>
            <a:r>
              <a:rPr lang="de-DE" dirty="0" err="1"/>
              <a:t>with</a:t>
            </a:r>
            <a:r>
              <a:rPr lang="de-DE" dirty="0"/>
              <a:t> „</a:t>
            </a:r>
            <a:r>
              <a:rPr lang="de-DE" dirty="0" err="1"/>
              <a:t>Forgot</a:t>
            </a:r>
            <a:r>
              <a:rPr lang="de-DE" dirty="0"/>
              <a:t> Password“ </a:t>
            </a:r>
            <a:r>
              <a:rPr lang="de-DE" dirty="0" err="1"/>
              <a:t>features</a:t>
            </a:r>
            <a:endParaRPr lang="de-DE" dirty="0"/>
          </a:p>
          <a:p>
            <a:pPr lvl="1"/>
            <a:r>
              <a:rPr lang="de-DE" dirty="0" err="1"/>
              <a:t>always</a:t>
            </a:r>
            <a:r>
              <a:rPr lang="de-DE" dirty="0"/>
              <a:t> </a:t>
            </a:r>
            <a:r>
              <a:rPr lang="de-DE" dirty="0" err="1"/>
              <a:t>give</a:t>
            </a:r>
            <a:r>
              <a:rPr lang="de-DE" dirty="0"/>
              <a:t> positive </a:t>
            </a:r>
            <a:r>
              <a:rPr lang="de-DE" dirty="0" err="1"/>
              <a:t>feedback</a:t>
            </a:r>
            <a:endParaRPr lang="de-DE" dirty="0"/>
          </a:p>
          <a:p>
            <a:pPr lvl="1"/>
            <a:r>
              <a:rPr lang="de-DE" dirty="0" err="1"/>
              <a:t>never</a:t>
            </a:r>
            <a:r>
              <a:rPr lang="de-DE" dirty="0"/>
              <a:t> </a:t>
            </a:r>
            <a:r>
              <a:rPr lang="de-DE" dirty="0" err="1"/>
              <a:t>give</a:t>
            </a:r>
            <a:r>
              <a:rPr lang="de-DE" dirty="0"/>
              <a:t> </a:t>
            </a:r>
            <a:r>
              <a:rPr lang="de-DE" dirty="0" err="1"/>
              <a:t>the</a:t>
            </a:r>
            <a:r>
              <a:rPr lang="de-DE" dirty="0"/>
              <a:t> </a:t>
            </a:r>
            <a:r>
              <a:rPr lang="de-DE" dirty="0" err="1"/>
              <a:t>user</a:t>
            </a:r>
            <a:r>
              <a:rPr lang="de-DE" dirty="0"/>
              <a:t> </a:t>
            </a:r>
            <a:r>
              <a:rPr lang="de-DE" dirty="0" err="1"/>
              <a:t>his</a:t>
            </a:r>
            <a:r>
              <a:rPr lang="de-DE" dirty="0"/>
              <a:t> </a:t>
            </a:r>
            <a:r>
              <a:rPr lang="de-DE" dirty="0" err="1"/>
              <a:t>old</a:t>
            </a:r>
            <a:r>
              <a:rPr lang="de-DE" dirty="0"/>
              <a:t> </a:t>
            </a:r>
            <a:r>
              <a:rPr lang="de-DE" dirty="0" err="1"/>
              <a:t>password</a:t>
            </a:r>
            <a:endParaRPr lang="de-DE" dirty="0"/>
          </a:p>
          <a:p>
            <a:pPr lvl="2"/>
            <a:r>
              <a:rPr lang="de-DE" dirty="0" err="1"/>
              <a:t>you</a:t>
            </a:r>
            <a:r>
              <a:rPr lang="de-DE" dirty="0"/>
              <a:t> </a:t>
            </a:r>
            <a:r>
              <a:rPr lang="de-DE" dirty="0" err="1"/>
              <a:t>should‘t</a:t>
            </a:r>
            <a:r>
              <a:rPr lang="de-DE" dirty="0"/>
              <a:t> </a:t>
            </a:r>
            <a:r>
              <a:rPr lang="de-DE" dirty="0" err="1"/>
              <a:t>even</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anyway</a:t>
            </a:r>
            <a:r>
              <a:rPr lang="de-DE" dirty="0"/>
              <a:t>!</a:t>
            </a:r>
          </a:p>
          <a:p>
            <a:pPr lvl="1"/>
            <a:r>
              <a:rPr lang="de-DE" dirty="0"/>
              <a:t>Security-Questions </a:t>
            </a:r>
            <a:r>
              <a:rPr lang="de-DE" dirty="0" err="1"/>
              <a:t>are</a:t>
            </a:r>
            <a:r>
              <a:rPr lang="de-DE" dirty="0"/>
              <a:t> </a:t>
            </a:r>
            <a:r>
              <a:rPr lang="de-DE" dirty="0" err="1"/>
              <a:t>pretty</a:t>
            </a:r>
            <a:r>
              <a:rPr lang="de-DE" dirty="0"/>
              <a:t> </a:t>
            </a:r>
            <a:r>
              <a:rPr lang="de-DE" dirty="0" err="1"/>
              <a:t>weak</a:t>
            </a:r>
            <a:endParaRPr lang="de-DE" dirty="0"/>
          </a:p>
          <a:p>
            <a:pPr lvl="2"/>
            <a:r>
              <a:rPr lang="de-DE" dirty="0" err="1"/>
              <a:t>very</a:t>
            </a:r>
            <a:r>
              <a:rPr lang="de-DE" dirty="0"/>
              <a:t> easy </a:t>
            </a:r>
            <a:r>
              <a:rPr lang="de-DE" dirty="0" err="1"/>
              <a:t>for</a:t>
            </a:r>
            <a:r>
              <a:rPr lang="de-DE" dirty="0"/>
              <a:t> </a:t>
            </a:r>
            <a:r>
              <a:rPr lang="de-DE" dirty="0" err="1"/>
              <a:t>targeted</a:t>
            </a:r>
            <a:r>
              <a:rPr lang="de-DE" dirty="0"/>
              <a:t> </a:t>
            </a:r>
            <a:r>
              <a:rPr lang="de-DE" dirty="0" err="1"/>
              <a:t>attacks</a:t>
            </a:r>
            <a:endParaRPr lang="de-DE" dirty="0"/>
          </a:p>
          <a:p>
            <a:pPr lvl="2"/>
            <a:r>
              <a:rPr lang="de-DE" dirty="0" err="1"/>
              <a:t>especially</a:t>
            </a:r>
            <a:r>
              <a:rPr lang="de-DE" dirty="0"/>
              <a:t> </a:t>
            </a:r>
            <a:r>
              <a:rPr lang="de-DE" dirty="0" err="1"/>
              <a:t>with</a:t>
            </a:r>
            <a:r>
              <a:rPr lang="de-DE" dirty="0"/>
              <a:t> </a:t>
            </a:r>
            <a:r>
              <a:rPr lang="de-DE" dirty="0" err="1"/>
              <a:t>this</a:t>
            </a:r>
            <a:r>
              <a:rPr lang="de-DE" dirty="0"/>
              <a:t> social </a:t>
            </a:r>
            <a:r>
              <a:rPr lang="de-DE" dirty="0" err="1"/>
              <a:t>media</a:t>
            </a:r>
            <a:r>
              <a:rPr lang="de-DE" dirty="0"/>
              <a:t> </a:t>
            </a:r>
            <a:r>
              <a:rPr lang="de-DE" dirty="0" err="1"/>
              <a:t>stuff</a:t>
            </a:r>
            <a:r>
              <a:rPr lang="de-DE" dirty="0"/>
              <a:t>…</a:t>
            </a:r>
          </a:p>
          <a:p>
            <a:pPr lvl="2"/>
            <a:endParaRPr lang="de-DE" dirty="0"/>
          </a:p>
          <a:p>
            <a:pPr marL="0" indent="0">
              <a:buNone/>
            </a:pPr>
            <a:endParaRPr lang="de-DE" dirty="0"/>
          </a:p>
        </p:txBody>
      </p:sp>
    </p:spTree>
    <p:extLst>
      <p:ext uri="{BB962C8B-B14F-4D97-AF65-F5344CB8AC3E}">
        <p14:creationId xmlns:p14="http://schemas.microsoft.com/office/powerpoint/2010/main" val="371467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k your choice !">
            <a:extLst>
              <a:ext uri="{FF2B5EF4-FFF2-40B4-BE49-F238E27FC236}">
                <a16:creationId xmlns:a16="http://schemas.microsoft.com/office/drawing/2014/main" id="{5DC8C608-E75C-4EA0-A8E4-6F057F55F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641" y="0"/>
            <a:ext cx="3379743" cy="628518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63CE310B-E747-49D2-90BA-44F1DA37BC6A}"/>
              </a:ext>
            </a:extLst>
          </p:cNvPr>
          <p:cNvSpPr txBox="1"/>
          <p:nvPr/>
        </p:nvSpPr>
        <p:spPr>
          <a:xfrm>
            <a:off x="1881350" y="6368533"/>
            <a:ext cx="3993931" cy="369332"/>
          </a:xfrm>
          <a:prstGeom prst="rect">
            <a:avLst/>
          </a:prstGeom>
          <a:noFill/>
        </p:spPr>
        <p:txBody>
          <a:bodyPr wrap="square">
            <a:spAutoFit/>
          </a:bodyPr>
          <a:lstStyle/>
          <a:p>
            <a:r>
              <a:rPr lang="en-US" dirty="0"/>
              <a:t>https://9gag.com/gag/a5ojZ0O</a:t>
            </a:r>
          </a:p>
        </p:txBody>
      </p:sp>
      <p:pic>
        <p:nvPicPr>
          <p:cNvPr id="1028" name="Picture 4" descr="Arrr! Ye dung diggin' oyster sucker! Happy talk like a pirate day!">
            <a:extLst>
              <a:ext uri="{FF2B5EF4-FFF2-40B4-BE49-F238E27FC236}">
                <a16:creationId xmlns:a16="http://schemas.microsoft.com/office/drawing/2014/main" id="{16555AF6-D73F-4ABE-9484-865E41A54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081" y="0"/>
            <a:ext cx="3376832" cy="6285186"/>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8A3E471F-396B-4432-BE7A-C3D5CB8B8BAD}"/>
              </a:ext>
            </a:extLst>
          </p:cNvPr>
          <p:cNvSpPr txBox="1"/>
          <p:nvPr/>
        </p:nvSpPr>
        <p:spPr>
          <a:xfrm>
            <a:off x="6316713" y="6368533"/>
            <a:ext cx="3867809" cy="369332"/>
          </a:xfrm>
          <a:prstGeom prst="rect">
            <a:avLst/>
          </a:prstGeom>
          <a:noFill/>
        </p:spPr>
        <p:txBody>
          <a:bodyPr wrap="square">
            <a:spAutoFit/>
          </a:bodyPr>
          <a:lstStyle/>
          <a:p>
            <a:r>
              <a:rPr lang="en-US" dirty="0"/>
              <a:t>https://9gag.com/gag/a7dnR4e</a:t>
            </a:r>
          </a:p>
        </p:txBody>
      </p:sp>
    </p:spTree>
    <p:extLst>
      <p:ext uri="{BB962C8B-B14F-4D97-AF65-F5344CB8AC3E}">
        <p14:creationId xmlns:p14="http://schemas.microsoft.com/office/powerpoint/2010/main" val="796652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131337"/>
            <a:ext cx="8807971" cy="3228939"/>
          </a:xfrm>
        </p:spPr>
        <p:txBody>
          <a:bodyPr>
            <a:normAutofit/>
          </a:bodyPr>
          <a:lstStyle/>
          <a:p>
            <a:pPr marL="0" indent="0" algn="ctr">
              <a:buNone/>
            </a:pPr>
            <a:r>
              <a:rPr lang="de-DE" sz="6600" dirty="0" err="1"/>
              <a:t>Does</a:t>
            </a:r>
            <a:r>
              <a:rPr lang="de-DE" sz="6600" dirty="0"/>
              <a:t> HTTP </a:t>
            </a:r>
            <a:r>
              <a:rPr lang="de-DE" sz="6600" dirty="0" err="1"/>
              <a:t>itself</a:t>
            </a:r>
            <a:r>
              <a:rPr lang="de-DE" sz="6600" dirty="0"/>
              <a:t> support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2051763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650103"/>
            <a:ext cx="8807971" cy="1557794"/>
          </a:xfrm>
        </p:spPr>
        <p:txBody>
          <a:bodyPr>
            <a:normAutofit/>
          </a:bodyPr>
          <a:lstStyle/>
          <a:p>
            <a:pPr marL="0" indent="0" algn="ctr">
              <a:buNone/>
            </a:pPr>
            <a:r>
              <a:rPr lang="de-DE" sz="6600" dirty="0" err="1"/>
              <a:t>sure</a:t>
            </a:r>
            <a:r>
              <a:rPr lang="de-DE" sz="6600" dirty="0"/>
              <a:t> </a:t>
            </a:r>
            <a:r>
              <a:rPr lang="de-DE" sz="6600" dirty="0" err="1"/>
              <a:t>does</a:t>
            </a:r>
            <a:r>
              <a:rPr lang="de-DE" sz="6600" dirty="0"/>
              <a:t>, but…</a:t>
            </a:r>
            <a:endParaRPr lang="de-AT" sz="6600" dirty="0"/>
          </a:p>
        </p:txBody>
      </p:sp>
    </p:spTree>
    <p:extLst>
      <p:ext uri="{BB962C8B-B14F-4D97-AF65-F5344CB8AC3E}">
        <p14:creationId xmlns:p14="http://schemas.microsoft.com/office/powerpoint/2010/main" val="2501499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350597" cy="369332"/>
          </a:xfrm>
          <a:prstGeom prst="rect">
            <a:avLst/>
          </a:prstGeom>
          <a:noFill/>
        </p:spPr>
        <p:txBody>
          <a:bodyPr wrap="none" rtlCol="0">
            <a:spAutoFit/>
          </a:bodyPr>
          <a:lstStyle/>
          <a:p>
            <a:r>
              <a:rPr lang="de-DE" dirty="0">
                <a:latin typeface="+mj-lt"/>
              </a:rPr>
              <a:t>GET /secret.html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5955166" cy="923330"/>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Basic realm="who are you?"</a:t>
            </a:r>
            <a:r>
              <a:rPr lang="de-AT" dirty="0">
                <a:latin typeface="+mj-lt"/>
              </a:rPr>
              <a:t> </a:t>
            </a:r>
          </a:p>
        </p:txBody>
      </p:sp>
      <p:grpSp>
        <p:nvGrpSpPr>
          <p:cNvPr id="27" name="Gruppieren 26">
            <a:extLst>
              <a:ext uri="{FF2B5EF4-FFF2-40B4-BE49-F238E27FC236}">
                <a16:creationId xmlns:a16="http://schemas.microsoft.com/office/drawing/2014/main" id="{50606149-3800-4FCD-8859-F89E60AA40E5}"/>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C6F9A5DA-B28B-42BE-B84C-0C2AF80C28E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66C1B197-AF7F-43DC-9F87-23420DAA2D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3352A215-C25A-498F-9E12-8BB2BA008F2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5F73DD06-0EC6-4F15-ABAD-4CDDFABC6A0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A89BD160-5CFA-4D22-976A-2CBE21F6286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2C2AB0-008D-4D03-B673-636B7491638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D8AA647F-5940-4698-965F-D24CFD00A6D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94E3F3BE-A6A1-485D-8984-02B8ECDEE9C7}"/>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744A66AC-570B-4F9F-A9E8-E754F104FEA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7F2EA2E7-B77D-4C8F-B8C3-B596118F8CC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E173FE-67D0-4AF4-827B-F4B022CA4CC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4D7A3F30-F465-47C9-B0E4-36DEDE3BE3C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0E76A6ED-22CB-479D-8078-AA19202910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1682EE63-AC4B-452F-A573-7169D4AA033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7C80EE1B-BCC3-4BA5-9190-BEB2CCBCFC3A}"/>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4AB7CA7B-DF12-4CFF-95AD-282BE77E36C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0F540FB8-534D-47EA-AD71-7DEA5AFD935D}"/>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DB138FE-BCC3-4508-80FE-AB9E757E69D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8E8702E8-9BF2-4591-B40F-5760D9DFA039}"/>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71F332AD-AE79-4710-90DF-93E294931B9A}"/>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8DBA4822-43CA-411A-AD00-D000C87C9AC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6ADDA9E1-8FA7-4E5B-8A78-73244E81763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9D9BD07F-A88A-4342-8E8A-5FD3B034620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F198048B-08C1-4FD6-8BFC-A9EDCC1687D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11ADEB7C-D044-430A-B3C8-AE53F493A3E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C10DB3FF-8BC1-4284-B0E6-70024F31C59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C5B563E6-0B0A-427E-B9A0-95E30BA6333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DEC9C136-16B7-45DF-98E5-84E67928482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93E466AC-8064-45A8-8420-DD9A22B0B1EC}"/>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03E41DF4-FA24-443D-A3EB-AF0054852D5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DC8B268A-274C-4538-9ECF-7FC6E881D73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121219A1-CE11-472E-B12E-1D54EE57887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71D3C2E5-0264-438F-97C1-7F96E07FC95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67E5948-ABD5-4046-8B84-E2F37C62F512}"/>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94B1D16D-6C77-4632-B301-EC6D5385737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DF100D5D-4478-44E8-A1F8-1CE97CC5BDD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8655C71E-753B-4488-A5F1-120324E710B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C705646D-D633-434A-B36D-33E2AC41BAA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7D8B85E5-7B14-49CC-8985-5CD2B5FE274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4BA9DD1E-3929-4426-A1A0-04CF9FEE2519}"/>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4E3C3DD3-5D54-429A-9CD9-8E3971523539}"/>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EE380B7A-6463-4B32-A846-F83BA8DFF124}"/>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94F3853F-980F-4105-B419-899E047365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56A8A807-ED56-402E-B060-F9D068D969A4}"/>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6284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18716" y="176647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grpSp>
        <p:nvGrpSpPr>
          <p:cNvPr id="88" name="Gruppieren 87">
            <a:extLst>
              <a:ext uri="{FF2B5EF4-FFF2-40B4-BE49-F238E27FC236}">
                <a16:creationId xmlns:a16="http://schemas.microsoft.com/office/drawing/2014/main" id="{A06FF425-7092-4682-AC90-B46385051EB8}"/>
              </a:ext>
            </a:extLst>
          </p:cNvPr>
          <p:cNvGrpSpPr/>
          <p:nvPr/>
        </p:nvGrpSpPr>
        <p:grpSpPr>
          <a:xfrm>
            <a:off x="1488556" y="1286234"/>
            <a:ext cx="644760" cy="381960"/>
            <a:chOff x="1739446" y="1454354"/>
            <a:chExt cx="644760" cy="381960"/>
          </a:xfrm>
        </p:grpSpPr>
        <mc:AlternateContent xmlns:mc="http://schemas.openxmlformats.org/markup-compatibility/2006" xmlns:p14="http://schemas.microsoft.com/office/powerpoint/2010/main">
          <mc:Choice Requires="p14">
            <p:contentPart p14:bwMode="auto" r:id="rId120">
              <p14:nvContentPartPr>
                <p14:cNvPr id="85" name="Freihand 84">
                  <a:extLst>
                    <a:ext uri="{FF2B5EF4-FFF2-40B4-BE49-F238E27FC236}">
                      <a16:creationId xmlns:a16="http://schemas.microsoft.com/office/drawing/2014/main" id="{05E5A83A-7065-4FD2-97FD-34DBF5CCCA30}"/>
                    </a:ext>
                  </a:extLst>
                </p14:cNvPr>
                <p14:cNvContentPartPr/>
                <p14:nvPr/>
              </p14:nvContentPartPr>
              <p14:xfrm>
                <a:off x="1739446" y="1454354"/>
                <a:ext cx="237600" cy="381960"/>
              </p14:xfrm>
            </p:contentPart>
          </mc:Choice>
          <mc:Fallback xmlns="">
            <p:pic>
              <p:nvPicPr>
                <p:cNvPr id="85" name="Freihand 84">
                  <a:extLst>
                    <a:ext uri="{FF2B5EF4-FFF2-40B4-BE49-F238E27FC236}">
                      <a16:creationId xmlns:a16="http://schemas.microsoft.com/office/drawing/2014/main" id="{05E5A83A-7065-4FD2-97FD-34DBF5CCCA30}"/>
                    </a:ext>
                  </a:extLst>
                </p:cNvPr>
                <p:cNvPicPr/>
                <p:nvPr/>
              </p:nvPicPr>
              <p:blipFill>
                <a:blip r:embed="rId121"/>
                <a:stretch>
                  <a:fillRect/>
                </a:stretch>
              </p:blipFill>
              <p:spPr>
                <a:xfrm>
                  <a:off x="1730806" y="1445714"/>
                  <a:ext cx="25524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Freihand 85">
                  <a:extLst>
                    <a:ext uri="{FF2B5EF4-FFF2-40B4-BE49-F238E27FC236}">
                      <a16:creationId xmlns:a16="http://schemas.microsoft.com/office/drawing/2014/main" id="{71B84735-1FC3-47EB-85E6-A1A868687524}"/>
                    </a:ext>
                  </a:extLst>
                </p14:cNvPr>
                <p14:cNvContentPartPr/>
                <p14:nvPr/>
              </p14:nvContentPartPr>
              <p14:xfrm>
                <a:off x="2049766" y="1523834"/>
                <a:ext cx="131040" cy="259920"/>
              </p14:xfrm>
            </p:contentPart>
          </mc:Choice>
          <mc:Fallback xmlns="">
            <p:pic>
              <p:nvPicPr>
                <p:cNvPr id="86" name="Freihand 85">
                  <a:extLst>
                    <a:ext uri="{FF2B5EF4-FFF2-40B4-BE49-F238E27FC236}">
                      <a16:creationId xmlns:a16="http://schemas.microsoft.com/office/drawing/2014/main" id="{71B84735-1FC3-47EB-85E6-A1A868687524}"/>
                    </a:ext>
                  </a:extLst>
                </p:cNvPr>
                <p:cNvPicPr/>
                <p:nvPr/>
              </p:nvPicPr>
              <p:blipFill>
                <a:blip r:embed="rId123"/>
                <a:stretch>
                  <a:fillRect/>
                </a:stretch>
              </p:blipFill>
              <p:spPr>
                <a:xfrm>
                  <a:off x="2041126" y="1515194"/>
                  <a:ext cx="148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Freihand 86">
                  <a:extLst>
                    <a:ext uri="{FF2B5EF4-FFF2-40B4-BE49-F238E27FC236}">
                      <a16:creationId xmlns:a16="http://schemas.microsoft.com/office/drawing/2014/main" id="{FAAF711D-E907-472E-AA74-424EF93BEAFC}"/>
                    </a:ext>
                  </a:extLst>
                </p14:cNvPr>
                <p14:cNvContentPartPr/>
                <p14:nvPr/>
              </p14:nvContentPartPr>
              <p14:xfrm>
                <a:off x="2255326" y="1659194"/>
                <a:ext cx="128880" cy="100080"/>
              </p14:xfrm>
            </p:contentPart>
          </mc:Choice>
          <mc:Fallback xmlns="">
            <p:pic>
              <p:nvPicPr>
                <p:cNvPr id="87" name="Freihand 86">
                  <a:extLst>
                    <a:ext uri="{FF2B5EF4-FFF2-40B4-BE49-F238E27FC236}">
                      <a16:creationId xmlns:a16="http://schemas.microsoft.com/office/drawing/2014/main" id="{FAAF711D-E907-472E-AA74-424EF93BEAFC}"/>
                    </a:ext>
                  </a:extLst>
                </p:cNvPr>
                <p:cNvPicPr/>
                <p:nvPr/>
              </p:nvPicPr>
              <p:blipFill>
                <a:blip r:embed="rId125"/>
                <a:stretch>
                  <a:fillRect/>
                </a:stretch>
              </p:blipFill>
              <p:spPr>
                <a:xfrm>
                  <a:off x="2246326" y="1650194"/>
                  <a:ext cx="146520" cy="117720"/>
                </a:xfrm>
                <a:prstGeom prst="rect">
                  <a:avLst/>
                </a:prstGeom>
              </p:spPr>
            </p:pic>
          </mc:Fallback>
        </mc:AlternateContent>
      </p:grpSp>
      <p:grpSp>
        <p:nvGrpSpPr>
          <p:cNvPr id="109" name="Gruppieren 108">
            <a:extLst>
              <a:ext uri="{FF2B5EF4-FFF2-40B4-BE49-F238E27FC236}">
                <a16:creationId xmlns:a16="http://schemas.microsoft.com/office/drawing/2014/main" id="{2271E70E-D959-42BD-8763-6834E29292C0}"/>
              </a:ext>
            </a:extLst>
          </p:cNvPr>
          <p:cNvGrpSpPr/>
          <p:nvPr/>
        </p:nvGrpSpPr>
        <p:grpSpPr>
          <a:xfrm>
            <a:off x="2322676" y="1240154"/>
            <a:ext cx="1696680" cy="557640"/>
            <a:chOff x="2573566" y="1408274"/>
            <a:chExt cx="1696680" cy="557640"/>
          </a:xfrm>
        </p:grpSpPr>
        <mc:AlternateContent xmlns:mc="http://schemas.openxmlformats.org/markup-compatibility/2006" xmlns:p14="http://schemas.microsoft.com/office/powerpoint/2010/main">
          <mc:Choice Requires="p14">
            <p:contentPart p14:bwMode="auto" r:id="rId126">
              <p14:nvContentPartPr>
                <p14:cNvPr id="93" name="Freihand 92">
                  <a:extLst>
                    <a:ext uri="{FF2B5EF4-FFF2-40B4-BE49-F238E27FC236}">
                      <a16:creationId xmlns:a16="http://schemas.microsoft.com/office/drawing/2014/main" id="{05968BF0-014C-49F0-B284-91DA0083EA42}"/>
                    </a:ext>
                  </a:extLst>
                </p14:cNvPr>
                <p14:cNvContentPartPr/>
                <p14:nvPr/>
              </p14:nvContentPartPr>
              <p14:xfrm>
                <a:off x="2589046" y="1665674"/>
                <a:ext cx="19800" cy="124920"/>
              </p14:xfrm>
            </p:contentPart>
          </mc:Choice>
          <mc:Fallback xmlns="">
            <p:pic>
              <p:nvPicPr>
                <p:cNvPr id="93" name="Freihand 92">
                  <a:extLst>
                    <a:ext uri="{FF2B5EF4-FFF2-40B4-BE49-F238E27FC236}">
                      <a16:creationId xmlns:a16="http://schemas.microsoft.com/office/drawing/2014/main" id="{05968BF0-014C-49F0-B284-91DA0083EA42}"/>
                    </a:ext>
                  </a:extLst>
                </p:cNvPr>
                <p:cNvPicPr/>
                <p:nvPr/>
              </p:nvPicPr>
              <p:blipFill>
                <a:blip r:embed="rId127"/>
                <a:stretch>
                  <a:fillRect/>
                </a:stretch>
              </p:blipFill>
              <p:spPr>
                <a:xfrm>
                  <a:off x="2580046" y="1657034"/>
                  <a:ext cx="37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Freihand 93">
                  <a:extLst>
                    <a:ext uri="{FF2B5EF4-FFF2-40B4-BE49-F238E27FC236}">
                      <a16:creationId xmlns:a16="http://schemas.microsoft.com/office/drawing/2014/main" id="{87C5E366-0B1D-4DF2-84C8-F5B036437D8F}"/>
                    </a:ext>
                  </a:extLst>
                </p14:cNvPr>
                <p14:cNvContentPartPr/>
                <p14:nvPr/>
              </p14:nvContentPartPr>
              <p14:xfrm>
                <a:off x="2573566" y="1552274"/>
                <a:ext cx="8280" cy="37440"/>
              </p14:xfrm>
            </p:contentPart>
          </mc:Choice>
          <mc:Fallback xmlns="">
            <p:pic>
              <p:nvPicPr>
                <p:cNvPr id="94" name="Freihand 93">
                  <a:extLst>
                    <a:ext uri="{FF2B5EF4-FFF2-40B4-BE49-F238E27FC236}">
                      <a16:creationId xmlns:a16="http://schemas.microsoft.com/office/drawing/2014/main" id="{87C5E366-0B1D-4DF2-84C8-F5B036437D8F}"/>
                    </a:ext>
                  </a:extLst>
                </p:cNvPr>
                <p:cNvPicPr/>
                <p:nvPr/>
              </p:nvPicPr>
              <p:blipFill>
                <a:blip r:embed="rId129"/>
                <a:stretch>
                  <a:fillRect/>
                </a:stretch>
              </p:blipFill>
              <p:spPr>
                <a:xfrm>
                  <a:off x="2564566" y="1543274"/>
                  <a:ext cx="25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5" name="Freihand 94">
                  <a:extLst>
                    <a:ext uri="{FF2B5EF4-FFF2-40B4-BE49-F238E27FC236}">
                      <a16:creationId xmlns:a16="http://schemas.microsoft.com/office/drawing/2014/main" id="{3D3350B2-FC1B-4C32-A0A8-881C82C1AB06}"/>
                    </a:ext>
                  </a:extLst>
                </p14:cNvPr>
                <p14:cNvContentPartPr/>
                <p14:nvPr/>
              </p14:nvContentPartPr>
              <p14:xfrm>
                <a:off x="2653486" y="1650554"/>
                <a:ext cx="133920" cy="128160"/>
              </p14:xfrm>
            </p:contentPart>
          </mc:Choice>
          <mc:Fallback xmlns="">
            <p:pic>
              <p:nvPicPr>
                <p:cNvPr id="95" name="Freihand 94">
                  <a:extLst>
                    <a:ext uri="{FF2B5EF4-FFF2-40B4-BE49-F238E27FC236}">
                      <a16:creationId xmlns:a16="http://schemas.microsoft.com/office/drawing/2014/main" id="{3D3350B2-FC1B-4C32-A0A8-881C82C1AB06}"/>
                    </a:ext>
                  </a:extLst>
                </p:cNvPr>
                <p:cNvPicPr/>
                <p:nvPr/>
              </p:nvPicPr>
              <p:blipFill>
                <a:blip r:embed="rId131"/>
                <a:stretch>
                  <a:fillRect/>
                </a:stretch>
              </p:blipFill>
              <p:spPr>
                <a:xfrm>
                  <a:off x="2644486" y="1641554"/>
                  <a:ext cx="151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6" name="Freihand 95">
                  <a:extLst>
                    <a:ext uri="{FF2B5EF4-FFF2-40B4-BE49-F238E27FC236}">
                      <a16:creationId xmlns:a16="http://schemas.microsoft.com/office/drawing/2014/main" id="{D61632D1-D7C5-4D2F-9CF2-9C21EDE07B93}"/>
                    </a:ext>
                  </a:extLst>
                </p14:cNvPr>
                <p14:cNvContentPartPr/>
                <p14:nvPr/>
              </p14:nvContentPartPr>
              <p14:xfrm>
                <a:off x="2906566" y="1469114"/>
                <a:ext cx="28080" cy="305280"/>
              </p14:xfrm>
            </p:contentPart>
          </mc:Choice>
          <mc:Fallback xmlns="">
            <p:pic>
              <p:nvPicPr>
                <p:cNvPr id="96" name="Freihand 95">
                  <a:extLst>
                    <a:ext uri="{FF2B5EF4-FFF2-40B4-BE49-F238E27FC236}">
                      <a16:creationId xmlns:a16="http://schemas.microsoft.com/office/drawing/2014/main" id="{D61632D1-D7C5-4D2F-9CF2-9C21EDE07B93}"/>
                    </a:ext>
                  </a:extLst>
                </p:cNvPr>
                <p:cNvPicPr/>
                <p:nvPr/>
              </p:nvPicPr>
              <p:blipFill>
                <a:blip r:embed="rId133"/>
                <a:stretch>
                  <a:fillRect/>
                </a:stretch>
              </p:blipFill>
              <p:spPr>
                <a:xfrm>
                  <a:off x="2897566" y="1460114"/>
                  <a:ext cx="457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7" name="Freihand 96">
                  <a:extLst>
                    <a:ext uri="{FF2B5EF4-FFF2-40B4-BE49-F238E27FC236}">
                      <a16:creationId xmlns:a16="http://schemas.microsoft.com/office/drawing/2014/main" id="{852F6FB4-9D0E-4DA0-A255-D876424581FF}"/>
                    </a:ext>
                  </a:extLst>
                </p14:cNvPr>
                <p14:cNvContentPartPr/>
                <p14:nvPr/>
              </p14:nvContentPartPr>
              <p14:xfrm>
                <a:off x="2887846" y="1567394"/>
                <a:ext cx="113400" cy="34560"/>
              </p14:xfrm>
            </p:contentPart>
          </mc:Choice>
          <mc:Fallback xmlns="">
            <p:pic>
              <p:nvPicPr>
                <p:cNvPr id="97" name="Freihand 96">
                  <a:extLst>
                    <a:ext uri="{FF2B5EF4-FFF2-40B4-BE49-F238E27FC236}">
                      <a16:creationId xmlns:a16="http://schemas.microsoft.com/office/drawing/2014/main" id="{852F6FB4-9D0E-4DA0-A255-D876424581FF}"/>
                    </a:ext>
                  </a:extLst>
                </p:cNvPr>
                <p:cNvPicPr/>
                <p:nvPr/>
              </p:nvPicPr>
              <p:blipFill>
                <a:blip r:embed="rId135"/>
                <a:stretch>
                  <a:fillRect/>
                </a:stretch>
              </p:blipFill>
              <p:spPr>
                <a:xfrm>
                  <a:off x="2878846" y="1558754"/>
                  <a:ext cx="131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8" name="Freihand 97">
                  <a:extLst>
                    <a:ext uri="{FF2B5EF4-FFF2-40B4-BE49-F238E27FC236}">
                      <a16:creationId xmlns:a16="http://schemas.microsoft.com/office/drawing/2014/main" id="{D74E86FE-97E6-4A87-9605-BE049258A21C}"/>
                    </a:ext>
                  </a:extLst>
                </p14:cNvPr>
                <p14:cNvContentPartPr/>
                <p14:nvPr/>
              </p14:nvContentPartPr>
              <p14:xfrm>
                <a:off x="2977126" y="1523834"/>
                <a:ext cx="124560" cy="249120"/>
              </p14:xfrm>
            </p:contentPart>
          </mc:Choice>
          <mc:Fallback xmlns="">
            <p:pic>
              <p:nvPicPr>
                <p:cNvPr id="98" name="Freihand 97">
                  <a:extLst>
                    <a:ext uri="{FF2B5EF4-FFF2-40B4-BE49-F238E27FC236}">
                      <a16:creationId xmlns:a16="http://schemas.microsoft.com/office/drawing/2014/main" id="{D74E86FE-97E6-4A87-9605-BE049258A21C}"/>
                    </a:ext>
                  </a:extLst>
                </p:cNvPr>
                <p:cNvPicPr/>
                <p:nvPr/>
              </p:nvPicPr>
              <p:blipFill>
                <a:blip r:embed="rId137"/>
                <a:stretch>
                  <a:fillRect/>
                </a:stretch>
              </p:blipFill>
              <p:spPr>
                <a:xfrm>
                  <a:off x="2968126" y="1515194"/>
                  <a:ext cx="142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9" name="Freihand 98">
                  <a:extLst>
                    <a:ext uri="{FF2B5EF4-FFF2-40B4-BE49-F238E27FC236}">
                      <a16:creationId xmlns:a16="http://schemas.microsoft.com/office/drawing/2014/main" id="{F2EE59C4-B0F2-4A89-81BF-707B217A1A14}"/>
                    </a:ext>
                  </a:extLst>
                </p14:cNvPr>
                <p14:cNvContentPartPr/>
                <p14:nvPr/>
              </p14:nvContentPartPr>
              <p14:xfrm>
                <a:off x="3190246" y="1644074"/>
                <a:ext cx="23760" cy="94680"/>
              </p14:xfrm>
            </p:contentPart>
          </mc:Choice>
          <mc:Fallback xmlns="">
            <p:pic>
              <p:nvPicPr>
                <p:cNvPr id="99" name="Freihand 98">
                  <a:extLst>
                    <a:ext uri="{FF2B5EF4-FFF2-40B4-BE49-F238E27FC236}">
                      <a16:creationId xmlns:a16="http://schemas.microsoft.com/office/drawing/2014/main" id="{F2EE59C4-B0F2-4A89-81BF-707B217A1A14}"/>
                    </a:ext>
                  </a:extLst>
                </p:cNvPr>
                <p:cNvPicPr/>
                <p:nvPr/>
              </p:nvPicPr>
              <p:blipFill>
                <a:blip r:embed="rId139"/>
                <a:stretch>
                  <a:fillRect/>
                </a:stretch>
              </p:blipFill>
              <p:spPr>
                <a:xfrm>
                  <a:off x="3181606" y="1635074"/>
                  <a:ext cx="41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0" name="Freihand 99">
                  <a:extLst>
                    <a:ext uri="{FF2B5EF4-FFF2-40B4-BE49-F238E27FC236}">
                      <a16:creationId xmlns:a16="http://schemas.microsoft.com/office/drawing/2014/main" id="{12308E98-0954-42F5-9F3E-C31C0AAD26DA}"/>
                    </a:ext>
                  </a:extLst>
                </p14:cNvPr>
                <p14:cNvContentPartPr/>
                <p14:nvPr/>
              </p14:nvContentPartPr>
              <p14:xfrm>
                <a:off x="3186646" y="1569194"/>
                <a:ext cx="23400" cy="18360"/>
              </p14:xfrm>
            </p:contentPart>
          </mc:Choice>
          <mc:Fallback xmlns="">
            <p:pic>
              <p:nvPicPr>
                <p:cNvPr id="100" name="Freihand 99">
                  <a:extLst>
                    <a:ext uri="{FF2B5EF4-FFF2-40B4-BE49-F238E27FC236}">
                      <a16:creationId xmlns:a16="http://schemas.microsoft.com/office/drawing/2014/main" id="{12308E98-0954-42F5-9F3E-C31C0AAD26DA}"/>
                    </a:ext>
                  </a:extLst>
                </p:cNvPr>
                <p:cNvPicPr/>
                <p:nvPr/>
              </p:nvPicPr>
              <p:blipFill>
                <a:blip r:embed="rId141"/>
                <a:stretch>
                  <a:fillRect/>
                </a:stretch>
              </p:blipFill>
              <p:spPr>
                <a:xfrm>
                  <a:off x="3177646" y="1560194"/>
                  <a:ext cx="41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1" name="Freihand 100">
                  <a:extLst>
                    <a:ext uri="{FF2B5EF4-FFF2-40B4-BE49-F238E27FC236}">
                      <a16:creationId xmlns:a16="http://schemas.microsoft.com/office/drawing/2014/main" id="{3BD368C8-D4BD-4E09-A0BE-75F575836238}"/>
                    </a:ext>
                  </a:extLst>
                </p14:cNvPr>
                <p14:cNvContentPartPr/>
                <p14:nvPr/>
              </p14:nvContentPartPr>
              <p14:xfrm>
                <a:off x="3217606" y="1587554"/>
                <a:ext cx="116640" cy="186120"/>
              </p14:xfrm>
            </p:contentPart>
          </mc:Choice>
          <mc:Fallback xmlns="">
            <p:pic>
              <p:nvPicPr>
                <p:cNvPr id="101" name="Freihand 100">
                  <a:extLst>
                    <a:ext uri="{FF2B5EF4-FFF2-40B4-BE49-F238E27FC236}">
                      <a16:creationId xmlns:a16="http://schemas.microsoft.com/office/drawing/2014/main" id="{3BD368C8-D4BD-4E09-A0BE-75F575836238}"/>
                    </a:ext>
                  </a:extLst>
                </p:cNvPr>
                <p:cNvPicPr/>
                <p:nvPr/>
              </p:nvPicPr>
              <p:blipFill>
                <a:blip r:embed="rId143"/>
                <a:stretch>
                  <a:fillRect/>
                </a:stretch>
              </p:blipFill>
              <p:spPr>
                <a:xfrm>
                  <a:off x="3208606" y="1578554"/>
                  <a:ext cx="1342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3A9F6E8E-0DEA-4229-A370-7D51276DAE01}"/>
                    </a:ext>
                  </a:extLst>
                </p14:cNvPr>
                <p14:cNvContentPartPr/>
                <p14:nvPr/>
              </p14:nvContentPartPr>
              <p14:xfrm>
                <a:off x="3402646" y="1621034"/>
                <a:ext cx="233640" cy="344880"/>
              </p14:xfrm>
            </p:contentPart>
          </mc:Choice>
          <mc:Fallback xmlns="">
            <p:pic>
              <p:nvPicPr>
                <p:cNvPr id="103" name="Freihand 102">
                  <a:extLst>
                    <a:ext uri="{FF2B5EF4-FFF2-40B4-BE49-F238E27FC236}">
                      <a16:creationId xmlns:a16="http://schemas.microsoft.com/office/drawing/2014/main" id="{3A9F6E8E-0DEA-4229-A370-7D51276DAE01}"/>
                    </a:ext>
                  </a:extLst>
                </p:cNvPr>
                <p:cNvPicPr/>
                <p:nvPr/>
              </p:nvPicPr>
              <p:blipFill>
                <a:blip r:embed="rId145"/>
                <a:stretch>
                  <a:fillRect/>
                </a:stretch>
              </p:blipFill>
              <p:spPr>
                <a:xfrm>
                  <a:off x="3394006" y="1612034"/>
                  <a:ext cx="2512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3F50D468-DC12-45D0-9EC4-75302B9FBA92}"/>
                    </a:ext>
                  </a:extLst>
                </p14:cNvPr>
                <p14:cNvContentPartPr/>
                <p14:nvPr/>
              </p14:nvContentPartPr>
              <p14:xfrm>
                <a:off x="3687046" y="1636154"/>
                <a:ext cx="167040" cy="129960"/>
              </p14:xfrm>
            </p:contentPart>
          </mc:Choice>
          <mc:Fallback xmlns="">
            <p:pic>
              <p:nvPicPr>
                <p:cNvPr id="104" name="Freihand 103">
                  <a:extLst>
                    <a:ext uri="{FF2B5EF4-FFF2-40B4-BE49-F238E27FC236}">
                      <a16:creationId xmlns:a16="http://schemas.microsoft.com/office/drawing/2014/main" id="{3F50D468-DC12-45D0-9EC4-75302B9FBA92}"/>
                    </a:ext>
                  </a:extLst>
                </p:cNvPr>
                <p:cNvPicPr/>
                <p:nvPr/>
              </p:nvPicPr>
              <p:blipFill>
                <a:blip r:embed="rId147"/>
                <a:stretch>
                  <a:fillRect/>
                </a:stretch>
              </p:blipFill>
              <p:spPr>
                <a:xfrm>
                  <a:off x="3678406" y="1627514"/>
                  <a:ext cx="184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Freihand 104">
                  <a:extLst>
                    <a:ext uri="{FF2B5EF4-FFF2-40B4-BE49-F238E27FC236}">
                      <a16:creationId xmlns:a16="http://schemas.microsoft.com/office/drawing/2014/main" id="{FC859DBD-EFB9-4E06-B55D-C0129FD1B84D}"/>
                    </a:ext>
                  </a:extLst>
                </p14:cNvPr>
                <p14:cNvContentPartPr/>
                <p14:nvPr/>
              </p14:nvContentPartPr>
              <p14:xfrm>
                <a:off x="3857686" y="1669994"/>
                <a:ext cx="165240" cy="174960"/>
              </p14:xfrm>
            </p:contentPart>
          </mc:Choice>
          <mc:Fallback xmlns="">
            <p:pic>
              <p:nvPicPr>
                <p:cNvPr id="105" name="Freihand 104">
                  <a:extLst>
                    <a:ext uri="{FF2B5EF4-FFF2-40B4-BE49-F238E27FC236}">
                      <a16:creationId xmlns:a16="http://schemas.microsoft.com/office/drawing/2014/main" id="{FC859DBD-EFB9-4E06-B55D-C0129FD1B84D}"/>
                    </a:ext>
                  </a:extLst>
                </p:cNvPr>
                <p:cNvPicPr/>
                <p:nvPr/>
              </p:nvPicPr>
              <p:blipFill>
                <a:blip r:embed="rId149"/>
                <a:stretch>
                  <a:fillRect/>
                </a:stretch>
              </p:blipFill>
              <p:spPr>
                <a:xfrm>
                  <a:off x="3848686" y="1661354"/>
                  <a:ext cx="18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Freihand 106">
                  <a:extLst>
                    <a:ext uri="{FF2B5EF4-FFF2-40B4-BE49-F238E27FC236}">
                      <a16:creationId xmlns:a16="http://schemas.microsoft.com/office/drawing/2014/main" id="{C89F2A11-C16B-42BF-85C6-3333AB6EE3D3}"/>
                    </a:ext>
                  </a:extLst>
                </p14:cNvPr>
                <p14:cNvContentPartPr/>
                <p14:nvPr/>
              </p14:nvContentPartPr>
              <p14:xfrm>
                <a:off x="4156486" y="1408274"/>
                <a:ext cx="113760" cy="290520"/>
              </p14:xfrm>
            </p:contentPart>
          </mc:Choice>
          <mc:Fallback xmlns="">
            <p:pic>
              <p:nvPicPr>
                <p:cNvPr id="107" name="Freihand 106">
                  <a:extLst>
                    <a:ext uri="{FF2B5EF4-FFF2-40B4-BE49-F238E27FC236}">
                      <a16:creationId xmlns:a16="http://schemas.microsoft.com/office/drawing/2014/main" id="{C89F2A11-C16B-42BF-85C6-3333AB6EE3D3}"/>
                    </a:ext>
                  </a:extLst>
                </p:cNvPr>
                <p:cNvPicPr/>
                <p:nvPr/>
              </p:nvPicPr>
              <p:blipFill>
                <a:blip r:embed="rId151"/>
                <a:stretch>
                  <a:fillRect/>
                </a:stretch>
              </p:blipFill>
              <p:spPr>
                <a:xfrm>
                  <a:off x="4147486" y="1399634"/>
                  <a:ext cx="131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8" name="Freihand 107">
                  <a:extLst>
                    <a:ext uri="{FF2B5EF4-FFF2-40B4-BE49-F238E27FC236}">
                      <a16:creationId xmlns:a16="http://schemas.microsoft.com/office/drawing/2014/main" id="{3C152BD6-745D-4517-9C04-2201F79E9A9D}"/>
                    </a:ext>
                  </a:extLst>
                </p14:cNvPr>
                <p14:cNvContentPartPr/>
                <p14:nvPr/>
              </p14:nvContentPartPr>
              <p14:xfrm>
                <a:off x="4136686" y="1787354"/>
                <a:ext cx="39600" cy="30240"/>
              </p14:xfrm>
            </p:contentPart>
          </mc:Choice>
          <mc:Fallback xmlns="">
            <p:pic>
              <p:nvPicPr>
                <p:cNvPr id="108" name="Freihand 107">
                  <a:extLst>
                    <a:ext uri="{FF2B5EF4-FFF2-40B4-BE49-F238E27FC236}">
                      <a16:creationId xmlns:a16="http://schemas.microsoft.com/office/drawing/2014/main" id="{3C152BD6-745D-4517-9C04-2201F79E9A9D}"/>
                    </a:ext>
                  </a:extLst>
                </p:cNvPr>
                <p:cNvPicPr/>
                <p:nvPr/>
              </p:nvPicPr>
              <p:blipFill>
                <a:blip r:embed="rId153"/>
                <a:stretch>
                  <a:fillRect/>
                </a:stretch>
              </p:blipFill>
              <p:spPr>
                <a:xfrm>
                  <a:off x="4128046" y="1778714"/>
                  <a:ext cx="57240" cy="47880"/>
                </a:xfrm>
                <a:prstGeom prst="rect">
                  <a:avLst/>
                </a:prstGeom>
              </p:spPr>
            </p:pic>
          </mc:Fallback>
        </mc:AlternateContent>
      </p:grpSp>
      <p:grpSp>
        <p:nvGrpSpPr>
          <p:cNvPr id="70" name="Gruppieren 69">
            <a:extLst>
              <a:ext uri="{FF2B5EF4-FFF2-40B4-BE49-F238E27FC236}">
                <a16:creationId xmlns:a16="http://schemas.microsoft.com/office/drawing/2014/main" id="{94CC0275-340B-40D3-B92E-B12A42DEA724}"/>
              </a:ext>
            </a:extLst>
          </p:cNvPr>
          <p:cNvGrpSpPr/>
          <p:nvPr/>
        </p:nvGrpSpPr>
        <p:grpSpPr>
          <a:xfrm>
            <a:off x="2120356" y="2604914"/>
            <a:ext cx="2266560" cy="1233360"/>
            <a:chOff x="8755481" y="4747220"/>
            <a:chExt cx="2266560" cy="1233360"/>
          </a:xfrm>
        </p:grpSpPr>
        <p:grpSp>
          <p:nvGrpSpPr>
            <p:cNvPr id="71" name="Gruppieren 70">
              <a:extLst>
                <a:ext uri="{FF2B5EF4-FFF2-40B4-BE49-F238E27FC236}">
                  <a16:creationId xmlns:a16="http://schemas.microsoft.com/office/drawing/2014/main" id="{31D1A1DC-73CD-40A6-B8D6-5EF53AC7EDA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4">
                <p14:nvContentPartPr>
                  <p14:cNvPr id="113" name="Freihand 112">
                    <a:extLst>
                      <a:ext uri="{FF2B5EF4-FFF2-40B4-BE49-F238E27FC236}">
                        <a16:creationId xmlns:a16="http://schemas.microsoft.com/office/drawing/2014/main" id="{44BD837E-7C40-47E9-9174-FA631E103A8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5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4" name="Freihand 113">
                    <a:extLst>
                      <a:ext uri="{FF2B5EF4-FFF2-40B4-BE49-F238E27FC236}">
                        <a16:creationId xmlns:a16="http://schemas.microsoft.com/office/drawing/2014/main" id="{B8104321-D820-49F0-B1F9-2E7DCD81328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5" name="Freihand 114">
                    <a:extLst>
                      <a:ext uri="{FF2B5EF4-FFF2-40B4-BE49-F238E27FC236}">
                        <a16:creationId xmlns:a16="http://schemas.microsoft.com/office/drawing/2014/main" id="{8D6D2044-62FF-49C6-8A76-4F598B44AB5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6" name="Freihand 115">
                    <a:extLst>
                      <a:ext uri="{FF2B5EF4-FFF2-40B4-BE49-F238E27FC236}">
                        <a16:creationId xmlns:a16="http://schemas.microsoft.com/office/drawing/2014/main" id="{D7822C21-16C1-4A7A-9C3A-5326C737069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7" name="Freihand 116">
                    <a:extLst>
                      <a:ext uri="{FF2B5EF4-FFF2-40B4-BE49-F238E27FC236}">
                        <a16:creationId xmlns:a16="http://schemas.microsoft.com/office/drawing/2014/main" id="{EF3CAF10-D856-4B0A-B498-7901AB571BA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72" name="Gruppieren 71">
              <a:extLst>
                <a:ext uri="{FF2B5EF4-FFF2-40B4-BE49-F238E27FC236}">
                  <a16:creationId xmlns:a16="http://schemas.microsoft.com/office/drawing/2014/main" id="{556987D8-1294-4D7D-932E-8E94E21F8C5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60">
                <p14:nvContentPartPr>
                  <p14:cNvPr id="102" name="Freihand 101">
                    <a:extLst>
                      <a:ext uri="{FF2B5EF4-FFF2-40B4-BE49-F238E27FC236}">
                        <a16:creationId xmlns:a16="http://schemas.microsoft.com/office/drawing/2014/main" id="{37A5E0C3-597B-4994-8F00-2D4EEED797B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 name="Freihand 105">
                    <a:extLst>
                      <a:ext uri="{FF2B5EF4-FFF2-40B4-BE49-F238E27FC236}">
                        <a16:creationId xmlns:a16="http://schemas.microsoft.com/office/drawing/2014/main" id="{4ABFC8FD-D03A-4C2E-BD60-3AF269E340B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Freihand 109">
                    <a:extLst>
                      <a:ext uri="{FF2B5EF4-FFF2-40B4-BE49-F238E27FC236}">
                        <a16:creationId xmlns:a16="http://schemas.microsoft.com/office/drawing/2014/main" id="{9B6F4D40-6F3D-4079-8B4C-E4CA0B158C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1" name="Freihand 110">
                    <a:extLst>
                      <a:ext uri="{FF2B5EF4-FFF2-40B4-BE49-F238E27FC236}">
                        <a16:creationId xmlns:a16="http://schemas.microsoft.com/office/drawing/2014/main" id="{6661A040-1C21-4459-A70D-E418DDCFB65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Freihand 111">
                    <a:extLst>
                      <a:ext uri="{FF2B5EF4-FFF2-40B4-BE49-F238E27FC236}">
                        <a16:creationId xmlns:a16="http://schemas.microsoft.com/office/drawing/2014/main" id="{AC3141C5-0254-4525-A85C-FCF16E3AFA9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73" name="Freihand 72">
                  <a:extLst>
                    <a:ext uri="{FF2B5EF4-FFF2-40B4-BE49-F238E27FC236}">
                      <a16:creationId xmlns:a16="http://schemas.microsoft.com/office/drawing/2014/main" id="{6F822DE0-B8B4-4282-8A2D-73982DADE73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4" name="Freihand 73">
                  <a:extLst>
                    <a:ext uri="{FF2B5EF4-FFF2-40B4-BE49-F238E27FC236}">
                      <a16:creationId xmlns:a16="http://schemas.microsoft.com/office/drawing/2014/main" id="{5C7CF524-928E-4981-8AB5-6D7944A4847C}"/>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5" name="Freihand 74">
                  <a:extLst>
                    <a:ext uri="{FF2B5EF4-FFF2-40B4-BE49-F238E27FC236}">
                      <a16:creationId xmlns:a16="http://schemas.microsoft.com/office/drawing/2014/main" id="{7BEA8BC9-4EE1-4C50-A814-86D2C5D045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76" name="Gruppieren 75">
              <a:extLst>
                <a:ext uri="{FF2B5EF4-FFF2-40B4-BE49-F238E27FC236}">
                  <a16:creationId xmlns:a16="http://schemas.microsoft.com/office/drawing/2014/main" id="{582C8958-CDA3-4704-A814-892E7868776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68">
                <p14:nvContentPartPr>
                  <p14:cNvPr id="91" name="Freihand 90">
                    <a:extLst>
                      <a:ext uri="{FF2B5EF4-FFF2-40B4-BE49-F238E27FC236}">
                        <a16:creationId xmlns:a16="http://schemas.microsoft.com/office/drawing/2014/main" id="{A4EECEF1-3042-425F-AE3C-B04BCD0F7A0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2" name="Freihand 91">
                    <a:extLst>
                      <a:ext uri="{FF2B5EF4-FFF2-40B4-BE49-F238E27FC236}">
                        <a16:creationId xmlns:a16="http://schemas.microsoft.com/office/drawing/2014/main" id="{D0834608-F92B-4714-8872-8E3D5A1985E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77" name="Gruppieren 76">
              <a:extLst>
                <a:ext uri="{FF2B5EF4-FFF2-40B4-BE49-F238E27FC236}">
                  <a16:creationId xmlns:a16="http://schemas.microsoft.com/office/drawing/2014/main" id="{6E7174F5-6B2F-47BC-8CEA-A04971B7B75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70">
                <p14:nvContentPartPr>
                  <p14:cNvPr id="89" name="Freihand 88">
                    <a:extLst>
                      <a:ext uri="{FF2B5EF4-FFF2-40B4-BE49-F238E27FC236}">
                        <a16:creationId xmlns:a16="http://schemas.microsoft.com/office/drawing/2014/main" id="{E0DD6F89-61D0-41BB-977B-13A157EFCB5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0" name="Freihand 89">
                    <a:extLst>
                      <a:ext uri="{FF2B5EF4-FFF2-40B4-BE49-F238E27FC236}">
                        <a16:creationId xmlns:a16="http://schemas.microsoft.com/office/drawing/2014/main" id="{C4306484-3958-4F81-91E3-70ADFB437EE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7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78" name="Freihand 77">
                  <a:extLst>
                    <a:ext uri="{FF2B5EF4-FFF2-40B4-BE49-F238E27FC236}">
                      <a16:creationId xmlns:a16="http://schemas.microsoft.com/office/drawing/2014/main" id="{C15A068E-03E5-4B22-BAE6-4F3285D608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9" name="Freihand 78">
                  <a:extLst>
                    <a:ext uri="{FF2B5EF4-FFF2-40B4-BE49-F238E27FC236}">
                      <a16:creationId xmlns:a16="http://schemas.microsoft.com/office/drawing/2014/main" id="{7A516BFD-00C1-4106-BE3D-458CF75D537E}"/>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80" name="Gruppieren 79">
              <a:extLst>
                <a:ext uri="{FF2B5EF4-FFF2-40B4-BE49-F238E27FC236}">
                  <a16:creationId xmlns:a16="http://schemas.microsoft.com/office/drawing/2014/main" id="{3046DF16-93F5-45CD-A718-8CEDFC0433D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D28EB6EC-F67C-4BFB-B46D-7B8AB8BE7F1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2" name="Freihand 81">
                    <a:extLst>
                      <a:ext uri="{FF2B5EF4-FFF2-40B4-BE49-F238E27FC236}">
                        <a16:creationId xmlns:a16="http://schemas.microsoft.com/office/drawing/2014/main" id="{48E16D66-9033-4295-A9F5-F83CC5F8E8F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3" name="Freihand 82">
                    <a:extLst>
                      <a:ext uri="{FF2B5EF4-FFF2-40B4-BE49-F238E27FC236}">
                        <a16:creationId xmlns:a16="http://schemas.microsoft.com/office/drawing/2014/main" id="{DA583B85-EB82-4AEF-9E7D-ADEBE098BA4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4" name="Freihand 83">
                    <a:extLst>
                      <a:ext uri="{FF2B5EF4-FFF2-40B4-BE49-F238E27FC236}">
                        <a16:creationId xmlns:a16="http://schemas.microsoft.com/office/drawing/2014/main" id="{F3F46648-F905-4DFB-AEB4-965A5D5A60D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18" name="Gruppieren 117">
            <a:extLst>
              <a:ext uri="{FF2B5EF4-FFF2-40B4-BE49-F238E27FC236}">
                <a16:creationId xmlns:a16="http://schemas.microsoft.com/office/drawing/2014/main" id="{0609AB94-5203-4AB5-AF05-DB307371AA2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80">
              <p14:nvContentPartPr>
                <p14:cNvPr id="119" name="Freihand 118">
                  <a:extLst>
                    <a:ext uri="{FF2B5EF4-FFF2-40B4-BE49-F238E27FC236}">
                      <a16:creationId xmlns:a16="http://schemas.microsoft.com/office/drawing/2014/main" id="{9ED9297D-6E3F-44E0-9623-B07C43A23D7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Freihand 119">
                  <a:extLst>
                    <a:ext uri="{FF2B5EF4-FFF2-40B4-BE49-F238E27FC236}">
                      <a16:creationId xmlns:a16="http://schemas.microsoft.com/office/drawing/2014/main" id="{24A5B39F-7A51-42D3-A62B-8F9AE78BE35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Freihand 120">
                  <a:extLst>
                    <a:ext uri="{FF2B5EF4-FFF2-40B4-BE49-F238E27FC236}">
                      <a16:creationId xmlns:a16="http://schemas.microsoft.com/office/drawing/2014/main" id="{B75F3520-6D1E-4830-A184-181D3A55BDF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122" name="Gruppieren 121">
              <a:extLst>
                <a:ext uri="{FF2B5EF4-FFF2-40B4-BE49-F238E27FC236}">
                  <a16:creationId xmlns:a16="http://schemas.microsoft.com/office/drawing/2014/main" id="{BA851284-809D-4723-991E-330F6B3D31D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123" name="Freihand 122">
                    <a:extLst>
                      <a:ext uri="{FF2B5EF4-FFF2-40B4-BE49-F238E27FC236}">
                        <a16:creationId xmlns:a16="http://schemas.microsoft.com/office/drawing/2014/main" id="{90896C38-D5AC-40CD-9BEF-0676BBDF0396}"/>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Freihand 123">
                    <a:extLst>
                      <a:ext uri="{FF2B5EF4-FFF2-40B4-BE49-F238E27FC236}">
                        <a16:creationId xmlns:a16="http://schemas.microsoft.com/office/drawing/2014/main" id="{3E80B1ED-B6BC-4F1E-BA69-9D9DB6B4A5D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Freihand 124">
                    <a:extLst>
                      <a:ext uri="{FF2B5EF4-FFF2-40B4-BE49-F238E27FC236}">
                        <a16:creationId xmlns:a16="http://schemas.microsoft.com/office/drawing/2014/main" id="{5388AB2C-DE9E-41D1-A1AB-DD547F51CABC}"/>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Freihand 125">
                    <a:extLst>
                      <a:ext uri="{FF2B5EF4-FFF2-40B4-BE49-F238E27FC236}">
                        <a16:creationId xmlns:a16="http://schemas.microsoft.com/office/drawing/2014/main" id="{DAB66577-DC86-4B34-A643-30160320A24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Freihand 126">
                    <a:extLst>
                      <a:ext uri="{FF2B5EF4-FFF2-40B4-BE49-F238E27FC236}">
                        <a16:creationId xmlns:a16="http://schemas.microsoft.com/office/drawing/2014/main" id="{37794956-55FF-49CC-BE10-AB2D97CAD281}"/>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Freihand 127">
                    <a:extLst>
                      <a:ext uri="{FF2B5EF4-FFF2-40B4-BE49-F238E27FC236}">
                        <a16:creationId xmlns:a16="http://schemas.microsoft.com/office/drawing/2014/main" id="{96800825-464A-46A7-9851-359A2165BE1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Freihand 128">
                    <a:extLst>
                      <a:ext uri="{FF2B5EF4-FFF2-40B4-BE49-F238E27FC236}">
                        <a16:creationId xmlns:a16="http://schemas.microsoft.com/office/drawing/2014/main" id="{8E90BBF7-DF43-4C88-A9C2-473A3BA55AC3}"/>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Freihand 129">
                    <a:extLst>
                      <a:ext uri="{FF2B5EF4-FFF2-40B4-BE49-F238E27FC236}">
                        <a16:creationId xmlns:a16="http://schemas.microsoft.com/office/drawing/2014/main" id="{8DF74310-C2DD-4D34-A7F5-92A3B214AE5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Freihand 130">
                    <a:extLst>
                      <a:ext uri="{FF2B5EF4-FFF2-40B4-BE49-F238E27FC236}">
                        <a16:creationId xmlns:a16="http://schemas.microsoft.com/office/drawing/2014/main" id="{A642FF4B-7B0C-477B-A1AD-45FE676B784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Freihand 131">
                    <a:extLst>
                      <a:ext uri="{FF2B5EF4-FFF2-40B4-BE49-F238E27FC236}">
                        <a16:creationId xmlns:a16="http://schemas.microsoft.com/office/drawing/2014/main" id="{20EE73AD-F99B-47E2-9052-813582170C22}"/>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3" name="Freihand 132">
                    <a:extLst>
                      <a:ext uri="{FF2B5EF4-FFF2-40B4-BE49-F238E27FC236}">
                        <a16:creationId xmlns:a16="http://schemas.microsoft.com/office/drawing/2014/main" id="{710831DE-C29A-4E12-82A6-7258ACEC75C0}"/>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904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3726512" y="1811104"/>
            <a:ext cx="5883342" cy="923330"/>
          </a:xfrm>
          <a:prstGeom prst="rect">
            <a:avLst/>
          </a:prstGeom>
          <a:noFill/>
        </p:spPr>
        <p:txBody>
          <a:bodyPr wrap="none" rtlCol="0">
            <a:spAutoFit/>
          </a:bodyPr>
          <a:lstStyle/>
          <a:p>
            <a:r>
              <a:rPr lang="de-DE" dirty="0">
                <a:latin typeface="+mj-lt"/>
              </a:rPr>
              <a:t>GET /secret.html HTTP/1.1</a:t>
            </a:r>
          </a:p>
          <a:p>
            <a:r>
              <a:rPr lang="de-DE" dirty="0">
                <a:latin typeface="+mj-lt"/>
              </a:rPr>
              <a:t>...</a:t>
            </a:r>
          </a:p>
          <a:p>
            <a:r>
              <a:rPr lang="de-DE" dirty="0" err="1">
                <a:latin typeface="+mj-lt"/>
              </a:rPr>
              <a:t>Authorization</a:t>
            </a:r>
            <a:r>
              <a:rPr lang="de-DE" dirty="0">
                <a:latin typeface="+mj-lt"/>
              </a:rPr>
              <a:t>: Basic aGFuc29sbzpsb3ZlLWxlYQ==</a:t>
            </a:r>
            <a:endParaRPr lang="de-AT"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1527337" y="5458912"/>
            <a:ext cx="3853097" cy="369332"/>
          </a:xfrm>
          <a:prstGeom prst="rect">
            <a:avLst/>
          </a:prstGeom>
          <a:noFill/>
        </p:spPr>
        <p:txBody>
          <a:bodyPr wrap="square">
            <a:spAutoFit/>
          </a:bodyPr>
          <a:lstStyle/>
          <a:p>
            <a:r>
              <a:rPr lang="de-AT" dirty="0">
                <a:latin typeface="+mj-lt"/>
              </a:rPr>
              <a:t>Base64(&lt;</a:t>
            </a:r>
            <a:r>
              <a:rPr lang="de-AT" dirty="0" err="1">
                <a:latin typeface="+mj-lt"/>
              </a:rPr>
              <a:t>username</a:t>
            </a:r>
            <a:r>
              <a:rPr lang="de-AT" dirty="0">
                <a:latin typeface="+mj-lt"/>
              </a:rPr>
              <a:t>&gt;:&lt;</a:t>
            </a:r>
            <a:r>
              <a:rPr lang="de-AT" dirty="0" err="1">
                <a:latin typeface="+mj-lt"/>
              </a:rPr>
              <a:t>password</a:t>
            </a:r>
            <a:r>
              <a:rPr lang="de-AT" dirty="0">
                <a:latin typeface="+mj-lt"/>
              </a:rPr>
              <a:t>&gt;)</a:t>
            </a: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6" name="Grafik 25">
            <a:extLst>
              <a:ext uri="{FF2B5EF4-FFF2-40B4-BE49-F238E27FC236}">
                <a16:creationId xmlns:a16="http://schemas.microsoft.com/office/drawing/2014/main" id="{735CF887-C23F-47C9-83E9-94392B39C856}"/>
              </a:ext>
            </a:extLst>
          </p:cNvPr>
          <p:cNvPicPr>
            <a:picLocks noChangeAspect="1"/>
          </p:cNvPicPr>
          <p:nvPr/>
        </p:nvPicPr>
        <p:blipFill rotWithShape="1">
          <a:blip r:embed="rId87"/>
          <a:srcRect l="535" r="658"/>
          <a:stretch/>
        </p:blipFill>
        <p:spPr>
          <a:xfrm>
            <a:off x="1597385" y="4254117"/>
            <a:ext cx="3713002" cy="1070083"/>
          </a:xfrm>
          <a:prstGeom prst="rect">
            <a:avLst/>
          </a:prstGeom>
        </p:spPr>
      </p:pic>
      <p:grpSp>
        <p:nvGrpSpPr>
          <p:cNvPr id="30" name="Gruppieren 29">
            <a:extLst>
              <a:ext uri="{FF2B5EF4-FFF2-40B4-BE49-F238E27FC236}">
                <a16:creationId xmlns:a16="http://schemas.microsoft.com/office/drawing/2014/main" id="{1C1B7727-67DF-4676-9389-113010472D8C}"/>
              </a:ext>
            </a:extLst>
          </p:cNvPr>
          <p:cNvGrpSpPr/>
          <p:nvPr/>
        </p:nvGrpSpPr>
        <p:grpSpPr>
          <a:xfrm>
            <a:off x="2120356" y="2941243"/>
            <a:ext cx="2266560" cy="1233360"/>
            <a:chOff x="8755481" y="4747220"/>
            <a:chExt cx="2266560" cy="1233360"/>
          </a:xfrm>
        </p:grpSpPr>
        <p:grpSp>
          <p:nvGrpSpPr>
            <p:cNvPr id="31" name="Gruppieren 30">
              <a:extLst>
                <a:ext uri="{FF2B5EF4-FFF2-40B4-BE49-F238E27FC236}">
                  <a16:creationId xmlns:a16="http://schemas.microsoft.com/office/drawing/2014/main" id="{1F8505FF-9C22-42C1-8BDA-33480CCEF8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5" name="Freihand 54">
                    <a:extLst>
                      <a:ext uri="{FF2B5EF4-FFF2-40B4-BE49-F238E27FC236}">
                        <a16:creationId xmlns:a16="http://schemas.microsoft.com/office/drawing/2014/main" id="{00953665-A9BC-466C-9D70-AA3967EA5C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Freihand 55">
                    <a:extLst>
                      <a:ext uri="{FF2B5EF4-FFF2-40B4-BE49-F238E27FC236}">
                        <a16:creationId xmlns:a16="http://schemas.microsoft.com/office/drawing/2014/main" id="{D9938EBE-4C9D-4ADE-BAB8-22A8AC1A106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Freihand 56">
                    <a:extLst>
                      <a:ext uri="{FF2B5EF4-FFF2-40B4-BE49-F238E27FC236}">
                        <a16:creationId xmlns:a16="http://schemas.microsoft.com/office/drawing/2014/main" id="{D2083A57-75A4-45CB-B467-628D026BDD4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Freihand 57">
                    <a:extLst>
                      <a:ext uri="{FF2B5EF4-FFF2-40B4-BE49-F238E27FC236}">
                        <a16:creationId xmlns:a16="http://schemas.microsoft.com/office/drawing/2014/main" id="{2E1BFF9C-723A-4A2A-8238-03CBAA1D4E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Freihand 58">
                    <a:extLst>
                      <a:ext uri="{FF2B5EF4-FFF2-40B4-BE49-F238E27FC236}">
                        <a16:creationId xmlns:a16="http://schemas.microsoft.com/office/drawing/2014/main" id="{E9451C97-6A4D-4E11-A2C2-317AC861EC1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A3EE5D0-92E5-4BC3-9503-5385E5A0AEB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50" name="Freihand 49">
                    <a:extLst>
                      <a:ext uri="{FF2B5EF4-FFF2-40B4-BE49-F238E27FC236}">
                        <a16:creationId xmlns:a16="http://schemas.microsoft.com/office/drawing/2014/main" id="{8C4E0FCF-03CC-4CF7-BEE5-A3B60AF1E63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 name="Freihand 50">
                    <a:extLst>
                      <a:ext uri="{FF2B5EF4-FFF2-40B4-BE49-F238E27FC236}">
                        <a16:creationId xmlns:a16="http://schemas.microsoft.com/office/drawing/2014/main" id="{E5DEC7B5-FA4E-4665-ACC4-1143EBD3BF6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Freihand 51">
                    <a:extLst>
                      <a:ext uri="{FF2B5EF4-FFF2-40B4-BE49-F238E27FC236}">
                        <a16:creationId xmlns:a16="http://schemas.microsoft.com/office/drawing/2014/main" id="{12AE2EB4-0911-42E4-BF6E-B5B42B4634B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Freihand 52">
                    <a:extLst>
                      <a:ext uri="{FF2B5EF4-FFF2-40B4-BE49-F238E27FC236}">
                        <a16:creationId xmlns:a16="http://schemas.microsoft.com/office/drawing/2014/main" id="{5FF44262-5AF3-4E76-8F31-4CA3660A143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77E8345E-CAC7-4E00-864F-4428F7362BA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3" name="Freihand 32">
                  <a:extLst>
                    <a:ext uri="{FF2B5EF4-FFF2-40B4-BE49-F238E27FC236}">
                      <a16:creationId xmlns:a16="http://schemas.microsoft.com/office/drawing/2014/main" id="{9D7C01D3-D43F-4208-9634-079FF3CD5DC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 name="Freihand 33">
                  <a:extLst>
                    <a:ext uri="{FF2B5EF4-FFF2-40B4-BE49-F238E27FC236}">
                      <a16:creationId xmlns:a16="http://schemas.microsoft.com/office/drawing/2014/main" id="{22E42E1D-F3C8-4858-9E26-298127ACC52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5" name="Freihand 34">
                  <a:extLst>
                    <a:ext uri="{FF2B5EF4-FFF2-40B4-BE49-F238E27FC236}">
                      <a16:creationId xmlns:a16="http://schemas.microsoft.com/office/drawing/2014/main" id="{F3E00CB0-537F-4591-977D-798334572460}"/>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849EA62C-F599-42B7-B8F6-02275C70269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7" name="Freihand 46">
                    <a:extLst>
                      <a:ext uri="{FF2B5EF4-FFF2-40B4-BE49-F238E27FC236}">
                        <a16:creationId xmlns:a16="http://schemas.microsoft.com/office/drawing/2014/main" id="{1FEDD9BC-84F7-4F38-91AA-346E5EC3EFD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CA81A058-1C75-46E0-B556-E72260B516C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3672308B-7B5F-4E02-A20D-25DA792AB6D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5" name="Freihand 44">
                    <a:extLst>
                      <a:ext uri="{FF2B5EF4-FFF2-40B4-BE49-F238E27FC236}">
                        <a16:creationId xmlns:a16="http://schemas.microsoft.com/office/drawing/2014/main" id="{2D18B79A-9278-466A-89C3-82CEEE4D3AD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6" name="Freihand 45">
                    <a:extLst>
                      <a:ext uri="{FF2B5EF4-FFF2-40B4-BE49-F238E27FC236}">
                        <a16:creationId xmlns:a16="http://schemas.microsoft.com/office/drawing/2014/main" id="{678038B8-E356-497D-BCF6-17D539A3896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FE38198B-4E27-404A-A99D-540A5B5E839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74D1AC7E-30C4-4C6F-B20A-2824259FE9C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E6174FB7-1EE3-4057-B70F-D4ACA8B333D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93480A37-B820-4192-9D90-22F4D081982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50E4E2D9-4B31-4752-BCC7-0114FB5C07C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A9AB0537-87CD-40A5-BCEC-77946AFA41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51FA4AC7-1E22-4D57-98F4-F5B5589A2DE0}"/>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60" name="Gruppieren 59">
            <a:extLst>
              <a:ext uri="{FF2B5EF4-FFF2-40B4-BE49-F238E27FC236}">
                <a16:creationId xmlns:a16="http://schemas.microsoft.com/office/drawing/2014/main" id="{B67AB64D-DC6C-4F2E-B52F-33477855DE84}"/>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1" name="Freihand 60">
                  <a:extLst>
                    <a:ext uri="{FF2B5EF4-FFF2-40B4-BE49-F238E27FC236}">
                      <a16:creationId xmlns:a16="http://schemas.microsoft.com/office/drawing/2014/main" id="{263F74D5-3C7E-4E93-B760-7568EE04EC2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2" name="Freihand 61">
                  <a:extLst>
                    <a:ext uri="{FF2B5EF4-FFF2-40B4-BE49-F238E27FC236}">
                      <a16:creationId xmlns:a16="http://schemas.microsoft.com/office/drawing/2014/main" id="{0C0B9CDD-235B-44CB-B40C-C6D0003B1304}"/>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3" name="Freihand 62">
                  <a:extLst>
                    <a:ext uri="{FF2B5EF4-FFF2-40B4-BE49-F238E27FC236}">
                      <a16:creationId xmlns:a16="http://schemas.microsoft.com/office/drawing/2014/main" id="{FC916F06-1F8C-46ED-A5E1-33270474502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4" name="Gruppieren 63">
              <a:extLst>
                <a:ext uri="{FF2B5EF4-FFF2-40B4-BE49-F238E27FC236}">
                  <a16:creationId xmlns:a16="http://schemas.microsoft.com/office/drawing/2014/main" id="{D2CCD2EE-E6C5-44D1-B846-A9AC6367B11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5" name="Freihand 64">
                    <a:extLst>
                      <a:ext uri="{FF2B5EF4-FFF2-40B4-BE49-F238E27FC236}">
                        <a16:creationId xmlns:a16="http://schemas.microsoft.com/office/drawing/2014/main" id="{A5D9383B-361C-421E-82C3-12FEA0EEA86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6" name="Freihand 65">
                    <a:extLst>
                      <a:ext uri="{FF2B5EF4-FFF2-40B4-BE49-F238E27FC236}">
                        <a16:creationId xmlns:a16="http://schemas.microsoft.com/office/drawing/2014/main" id="{6D901A09-715E-4443-BCBC-771A8C196B8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7" name="Freihand 66">
                    <a:extLst>
                      <a:ext uri="{FF2B5EF4-FFF2-40B4-BE49-F238E27FC236}">
                        <a16:creationId xmlns:a16="http://schemas.microsoft.com/office/drawing/2014/main" id="{1B6AFE46-DD03-4445-A24D-071A0D67068B}"/>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8" name="Freihand 67">
                    <a:extLst>
                      <a:ext uri="{FF2B5EF4-FFF2-40B4-BE49-F238E27FC236}">
                        <a16:creationId xmlns:a16="http://schemas.microsoft.com/office/drawing/2014/main" id="{634F111B-850D-4882-9D9A-011BAA1E9E2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9" name="Freihand 68">
                    <a:extLst>
                      <a:ext uri="{FF2B5EF4-FFF2-40B4-BE49-F238E27FC236}">
                        <a16:creationId xmlns:a16="http://schemas.microsoft.com/office/drawing/2014/main" id="{F10C414C-A66E-4765-ABB5-7609CEA4610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0" name="Freihand 69">
                    <a:extLst>
                      <a:ext uri="{FF2B5EF4-FFF2-40B4-BE49-F238E27FC236}">
                        <a16:creationId xmlns:a16="http://schemas.microsoft.com/office/drawing/2014/main" id="{1B767716-105E-48F1-AE3D-E508B2209D7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2" name="Freihand 71">
                    <a:extLst>
                      <a:ext uri="{FF2B5EF4-FFF2-40B4-BE49-F238E27FC236}">
                        <a16:creationId xmlns:a16="http://schemas.microsoft.com/office/drawing/2014/main" id="{7D4F5F14-40F0-4B47-B159-0558D4B8DAA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3" name="Freihand 72">
                    <a:extLst>
                      <a:ext uri="{FF2B5EF4-FFF2-40B4-BE49-F238E27FC236}">
                        <a16:creationId xmlns:a16="http://schemas.microsoft.com/office/drawing/2014/main" id="{D3D92078-9215-4C3B-98DB-C8A55D6D9EA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4" name="Freihand 73">
                    <a:extLst>
                      <a:ext uri="{FF2B5EF4-FFF2-40B4-BE49-F238E27FC236}">
                        <a16:creationId xmlns:a16="http://schemas.microsoft.com/office/drawing/2014/main" id="{3D472868-F3CD-42F8-86B7-A88ACD66DF59}"/>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5" name="Freihand 74">
                    <a:extLst>
                      <a:ext uri="{FF2B5EF4-FFF2-40B4-BE49-F238E27FC236}">
                        <a16:creationId xmlns:a16="http://schemas.microsoft.com/office/drawing/2014/main" id="{45880B21-35DB-4BCD-A643-F77228E23E97}"/>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6" name="Freihand 75">
                    <a:extLst>
                      <a:ext uri="{FF2B5EF4-FFF2-40B4-BE49-F238E27FC236}">
                        <a16:creationId xmlns:a16="http://schemas.microsoft.com/office/drawing/2014/main" id="{219BC183-99F7-4D47-AAF7-EEB4845424A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55291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0F61D0-E654-454A-8C9B-5B4EC3A0A9CB}"/>
              </a:ext>
            </a:extLst>
          </p:cNvPr>
          <p:cNvSpPr>
            <a:spLocks noGrp="1"/>
          </p:cNvSpPr>
          <p:nvPr>
            <p:ph type="title"/>
          </p:nvPr>
        </p:nvSpPr>
        <p:spPr/>
        <p:txBody>
          <a:bodyPr/>
          <a:lstStyle/>
          <a:p>
            <a:r>
              <a:rPr lang="de-DE" dirty="0"/>
              <a:t>HTTP Basic Auth</a:t>
            </a:r>
            <a:endParaRPr lang="de-AT" dirty="0"/>
          </a:p>
        </p:txBody>
      </p:sp>
      <p:sp>
        <p:nvSpPr>
          <p:cNvPr id="4" name="Inhaltsplatzhalter 3">
            <a:extLst>
              <a:ext uri="{FF2B5EF4-FFF2-40B4-BE49-F238E27FC236}">
                <a16:creationId xmlns:a16="http://schemas.microsoft.com/office/drawing/2014/main" id="{1FB2F45E-0008-48FF-83CA-7FC12D79AE1B}"/>
              </a:ext>
            </a:extLst>
          </p:cNvPr>
          <p:cNvSpPr>
            <a:spLocks noGrp="1"/>
          </p:cNvSpPr>
          <p:nvPr>
            <p:ph idx="1"/>
          </p:nvPr>
        </p:nvSpPr>
        <p:spPr>
          <a:xfrm>
            <a:off x="585954" y="1825624"/>
            <a:ext cx="11364308" cy="4605655"/>
          </a:xfrm>
        </p:spPr>
        <p:txBody>
          <a:bodyPr>
            <a:normAutofit fontScale="85000" lnSpcReduction="20000"/>
          </a:bodyPr>
          <a:lstStyle/>
          <a:p>
            <a:r>
              <a:rPr lang="de-DE" dirty="0" err="1"/>
              <a:t>Similar</a:t>
            </a:r>
            <a:r>
              <a:rPr lang="de-DE" dirty="0"/>
              <a:t> </a:t>
            </a:r>
            <a:r>
              <a:rPr lang="de-DE" dirty="0" err="1"/>
              <a:t>to</a:t>
            </a:r>
            <a:r>
              <a:rPr lang="de-DE" dirty="0"/>
              <a:t> form-</a:t>
            </a:r>
            <a:r>
              <a:rPr lang="de-DE" dirty="0" err="1"/>
              <a:t>based</a:t>
            </a:r>
            <a:endParaRPr lang="de-DE" dirty="0"/>
          </a:p>
          <a:p>
            <a:pPr lvl="1"/>
            <a:r>
              <a:rPr lang="de-DE" dirty="0" err="1"/>
              <a:t>Doesn‘t</a:t>
            </a:r>
            <a:r>
              <a:rPr lang="de-DE" dirty="0"/>
              <a:t> </a:t>
            </a:r>
            <a:r>
              <a:rPr lang="de-DE" dirty="0" err="1"/>
              <a:t>protect</a:t>
            </a:r>
            <a:r>
              <a:rPr lang="de-DE" dirty="0"/>
              <a:t> </a:t>
            </a:r>
            <a:r>
              <a:rPr lang="de-DE" dirty="0" err="1"/>
              <a:t>credential‘s</a:t>
            </a:r>
            <a:r>
              <a:rPr lang="de-DE" dirty="0"/>
              <a:t> </a:t>
            </a:r>
            <a:r>
              <a:rPr lang="de-DE" dirty="0" err="1"/>
              <a:t>confidentiality</a:t>
            </a:r>
            <a:r>
              <a:rPr lang="de-DE" dirty="0"/>
              <a:t> and </a:t>
            </a:r>
            <a:r>
              <a:rPr lang="de-DE" dirty="0" err="1"/>
              <a:t>integrity</a:t>
            </a:r>
            <a:endParaRPr lang="de-DE" dirty="0"/>
          </a:p>
          <a:p>
            <a:pPr lvl="2"/>
            <a:r>
              <a:rPr lang="de-DE" dirty="0" err="1"/>
              <a:t>Everybody</a:t>
            </a:r>
            <a:r>
              <a:rPr lang="de-DE" dirty="0"/>
              <a:t> </a:t>
            </a:r>
            <a:r>
              <a:rPr lang="de-DE" dirty="0" err="1"/>
              <a:t>can</a:t>
            </a:r>
            <a:r>
              <a:rPr lang="de-DE" dirty="0"/>
              <a:t> </a:t>
            </a:r>
            <a:r>
              <a:rPr lang="de-DE" dirty="0" err="1"/>
              <a:t>decode</a:t>
            </a:r>
            <a:r>
              <a:rPr lang="de-DE" dirty="0"/>
              <a:t> base64</a:t>
            </a:r>
          </a:p>
          <a:p>
            <a:pPr lvl="1"/>
            <a:r>
              <a:rPr lang="de-DE" dirty="0" err="1"/>
              <a:t>Doesn‘t</a:t>
            </a:r>
            <a:r>
              <a:rPr lang="de-DE" dirty="0"/>
              <a:t> </a:t>
            </a:r>
            <a:r>
              <a:rPr lang="de-DE" dirty="0" err="1"/>
              <a:t>protect</a:t>
            </a:r>
            <a:r>
              <a:rPr lang="de-DE" dirty="0"/>
              <a:t> </a:t>
            </a:r>
            <a:r>
              <a:rPr lang="de-DE" dirty="0" err="1"/>
              <a:t>against</a:t>
            </a:r>
            <a:r>
              <a:rPr lang="de-DE" dirty="0"/>
              <a:t> server-</a:t>
            </a:r>
            <a:r>
              <a:rPr lang="de-DE" dirty="0" err="1"/>
              <a:t>spoofing</a:t>
            </a:r>
            <a:endParaRPr lang="de-DE" dirty="0"/>
          </a:p>
          <a:p>
            <a:pPr lvl="1"/>
            <a:r>
              <a:rPr lang="de-DE" dirty="0"/>
              <a:t>Needs HTTPS</a:t>
            </a:r>
          </a:p>
          <a:p>
            <a:pPr lvl="1"/>
            <a:endParaRPr lang="de-DE" dirty="0"/>
          </a:p>
          <a:p>
            <a:r>
              <a:rPr lang="de-DE" dirty="0"/>
              <a:t>User </a:t>
            </a:r>
            <a:r>
              <a:rPr lang="de-DE" dirty="0" err="1"/>
              <a:t>cannot</a:t>
            </a:r>
            <a:r>
              <a:rPr lang="de-DE" dirty="0"/>
              <a:t> </a:t>
            </a:r>
            <a:r>
              <a:rPr lang="de-DE" dirty="0" err="1"/>
              <a:t>manually</a:t>
            </a:r>
            <a:r>
              <a:rPr lang="de-DE" dirty="0"/>
              <a:t> </a:t>
            </a:r>
            <a:r>
              <a:rPr lang="de-DE" dirty="0" err="1"/>
              <a:t>logout</a:t>
            </a:r>
            <a:endParaRPr lang="de-DE" dirty="0"/>
          </a:p>
          <a:p>
            <a:endParaRPr lang="de-DE" dirty="0"/>
          </a:p>
          <a:p>
            <a:r>
              <a:rPr lang="de-DE" dirty="0" err="1"/>
              <a:t>Application</a:t>
            </a:r>
            <a:r>
              <a:rPr lang="de-DE" dirty="0"/>
              <a:t> </a:t>
            </a:r>
            <a:r>
              <a:rPr lang="de-DE" dirty="0" err="1"/>
              <a:t>cannot</a:t>
            </a:r>
            <a:r>
              <a:rPr lang="de-DE" dirty="0"/>
              <a:t> </a:t>
            </a:r>
            <a:r>
              <a:rPr lang="de-DE" dirty="0" err="1"/>
              <a:t>force</a:t>
            </a:r>
            <a:r>
              <a:rPr lang="de-DE" dirty="0"/>
              <a:t> </a:t>
            </a:r>
            <a:r>
              <a:rPr lang="de-DE" dirty="0" err="1"/>
              <a:t>user</a:t>
            </a:r>
            <a:r>
              <a:rPr lang="de-DE" dirty="0"/>
              <a:t> </a:t>
            </a:r>
            <a:r>
              <a:rPr lang="de-DE" dirty="0" err="1"/>
              <a:t>to</a:t>
            </a:r>
            <a:r>
              <a:rPr lang="de-DE" dirty="0"/>
              <a:t> </a:t>
            </a:r>
            <a:r>
              <a:rPr lang="de-DE" dirty="0" err="1"/>
              <a:t>logout</a:t>
            </a:r>
            <a:endParaRPr lang="de-DE" dirty="0"/>
          </a:p>
          <a:p>
            <a:endParaRPr lang="de-DE" dirty="0"/>
          </a:p>
          <a:p>
            <a:r>
              <a:rPr lang="de-DE" dirty="0"/>
              <a:t>Limited </a:t>
            </a:r>
            <a:r>
              <a:rPr lang="de-DE" dirty="0" err="1"/>
              <a:t>influence</a:t>
            </a:r>
            <a:r>
              <a:rPr lang="de-DE" dirty="0"/>
              <a:t> on </a:t>
            </a:r>
            <a:r>
              <a:rPr lang="de-DE" dirty="0" err="1"/>
              <a:t>password</a:t>
            </a:r>
            <a:r>
              <a:rPr lang="de-DE" dirty="0"/>
              <a:t> </a:t>
            </a:r>
            <a:r>
              <a:rPr lang="de-DE" dirty="0" err="1"/>
              <a:t>storage</a:t>
            </a:r>
            <a:endParaRPr lang="de-DE" dirty="0"/>
          </a:p>
          <a:p>
            <a:pPr lvl="1"/>
            <a:r>
              <a:rPr lang="de-DE" dirty="0" err="1"/>
              <a:t>depends</a:t>
            </a:r>
            <a:r>
              <a:rPr lang="de-DE" dirty="0"/>
              <a:t> on </a:t>
            </a:r>
            <a:r>
              <a:rPr lang="de-DE" dirty="0" err="1"/>
              <a:t>webserver</a:t>
            </a:r>
            <a:endParaRPr lang="de-DE" dirty="0"/>
          </a:p>
          <a:p>
            <a:pPr lvl="1"/>
            <a:r>
              <a:rPr lang="de-DE" dirty="0" err="1"/>
              <a:t>secure</a:t>
            </a:r>
            <a:r>
              <a:rPr lang="de-DE" dirty="0"/>
              <a:t> </a:t>
            </a:r>
            <a:r>
              <a:rPr lang="de-DE" dirty="0" err="1"/>
              <a:t>options</a:t>
            </a:r>
            <a:r>
              <a:rPr lang="de-DE" dirty="0"/>
              <a:t> </a:t>
            </a:r>
            <a:r>
              <a:rPr lang="de-DE" dirty="0" err="1"/>
              <a:t>available</a:t>
            </a:r>
            <a:r>
              <a:rPr lang="de-DE" dirty="0"/>
              <a:t> </a:t>
            </a:r>
            <a:r>
              <a:rPr lang="de-DE" dirty="0" err="1"/>
              <a:t>for</a:t>
            </a:r>
            <a:r>
              <a:rPr lang="de-DE" dirty="0"/>
              <a:t> </a:t>
            </a:r>
            <a:r>
              <a:rPr lang="de-DE" dirty="0" err="1"/>
              <a:t>most</a:t>
            </a:r>
            <a:r>
              <a:rPr lang="de-DE" dirty="0"/>
              <a:t> </a:t>
            </a:r>
            <a:r>
              <a:rPr lang="de-DE" dirty="0" err="1"/>
              <a:t>servers</a:t>
            </a:r>
            <a:endParaRPr lang="de-DE" dirty="0"/>
          </a:p>
          <a:p>
            <a:pPr lvl="2"/>
            <a:r>
              <a:rPr lang="de-DE" dirty="0"/>
              <a:t>e.g. Apache </a:t>
            </a:r>
            <a:r>
              <a:rPr lang="de-DE" dirty="0" err="1"/>
              <a:t>supports</a:t>
            </a:r>
            <a:r>
              <a:rPr lang="de-DE" dirty="0"/>
              <a:t> </a:t>
            </a:r>
            <a:r>
              <a:rPr lang="de-DE" dirty="0" err="1"/>
              <a:t>bcrypt</a:t>
            </a:r>
            <a:endParaRPr lang="de-AT" dirty="0"/>
          </a:p>
        </p:txBody>
      </p:sp>
    </p:spTree>
    <p:extLst>
      <p:ext uri="{BB962C8B-B14F-4D97-AF65-F5344CB8AC3E}">
        <p14:creationId xmlns:p14="http://schemas.microsoft.com/office/powerpoint/2010/main" val="6663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Digest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223959" cy="369332"/>
          </a:xfrm>
          <a:prstGeom prst="rect">
            <a:avLst/>
          </a:prstGeom>
          <a:noFill/>
        </p:spPr>
        <p:txBody>
          <a:bodyPr wrap="none" rtlCol="0">
            <a:spAutoFit/>
          </a:bodyPr>
          <a:lstStyle/>
          <a:p>
            <a:r>
              <a:rPr lang="de-DE" dirty="0">
                <a:latin typeface="+mj-lt"/>
              </a:rPr>
              <a:t>GET /</a:t>
            </a:r>
            <a:r>
              <a:rPr lang="de-DE" dirty="0" err="1">
                <a:latin typeface="+mj-lt"/>
              </a:rPr>
              <a:t>moresecure</a:t>
            </a:r>
            <a:r>
              <a:rPr lang="de-DE" dirty="0">
                <a:latin typeface="+mj-lt"/>
              </a:rPr>
              <a:t>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7847028" cy="1477328"/>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Digest realm="</a:t>
            </a:r>
            <a:r>
              <a:rPr lang="en-US" dirty="0" err="1">
                <a:latin typeface="+mj-lt"/>
              </a:rPr>
              <a:t>nowdigest</a:t>
            </a:r>
            <a:r>
              <a:rPr lang="en-US" dirty="0">
                <a:latin typeface="+mj-lt"/>
              </a:rPr>
              <a:t>", nonce="At7Wbc+xBQA=e687a421f001dd7c72ccda02d0ada327f32d41cc", algorithm=MD5, domain="/</a:t>
            </a:r>
            <a:r>
              <a:rPr lang="en-US" dirty="0" err="1">
                <a:latin typeface="+mj-lt"/>
              </a:rPr>
              <a:t>moresecure</a:t>
            </a:r>
            <a:r>
              <a:rPr lang="en-US" dirty="0">
                <a:latin typeface="+mj-lt"/>
              </a:rPr>
              <a:t>", </a:t>
            </a:r>
            <a:r>
              <a:rPr lang="en-US" dirty="0" err="1">
                <a:latin typeface="+mj-lt"/>
              </a:rPr>
              <a:t>qop</a:t>
            </a:r>
            <a:r>
              <a:rPr lang="en-US" dirty="0">
                <a:latin typeface="+mj-lt"/>
              </a:rPr>
              <a:t>="auth"</a:t>
            </a:r>
            <a:endParaRPr lang="de-AT" dirty="0">
              <a:latin typeface="+mj-lt"/>
            </a:endParaRPr>
          </a:p>
        </p:txBody>
      </p:sp>
      <p:grpSp>
        <p:nvGrpSpPr>
          <p:cNvPr id="27" name="Gruppieren 26">
            <a:extLst>
              <a:ext uri="{FF2B5EF4-FFF2-40B4-BE49-F238E27FC236}">
                <a16:creationId xmlns:a16="http://schemas.microsoft.com/office/drawing/2014/main" id="{3C10A9A6-B6E4-4A93-99E9-0BE548AA2AC7}"/>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675E370A-F8A7-4EAE-9A78-D4EC6F76A8B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EACADC2C-DAB5-48ED-B58E-670094AA83A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006FE30A-BD65-42BF-918E-5142C1343B1E}"/>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66FD8041-B99F-418F-9CD8-4E3DF44CFF1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53DA39FC-466F-47C8-A9E4-7384E62371B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8C3866-CFD9-4F57-A816-98CF98F29CC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8C010619-E763-420F-BD15-B52FCA406CB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0B3C4F4E-F38E-4B2E-9998-D5EE773000F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4B57A6D1-406F-4DF3-98D0-C132E3B081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E88F280E-DD80-465B-BC46-0E7135B7602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B23840-7B48-41E3-969E-0F3E67BE4C4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E8C64BF8-0EBB-4E25-A37F-974497713575}"/>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4A69E1CB-02ED-4AAE-93D6-EC1B1261570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D7AC7706-8093-4733-BA2F-0BC137DBBE5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E02D0369-1CDB-4747-A4B3-B13ED699B8C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C6A694CF-71BD-4E70-ABD7-B54599680C5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269C2AC5-8428-41A0-ABCF-36D07BBA5E3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0108094-C8AC-4C7A-82C6-42E4B2530EF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2B9827D4-5545-4D32-9872-C5C33E401F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CFC674BC-BD91-4F77-855C-7C22D39126A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0B4C095A-D633-411E-B395-F14BF151B28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E603DC9D-66C7-46CE-B84E-D44B14F3BEC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51D0526D-7576-4FD9-8082-A691741EB4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33754E5A-ACCA-404B-A814-14554EAC58B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4E38A64B-2A76-4E67-BF4F-3C5AC4077B9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FADC99C8-DB25-457D-9E79-C63CDE52B18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7A7C7C91-C49F-42F7-A2A3-CBB9A261ABA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491C844A-7BB3-49FE-AB5C-A1BEA6757F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696662D2-9CF9-453D-A2C6-425B3AF8E656}"/>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AC2F98A4-5129-4B83-BFB1-E1D67851011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9142F087-F0C1-4092-ADFF-B68C346D6627}"/>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EE9C2121-DA93-45E6-A972-6F3F631BCE26}"/>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E4F0CB87-E6F2-45C9-BCEF-9CB714E2178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A9FB064-634E-42B3-9E39-26AF35A2E26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0BA7F55A-C5C9-486C-A451-3E2F8C1BCFF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2E5908C3-8EDA-4D97-A630-ACF6B0FB525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7AF22648-3FA5-4643-B333-8F844BDA6AE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4B26B662-2A8F-4E61-8466-6540C0F191E6}"/>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22B95BB1-8292-49FD-98EF-05220826B12B}"/>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08215D13-544F-4176-A17C-498DE68ABDF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F6769239-80D6-4774-AED6-237EE127521A}"/>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FA781BF2-A918-43D1-BF0C-860487F2852F}"/>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836D92B9-BF46-4A8C-B495-B95EC93DDA2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CD6DB69B-3EE1-4CFF-BA36-2E42D3D53D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81195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064779" y="758048"/>
            <a:ext cx="7141699" cy="1815882"/>
          </a:xfrm>
          <a:prstGeom prst="rect">
            <a:avLst/>
          </a:prstGeom>
          <a:noFill/>
        </p:spPr>
        <p:txBody>
          <a:bodyPr wrap="none" rtlCol="0">
            <a:spAutoFit/>
          </a:bodyPr>
          <a:lstStyle/>
          <a:p>
            <a:r>
              <a:rPr lang="de-DE" sz="1600" dirty="0">
                <a:latin typeface="+mj-lt"/>
              </a:rPr>
              <a:t>GET /</a:t>
            </a:r>
            <a:r>
              <a:rPr lang="de-DE" sz="1600" dirty="0" err="1">
                <a:latin typeface="+mj-lt"/>
              </a:rPr>
              <a:t>moresecure</a:t>
            </a:r>
            <a:r>
              <a:rPr lang="de-DE" sz="1600" dirty="0">
                <a:latin typeface="+mj-lt"/>
              </a:rPr>
              <a:t> HTTP/1.1</a:t>
            </a:r>
          </a:p>
          <a:p>
            <a:r>
              <a:rPr lang="de-DE" sz="1600" dirty="0">
                <a:latin typeface="+mj-lt"/>
              </a:rPr>
              <a:t>...</a:t>
            </a:r>
          </a:p>
          <a:p>
            <a:r>
              <a:rPr lang="de-DE" sz="1600" dirty="0" err="1">
                <a:latin typeface="+mj-lt"/>
              </a:rPr>
              <a:t>Authorization</a:t>
            </a:r>
            <a:r>
              <a:rPr lang="de-DE" sz="1600" dirty="0">
                <a:latin typeface="+mj-lt"/>
              </a:rPr>
              <a:t>: Digest </a:t>
            </a:r>
            <a:r>
              <a:rPr lang="de-DE" sz="1600" dirty="0" err="1">
                <a:latin typeface="+mj-lt"/>
              </a:rPr>
              <a:t>username</a:t>
            </a:r>
            <a:r>
              <a:rPr lang="de-DE" sz="1600" dirty="0">
                <a:latin typeface="+mj-lt"/>
              </a:rPr>
              <a:t>="</a:t>
            </a:r>
            <a:r>
              <a:rPr lang="de-DE" sz="1600" dirty="0" err="1">
                <a:latin typeface="+mj-lt"/>
              </a:rPr>
              <a:t>luke</a:t>
            </a:r>
            <a:r>
              <a:rPr lang="de-DE" sz="1600" dirty="0">
                <a:latin typeface="+mj-lt"/>
              </a:rPr>
              <a:t>", </a:t>
            </a:r>
            <a:r>
              <a:rPr lang="de-DE" sz="1600" dirty="0" err="1">
                <a:latin typeface="+mj-lt"/>
              </a:rPr>
              <a:t>realm</a:t>
            </a:r>
            <a:r>
              <a:rPr lang="de-DE" sz="1600" dirty="0">
                <a:latin typeface="+mj-lt"/>
              </a:rPr>
              <a:t>="</a:t>
            </a:r>
            <a:r>
              <a:rPr lang="de-DE" sz="1600" dirty="0" err="1">
                <a:latin typeface="+mj-lt"/>
              </a:rPr>
              <a:t>nowdigest</a:t>
            </a:r>
            <a:r>
              <a:rPr lang="de-DE" sz="1600" dirty="0">
                <a:latin typeface="+mj-lt"/>
              </a:rPr>
              <a:t>",</a:t>
            </a:r>
          </a:p>
          <a:p>
            <a:r>
              <a:rPr lang="de-DE" sz="1600" dirty="0" err="1">
                <a:latin typeface="+mj-lt"/>
              </a:rPr>
              <a:t>nonce</a:t>
            </a:r>
            <a:r>
              <a:rPr lang="de-DE" sz="1600" dirty="0">
                <a:latin typeface="+mj-lt"/>
              </a:rPr>
              <a:t>="At7Wbc+xBQA=e687a421f001dd7c72ccda02d0ada327f32d41cc", </a:t>
            </a:r>
          </a:p>
          <a:p>
            <a:r>
              <a:rPr lang="de-DE" sz="1600" dirty="0" err="1">
                <a:latin typeface="+mj-lt"/>
              </a:rPr>
              <a:t>uri</a:t>
            </a:r>
            <a:r>
              <a:rPr lang="de-DE" sz="1600" dirty="0">
                <a:latin typeface="+mj-lt"/>
              </a:rPr>
              <a:t>="/</a:t>
            </a:r>
            <a:r>
              <a:rPr lang="de-DE" sz="1600" dirty="0" err="1">
                <a:latin typeface="+mj-lt"/>
              </a:rPr>
              <a:t>moresecure</a:t>
            </a:r>
            <a:r>
              <a:rPr lang="de-DE" sz="1600" dirty="0">
                <a:latin typeface="+mj-lt"/>
              </a:rPr>
              <a:t>/", </a:t>
            </a:r>
            <a:r>
              <a:rPr lang="de-DE" sz="1600" dirty="0" err="1">
                <a:latin typeface="+mj-lt"/>
              </a:rPr>
              <a:t>algorithm</a:t>
            </a:r>
            <a:r>
              <a:rPr lang="de-DE" sz="1600" dirty="0">
                <a:latin typeface="+mj-lt"/>
              </a:rPr>
              <a:t>=MD5, </a:t>
            </a:r>
          </a:p>
          <a:p>
            <a:r>
              <a:rPr lang="de-DE" sz="1600" dirty="0" err="1">
                <a:latin typeface="+mj-lt"/>
              </a:rPr>
              <a:t>response</a:t>
            </a:r>
            <a:r>
              <a:rPr lang="de-DE" sz="1600" dirty="0">
                <a:latin typeface="+mj-lt"/>
              </a:rPr>
              <a:t>="bbd3e5713f5f560e788ca0d34b2229d3", </a:t>
            </a:r>
          </a:p>
          <a:p>
            <a:r>
              <a:rPr lang="de-DE" sz="1600" dirty="0" err="1">
                <a:latin typeface="+mj-lt"/>
              </a:rPr>
              <a:t>qop</a:t>
            </a:r>
            <a:r>
              <a:rPr lang="de-DE" sz="1600" dirty="0">
                <a:latin typeface="+mj-lt"/>
              </a:rPr>
              <a:t>=</a:t>
            </a:r>
            <a:r>
              <a:rPr lang="de-DE" sz="1600" dirty="0" err="1">
                <a:latin typeface="+mj-lt"/>
              </a:rPr>
              <a:t>auth</a:t>
            </a:r>
            <a:r>
              <a:rPr lang="de-DE" sz="1600" dirty="0">
                <a:latin typeface="+mj-lt"/>
              </a:rPr>
              <a:t>, </a:t>
            </a:r>
            <a:r>
              <a:rPr lang="de-DE" sz="1600" dirty="0" err="1">
                <a:latin typeface="+mj-lt"/>
              </a:rPr>
              <a:t>nc</a:t>
            </a:r>
            <a:r>
              <a:rPr lang="de-DE" sz="1600" dirty="0">
                <a:latin typeface="+mj-lt"/>
              </a:rPr>
              <a:t>=00000001, </a:t>
            </a:r>
            <a:r>
              <a:rPr lang="de-DE" sz="1600" dirty="0" err="1">
                <a:latin typeface="+mj-lt"/>
              </a:rPr>
              <a:t>cnonce</a:t>
            </a:r>
            <a:r>
              <a:rPr lang="de-DE" sz="1600" dirty="0">
                <a:latin typeface="+mj-lt"/>
              </a:rPr>
              <a:t>="2c875dcb2ca74015"</a:t>
            </a:r>
            <a:endParaRPr lang="de-AT" sz="1600"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5309254" y="4444193"/>
            <a:ext cx="6672539" cy="923330"/>
          </a:xfrm>
          <a:prstGeom prst="rect">
            <a:avLst/>
          </a:prstGeom>
          <a:noFill/>
        </p:spPr>
        <p:txBody>
          <a:bodyPr wrap="square">
            <a:spAutoFit/>
          </a:bodyPr>
          <a:lstStyle/>
          <a:p>
            <a:r>
              <a:rPr lang="it-IT" dirty="0">
                <a:latin typeface="+mj-lt"/>
              </a:rPr>
              <a:t>HA1 = MD5(</a:t>
            </a:r>
            <a:r>
              <a:rPr lang="it-IT" dirty="0" err="1">
                <a:latin typeface="+mj-lt"/>
              </a:rPr>
              <a:t>username:realm:password</a:t>
            </a:r>
            <a:r>
              <a:rPr lang="it-IT" dirty="0">
                <a:latin typeface="+mj-lt"/>
              </a:rPr>
              <a:t>)</a:t>
            </a:r>
          </a:p>
          <a:p>
            <a:r>
              <a:rPr lang="it-IT" dirty="0">
                <a:latin typeface="+mj-lt"/>
              </a:rPr>
              <a:t>HA2 = MD5(</a:t>
            </a:r>
            <a:r>
              <a:rPr lang="it-IT" dirty="0" err="1">
                <a:latin typeface="+mj-lt"/>
              </a:rPr>
              <a:t>method:digestURI</a:t>
            </a:r>
            <a:r>
              <a:rPr lang="it-IT" dirty="0">
                <a:latin typeface="+mj-lt"/>
              </a:rPr>
              <a:t>)</a:t>
            </a:r>
          </a:p>
          <a:p>
            <a:r>
              <a:rPr lang="it-IT" dirty="0" err="1">
                <a:latin typeface="+mj-lt"/>
              </a:rPr>
              <a:t>response</a:t>
            </a:r>
            <a:r>
              <a:rPr lang="it-IT" dirty="0">
                <a:latin typeface="+mj-lt"/>
              </a:rPr>
              <a:t> = MD5(HA1:nonce:nonceCount:cnonce:qop:HA2)</a:t>
            </a:r>
            <a:endParaRPr lang="de-AT" dirty="0">
              <a:latin typeface="+mj-lt"/>
            </a:endParaRP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5" name="Grafik 24">
            <a:extLst>
              <a:ext uri="{FF2B5EF4-FFF2-40B4-BE49-F238E27FC236}">
                <a16:creationId xmlns:a16="http://schemas.microsoft.com/office/drawing/2014/main" id="{622BA717-DE5C-44BD-84EC-2BC086B21BB6}"/>
              </a:ext>
            </a:extLst>
          </p:cNvPr>
          <p:cNvPicPr>
            <a:picLocks noChangeAspect="1"/>
          </p:cNvPicPr>
          <p:nvPr/>
        </p:nvPicPr>
        <p:blipFill>
          <a:blip r:embed="rId87"/>
          <a:stretch>
            <a:fillRect/>
          </a:stretch>
        </p:blipFill>
        <p:spPr>
          <a:xfrm>
            <a:off x="1483620" y="4204142"/>
            <a:ext cx="3719491" cy="1239830"/>
          </a:xfrm>
          <a:prstGeom prst="rect">
            <a:avLst/>
          </a:prstGeom>
        </p:spPr>
      </p:pic>
      <p:grpSp>
        <p:nvGrpSpPr>
          <p:cNvPr id="28" name="Gruppieren 27">
            <a:extLst>
              <a:ext uri="{FF2B5EF4-FFF2-40B4-BE49-F238E27FC236}">
                <a16:creationId xmlns:a16="http://schemas.microsoft.com/office/drawing/2014/main" id="{A18106D7-FB97-4A31-8D7F-A7F57FCC72B0}"/>
              </a:ext>
            </a:extLst>
          </p:cNvPr>
          <p:cNvGrpSpPr/>
          <p:nvPr/>
        </p:nvGrpSpPr>
        <p:grpSpPr>
          <a:xfrm>
            <a:off x="2120356" y="2941243"/>
            <a:ext cx="2266560" cy="1233360"/>
            <a:chOff x="8755481" y="4747220"/>
            <a:chExt cx="2266560" cy="1233360"/>
          </a:xfrm>
        </p:grpSpPr>
        <p:grpSp>
          <p:nvGrpSpPr>
            <p:cNvPr id="30" name="Gruppieren 29">
              <a:extLst>
                <a:ext uri="{FF2B5EF4-FFF2-40B4-BE49-F238E27FC236}">
                  <a16:creationId xmlns:a16="http://schemas.microsoft.com/office/drawing/2014/main" id="{A66DF961-3DFE-4234-B998-886B93085D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4" name="Freihand 53">
                    <a:extLst>
                      <a:ext uri="{FF2B5EF4-FFF2-40B4-BE49-F238E27FC236}">
                        <a16:creationId xmlns:a16="http://schemas.microsoft.com/office/drawing/2014/main" id="{137A5314-7408-40FD-A39C-46495CF9B7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Freihand 54">
                    <a:extLst>
                      <a:ext uri="{FF2B5EF4-FFF2-40B4-BE49-F238E27FC236}">
                        <a16:creationId xmlns:a16="http://schemas.microsoft.com/office/drawing/2014/main" id="{2FDF8AB4-4D75-464C-8BCA-D07D58F0C11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Freihand 55">
                    <a:extLst>
                      <a:ext uri="{FF2B5EF4-FFF2-40B4-BE49-F238E27FC236}">
                        <a16:creationId xmlns:a16="http://schemas.microsoft.com/office/drawing/2014/main" id="{5C1E8C38-5FFF-42D5-B1A7-7D4ABB8178D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Freihand 56">
                    <a:extLst>
                      <a:ext uri="{FF2B5EF4-FFF2-40B4-BE49-F238E27FC236}">
                        <a16:creationId xmlns:a16="http://schemas.microsoft.com/office/drawing/2014/main" id="{23BFD6D5-5623-4910-BF9E-38947E3A538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Freihand 57">
                    <a:extLst>
                      <a:ext uri="{FF2B5EF4-FFF2-40B4-BE49-F238E27FC236}">
                        <a16:creationId xmlns:a16="http://schemas.microsoft.com/office/drawing/2014/main" id="{7B481F07-14CA-4F42-9836-FCC12B8848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89FDABB3-D777-4093-A630-74102971D78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49" name="Freihand 48">
                    <a:extLst>
                      <a:ext uri="{FF2B5EF4-FFF2-40B4-BE49-F238E27FC236}">
                        <a16:creationId xmlns:a16="http://schemas.microsoft.com/office/drawing/2014/main" id="{A7C0BEFA-7C84-4B8D-8A35-2C7AB3F453E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Freihand 49">
                    <a:extLst>
                      <a:ext uri="{FF2B5EF4-FFF2-40B4-BE49-F238E27FC236}">
                        <a16:creationId xmlns:a16="http://schemas.microsoft.com/office/drawing/2014/main" id="{51E94D17-5BFD-440A-AFC6-8025FAF0E3E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Freihand 50">
                    <a:extLst>
                      <a:ext uri="{FF2B5EF4-FFF2-40B4-BE49-F238E27FC236}">
                        <a16:creationId xmlns:a16="http://schemas.microsoft.com/office/drawing/2014/main" id="{F78030C7-23DA-47A5-AE4D-3340666AAB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 name="Freihand 51">
                    <a:extLst>
                      <a:ext uri="{FF2B5EF4-FFF2-40B4-BE49-F238E27FC236}">
                        <a16:creationId xmlns:a16="http://schemas.microsoft.com/office/drawing/2014/main" id="{F0635A25-1086-409B-853F-19764251DC2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Freihand 52">
                    <a:extLst>
                      <a:ext uri="{FF2B5EF4-FFF2-40B4-BE49-F238E27FC236}">
                        <a16:creationId xmlns:a16="http://schemas.microsoft.com/office/drawing/2014/main" id="{97718A11-19B5-43F6-B41D-80A62E5A4E5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2" name="Freihand 31">
                  <a:extLst>
                    <a:ext uri="{FF2B5EF4-FFF2-40B4-BE49-F238E27FC236}">
                      <a16:creationId xmlns:a16="http://schemas.microsoft.com/office/drawing/2014/main" id="{F2825EB0-D1AF-47AF-B19C-B75F9330158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Freihand 32">
                  <a:extLst>
                    <a:ext uri="{FF2B5EF4-FFF2-40B4-BE49-F238E27FC236}">
                      <a16:creationId xmlns:a16="http://schemas.microsoft.com/office/drawing/2014/main" id="{DDDC506B-2E31-4353-8EE4-761D1B812BB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4" name="Freihand 33">
                  <a:extLst>
                    <a:ext uri="{FF2B5EF4-FFF2-40B4-BE49-F238E27FC236}">
                      <a16:creationId xmlns:a16="http://schemas.microsoft.com/office/drawing/2014/main" id="{E5E91CE3-6AA8-4104-B442-2C75142BA1E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F59BA31D-B3CD-46DE-8F26-31082D4B41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6" name="Freihand 45">
                    <a:extLst>
                      <a:ext uri="{FF2B5EF4-FFF2-40B4-BE49-F238E27FC236}">
                        <a16:creationId xmlns:a16="http://schemas.microsoft.com/office/drawing/2014/main" id="{A037256D-ACB6-42E7-8E88-C9C1EE70914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7" name="Freihand 46">
                    <a:extLst>
                      <a:ext uri="{FF2B5EF4-FFF2-40B4-BE49-F238E27FC236}">
                        <a16:creationId xmlns:a16="http://schemas.microsoft.com/office/drawing/2014/main" id="{CDEE45B8-06C1-40BF-BE35-5FF2B31D7A5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A2341B62-1F58-47CB-A3FF-F27F2C02848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4" name="Freihand 43">
                    <a:extLst>
                      <a:ext uri="{FF2B5EF4-FFF2-40B4-BE49-F238E27FC236}">
                        <a16:creationId xmlns:a16="http://schemas.microsoft.com/office/drawing/2014/main" id="{7A557A17-9901-45FE-8C9E-E48986137A8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5" name="Freihand 44">
                    <a:extLst>
                      <a:ext uri="{FF2B5EF4-FFF2-40B4-BE49-F238E27FC236}">
                        <a16:creationId xmlns:a16="http://schemas.microsoft.com/office/drawing/2014/main" id="{937BD296-58C6-4CBE-BEB4-B3D0332E9946}"/>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58DBE644-B167-4A02-82E5-C10BC251302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E0DC9F2E-EC6E-41EB-8C29-B2D9E5E29A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89C1AAA0-8136-41CF-A88F-9195FEDEC0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53980091-8C54-47C8-BACD-92ECC2929D7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1F2F898F-199A-4774-93B6-BF5CAF3AF4B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69F914D2-9ACC-47B4-BFE7-3AE71929DDF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FC669DC7-2BDE-4467-8070-1925C6C8090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FBD8D2B5-B888-41B1-BC95-009D880C8467}"/>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7EA135AD-451C-4274-868B-B4DD0081D1A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10E67D9-0E2D-4189-970F-70E2F8468BB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C56E72B4-8546-46E6-826B-66C55CE353C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4E2A7B30-4D1B-4CEF-BD8C-5CC15B8773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E45801C8-99E4-4923-959B-41536350E0A1}"/>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1FA56C3F-7E79-4105-B667-4417ADE79A6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10A6E3EB-B9DD-49B0-A404-AA221137AFF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6B7E0BE-E5A3-42E7-A471-9C20E525633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C60F2DB4-15C3-4B47-B200-EF3B413EEA6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0992113E-7745-49FB-9BF5-F0C483AC5DD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A9FEC325-E332-4AAA-8D36-E4C10D9A2CE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C1DF7BD1-9C8C-4D7B-9090-93940368EF86}"/>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5D117C72-4B41-428E-8882-23A3834467B8}"/>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8001CEEE-3598-471B-A3B0-453B2C94A28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D4E4A925-4A3E-4591-97D9-E5F592AE56A7}"/>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7677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BA810-2B7F-4980-96ED-240D018709B9}"/>
              </a:ext>
            </a:extLst>
          </p:cNvPr>
          <p:cNvSpPr>
            <a:spLocks noGrp="1"/>
          </p:cNvSpPr>
          <p:nvPr>
            <p:ph type="title"/>
          </p:nvPr>
        </p:nvSpPr>
        <p:spPr/>
        <p:txBody>
          <a:bodyPr/>
          <a:lstStyle/>
          <a:p>
            <a:r>
              <a:rPr lang="de-DE" dirty="0"/>
              <a:t>HTTP Digest Auth</a:t>
            </a:r>
            <a:endParaRPr lang="de-AT" dirty="0"/>
          </a:p>
        </p:txBody>
      </p:sp>
      <p:sp>
        <p:nvSpPr>
          <p:cNvPr id="3" name="Inhaltsplatzhalter 2">
            <a:extLst>
              <a:ext uri="{FF2B5EF4-FFF2-40B4-BE49-F238E27FC236}">
                <a16:creationId xmlns:a16="http://schemas.microsoft.com/office/drawing/2014/main" id="{1F1FFDC8-4934-4C55-BADC-5DA3C9A52106}"/>
              </a:ext>
            </a:extLst>
          </p:cNvPr>
          <p:cNvSpPr>
            <a:spLocks noGrp="1"/>
          </p:cNvSpPr>
          <p:nvPr>
            <p:ph idx="1"/>
          </p:nvPr>
        </p:nvSpPr>
        <p:spPr/>
        <p:txBody>
          <a:bodyPr>
            <a:normAutofit fontScale="77500" lnSpcReduction="20000"/>
          </a:bodyPr>
          <a:lstStyle/>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MitM</a:t>
            </a:r>
            <a:endParaRPr lang="de-DE" dirty="0"/>
          </a:p>
          <a:p>
            <a:endParaRPr lang="de-DE" dirty="0"/>
          </a:p>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server</a:t>
            </a:r>
            <a:r>
              <a:rPr lang="de-DE" dirty="0"/>
              <a:t> </a:t>
            </a:r>
            <a:r>
              <a:rPr lang="de-DE" dirty="0" err="1"/>
              <a:t>spoofing</a:t>
            </a:r>
            <a:endParaRPr lang="de-DE" dirty="0"/>
          </a:p>
          <a:p>
            <a:endParaRPr lang="de-DE" dirty="0"/>
          </a:p>
          <a:p>
            <a:r>
              <a:rPr lang="de-DE" dirty="0"/>
              <a:t>Most </a:t>
            </a:r>
            <a:r>
              <a:rPr lang="de-DE" dirty="0" err="1"/>
              <a:t>security</a:t>
            </a:r>
            <a:r>
              <a:rPr lang="de-DE" dirty="0"/>
              <a:t> </a:t>
            </a:r>
            <a:r>
              <a:rPr lang="de-DE" dirty="0" err="1"/>
              <a:t>options</a:t>
            </a:r>
            <a:r>
              <a:rPr lang="de-DE" dirty="0"/>
              <a:t> </a:t>
            </a:r>
            <a:r>
              <a:rPr lang="de-DE" dirty="0" err="1"/>
              <a:t>are</a:t>
            </a:r>
            <a:r>
              <a:rPr lang="de-DE" dirty="0"/>
              <a:t> optional</a:t>
            </a:r>
          </a:p>
          <a:p>
            <a:endParaRPr lang="de-DE" dirty="0"/>
          </a:p>
          <a:p>
            <a:r>
              <a:rPr lang="de-DE" dirty="0"/>
              <a:t>Password </a:t>
            </a:r>
            <a:r>
              <a:rPr lang="de-DE" dirty="0" err="1"/>
              <a:t>is</a:t>
            </a:r>
            <a:r>
              <a:rPr lang="de-DE" dirty="0"/>
              <a:t> </a:t>
            </a:r>
            <a:r>
              <a:rPr lang="de-DE" dirty="0" err="1"/>
              <a:t>stored</a:t>
            </a:r>
            <a:r>
              <a:rPr lang="de-DE" dirty="0"/>
              <a:t> </a:t>
            </a:r>
            <a:r>
              <a:rPr lang="de-DE" dirty="0" err="1"/>
              <a:t>either</a:t>
            </a:r>
            <a:r>
              <a:rPr lang="de-DE" dirty="0"/>
              <a:t> in </a:t>
            </a:r>
            <a:r>
              <a:rPr lang="de-DE" dirty="0" err="1"/>
              <a:t>plaintext</a:t>
            </a:r>
            <a:r>
              <a:rPr lang="de-DE" dirty="0"/>
              <a:t> </a:t>
            </a:r>
            <a:r>
              <a:rPr lang="de-DE" dirty="0" err="1"/>
              <a:t>or</a:t>
            </a:r>
            <a:r>
              <a:rPr lang="de-DE" dirty="0"/>
              <a:t> MD5 </a:t>
            </a:r>
            <a:r>
              <a:rPr lang="de-DE" dirty="0" err="1"/>
              <a:t>hashed</a:t>
            </a:r>
            <a:endParaRPr lang="de-DE" dirty="0"/>
          </a:p>
          <a:p>
            <a:pPr lvl="1"/>
            <a:r>
              <a:rPr lang="de-DE" dirty="0" err="1"/>
              <a:t>both</a:t>
            </a:r>
            <a:r>
              <a:rPr lang="de-DE" dirty="0"/>
              <a:t> terrible</a:t>
            </a:r>
          </a:p>
          <a:p>
            <a:pPr lvl="1"/>
            <a:endParaRPr lang="de-DE" dirty="0"/>
          </a:p>
          <a:p>
            <a:r>
              <a:rPr lang="de-DE" dirty="0"/>
              <a:t>Just </a:t>
            </a:r>
            <a:r>
              <a:rPr lang="de-DE" dirty="0" err="1"/>
              <a:t>don‘t</a:t>
            </a:r>
            <a:r>
              <a:rPr lang="de-DE" dirty="0"/>
              <a:t> </a:t>
            </a:r>
            <a:r>
              <a:rPr lang="de-DE" dirty="0" err="1"/>
              <a:t>use</a:t>
            </a:r>
            <a:r>
              <a:rPr lang="de-DE" dirty="0"/>
              <a:t> </a:t>
            </a:r>
            <a:r>
              <a:rPr lang="de-DE" dirty="0" err="1"/>
              <a:t>it</a:t>
            </a:r>
            <a:endParaRPr lang="de-DE" dirty="0"/>
          </a:p>
          <a:p>
            <a:pPr lvl="1"/>
            <a:endParaRPr lang="de-DE" dirty="0"/>
          </a:p>
          <a:p>
            <a:r>
              <a:rPr lang="de-AT" dirty="0" err="1"/>
              <a:t>If</a:t>
            </a:r>
            <a:r>
              <a:rPr lang="de-AT" dirty="0"/>
              <a:t> </a:t>
            </a:r>
            <a:r>
              <a:rPr lang="de-AT" dirty="0" err="1"/>
              <a:t>you</a:t>
            </a:r>
            <a:r>
              <a:rPr lang="de-AT" dirty="0"/>
              <a:t> </a:t>
            </a:r>
            <a:r>
              <a:rPr lang="de-AT" dirty="0" err="1"/>
              <a:t>really</a:t>
            </a:r>
            <a:r>
              <a:rPr lang="de-AT" dirty="0"/>
              <a:t> </a:t>
            </a:r>
            <a:r>
              <a:rPr lang="de-AT" dirty="0" err="1"/>
              <a:t>want</a:t>
            </a:r>
            <a:r>
              <a:rPr lang="de-AT" dirty="0"/>
              <a:t> </a:t>
            </a:r>
            <a:r>
              <a:rPr lang="de-AT" dirty="0" err="1"/>
              <a:t>to</a:t>
            </a:r>
            <a:r>
              <a:rPr lang="de-AT" dirty="0"/>
              <a:t> </a:t>
            </a:r>
            <a:r>
              <a:rPr lang="de-AT" dirty="0" err="1"/>
              <a:t>use</a:t>
            </a:r>
            <a:r>
              <a:rPr lang="de-AT" dirty="0"/>
              <a:t> HTTP </a:t>
            </a:r>
            <a:r>
              <a:rPr lang="de-AT" dirty="0" err="1"/>
              <a:t>auth</a:t>
            </a:r>
            <a:r>
              <a:rPr lang="de-AT" dirty="0"/>
              <a:t>:</a:t>
            </a:r>
          </a:p>
          <a:p>
            <a:pPr lvl="1"/>
            <a:r>
              <a:rPr lang="de-AT" dirty="0"/>
              <a:t>Basic + HTTPS + Strong </a:t>
            </a:r>
            <a:r>
              <a:rPr lang="de-AT" dirty="0" err="1"/>
              <a:t>password</a:t>
            </a:r>
            <a:r>
              <a:rPr lang="de-AT" dirty="0"/>
              <a:t> </a:t>
            </a:r>
            <a:r>
              <a:rPr lang="de-AT" dirty="0" err="1"/>
              <a:t>storage</a:t>
            </a:r>
            <a:r>
              <a:rPr lang="de-AT" dirty="0"/>
              <a:t> </a:t>
            </a:r>
            <a:r>
              <a:rPr lang="de-AT" dirty="0" err="1"/>
              <a:t>mechanism</a:t>
            </a:r>
            <a:endParaRPr lang="de-AT" dirty="0"/>
          </a:p>
        </p:txBody>
      </p:sp>
    </p:spTree>
    <p:extLst>
      <p:ext uri="{BB962C8B-B14F-4D97-AF65-F5344CB8AC3E}">
        <p14:creationId xmlns:p14="http://schemas.microsoft.com/office/powerpoint/2010/main" val="399574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a:t>
            </a:r>
            <a:r>
              <a:rPr lang="de-DE" sz="6600" dirty="0" err="1"/>
              <a:t>can</a:t>
            </a:r>
            <a:r>
              <a:rPr lang="de-DE" sz="6600" dirty="0"/>
              <a:t> </a:t>
            </a:r>
            <a:r>
              <a:rPr lang="de-DE" sz="6600" dirty="0" err="1"/>
              <a:t>we</a:t>
            </a:r>
            <a:r>
              <a:rPr lang="de-DE" sz="6600" dirty="0"/>
              <a:t> </a:t>
            </a:r>
            <a:r>
              <a:rPr lang="de-DE" sz="6600" dirty="0" err="1"/>
              <a:t>make</a:t>
            </a:r>
            <a:r>
              <a:rPr lang="de-DE" sz="6600" dirty="0"/>
              <a:t> </a:t>
            </a:r>
            <a:r>
              <a:rPr lang="de-DE" sz="6600" dirty="0" err="1"/>
              <a:t>authentication</a:t>
            </a:r>
            <a:r>
              <a:rPr lang="de-DE" sz="6600" dirty="0"/>
              <a:t> </a:t>
            </a:r>
            <a:r>
              <a:rPr lang="de-DE" sz="6600" dirty="0" err="1"/>
              <a:t>stronger</a:t>
            </a:r>
            <a:r>
              <a:rPr lang="de-DE" sz="6600" dirty="0"/>
              <a:t>?</a:t>
            </a:r>
            <a:endParaRPr lang="de-AT" sz="6600" dirty="0"/>
          </a:p>
        </p:txBody>
      </p:sp>
    </p:spTree>
    <p:extLst>
      <p:ext uri="{BB962C8B-B14F-4D97-AF65-F5344CB8AC3E}">
        <p14:creationId xmlns:p14="http://schemas.microsoft.com/office/powerpoint/2010/main" val="2735435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4734911" y="2177006"/>
            <a:ext cx="2141933" cy="461665"/>
          </a:xfrm>
          <a:prstGeom prst="rect">
            <a:avLst/>
          </a:prstGeom>
          <a:noFill/>
        </p:spPr>
        <p:txBody>
          <a:bodyPr wrap="none" rtlCol="0">
            <a:spAutoFit/>
          </a:bodyPr>
          <a:lstStyle/>
          <a:p>
            <a:r>
              <a:rPr lang="de-DE" sz="2400" dirty="0" err="1"/>
              <a:t>something</a:t>
            </a:r>
            <a:r>
              <a:rPr lang="de-DE" sz="2400" dirty="0"/>
              <a:t>...</a:t>
            </a:r>
            <a:endParaRPr lang="de-AT" sz="2400" dirty="0"/>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3831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1949672" y="1809272"/>
            <a:ext cx="7562648" cy="830997"/>
          </a:xfrm>
          <a:prstGeom prst="rect">
            <a:avLst/>
          </a:prstGeom>
          <a:noFill/>
        </p:spPr>
        <p:txBody>
          <a:bodyPr wrap="none" rtlCol="0">
            <a:spAutoFit/>
          </a:bodyPr>
          <a:lstStyle/>
          <a:p>
            <a:pPr algn="ctr"/>
            <a:r>
              <a:rPr lang="de-DE" sz="2400" dirty="0" err="1">
                <a:solidFill>
                  <a:srgbClr val="00FF00"/>
                </a:solidFill>
              </a:rPr>
              <a:t>increase</a:t>
            </a:r>
            <a:r>
              <a:rPr lang="de-DE" sz="2400" dirty="0">
                <a:solidFill>
                  <a:srgbClr val="00FF00"/>
                </a:solidFill>
              </a:rPr>
              <a:t> </a:t>
            </a:r>
            <a:r>
              <a:rPr lang="de-DE" sz="2400" dirty="0" err="1">
                <a:solidFill>
                  <a:srgbClr val="00FF00"/>
                </a:solidFill>
              </a:rPr>
              <a:t>security</a:t>
            </a:r>
            <a:r>
              <a:rPr lang="de-DE" sz="2400" dirty="0">
                <a:solidFill>
                  <a:srgbClr val="00FF00"/>
                </a:solidFill>
              </a:rPr>
              <a:t> </a:t>
            </a:r>
            <a:r>
              <a:rPr lang="de-DE" sz="2400" dirty="0" err="1">
                <a:solidFill>
                  <a:srgbClr val="00FF00"/>
                </a:solidFill>
              </a:rPr>
              <a:t>by</a:t>
            </a:r>
            <a:r>
              <a:rPr lang="de-DE" sz="2400" dirty="0">
                <a:solidFill>
                  <a:srgbClr val="00FF00"/>
                </a:solidFill>
              </a:rPr>
              <a:t> </a:t>
            </a:r>
            <a:r>
              <a:rPr lang="de-DE" sz="2400" dirty="0" err="1">
                <a:solidFill>
                  <a:srgbClr val="00FF00"/>
                </a:solidFill>
              </a:rPr>
              <a:t>combining</a:t>
            </a:r>
            <a:r>
              <a:rPr lang="de-DE" sz="2400" dirty="0">
                <a:solidFill>
                  <a:srgbClr val="00FF00"/>
                </a:solidFill>
              </a:rPr>
              <a:t> different </a:t>
            </a:r>
            <a:r>
              <a:rPr lang="de-DE" sz="2400" dirty="0" err="1">
                <a:solidFill>
                  <a:srgbClr val="00FF00"/>
                </a:solidFill>
              </a:rPr>
              <a:t>factors</a:t>
            </a:r>
            <a:br>
              <a:rPr lang="de-DE" sz="2400" dirty="0">
                <a:solidFill>
                  <a:srgbClr val="00FF00"/>
                </a:solidFill>
              </a:rPr>
            </a:br>
            <a:r>
              <a:rPr lang="de-DE" sz="2400" dirty="0">
                <a:solidFill>
                  <a:srgbClr val="00FF00"/>
                </a:solidFill>
              </a:rPr>
              <a:t> 2FA / MFA</a:t>
            </a:r>
            <a:endParaRPr lang="de-AT" sz="2400" dirty="0">
              <a:solidFill>
                <a:srgbClr val="00FF00"/>
              </a:solidFill>
            </a:endParaRPr>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22427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C9441B-342B-46AB-A860-E757DF0EDDF0}"/>
              </a:ext>
            </a:extLst>
          </p:cNvPr>
          <p:cNvSpPr>
            <a:spLocks noGrp="1"/>
          </p:cNvSpPr>
          <p:nvPr>
            <p:ph type="title"/>
          </p:nvPr>
        </p:nvSpPr>
        <p:spPr/>
        <p:txBody>
          <a:bodyPr/>
          <a:lstStyle/>
          <a:p>
            <a:r>
              <a:rPr lang="de-DE" dirty="0"/>
              <a:t>Options I </a:t>
            </a:r>
            <a:r>
              <a:rPr lang="de-DE" dirty="0" err="1"/>
              <a:t>personally</a:t>
            </a:r>
            <a:r>
              <a:rPr lang="de-DE" dirty="0"/>
              <a:t> </a:t>
            </a:r>
            <a:r>
              <a:rPr lang="de-DE" dirty="0" err="1"/>
              <a:t>really</a:t>
            </a:r>
            <a:r>
              <a:rPr lang="de-DE" dirty="0"/>
              <a:t> like…</a:t>
            </a:r>
            <a:endParaRPr lang="de-AT" dirty="0"/>
          </a:p>
        </p:txBody>
      </p:sp>
      <p:sp>
        <p:nvSpPr>
          <p:cNvPr id="4" name="Textfeld 3">
            <a:extLst>
              <a:ext uri="{FF2B5EF4-FFF2-40B4-BE49-F238E27FC236}">
                <a16:creationId xmlns:a16="http://schemas.microsoft.com/office/drawing/2014/main" id="{7EC60DF6-7E14-4BCC-A2DB-FB6F12A8950D}"/>
              </a:ext>
            </a:extLst>
          </p:cNvPr>
          <p:cNvSpPr txBox="1"/>
          <p:nvPr/>
        </p:nvSpPr>
        <p:spPr>
          <a:xfrm>
            <a:off x="1645003" y="2172861"/>
            <a:ext cx="975973" cy="461665"/>
          </a:xfrm>
          <a:prstGeom prst="rect">
            <a:avLst/>
          </a:prstGeom>
          <a:noFill/>
        </p:spPr>
        <p:txBody>
          <a:bodyPr wrap="none" rtlCol="0">
            <a:spAutoFit/>
          </a:bodyPr>
          <a:lstStyle/>
          <a:p>
            <a:r>
              <a:rPr lang="de-DE" sz="2400" dirty="0"/>
              <a:t>TOTP</a:t>
            </a:r>
            <a:endParaRPr lang="de-AT" sz="2400" dirty="0"/>
          </a:p>
        </p:txBody>
      </p:sp>
      <p:pic>
        <p:nvPicPr>
          <p:cNvPr id="5" name="Grafik 4">
            <a:extLst>
              <a:ext uri="{FF2B5EF4-FFF2-40B4-BE49-F238E27FC236}">
                <a16:creationId xmlns:a16="http://schemas.microsoft.com/office/drawing/2014/main" id="{37A3F660-A288-4AC2-94BC-FDF75DCB0730}"/>
              </a:ext>
            </a:extLst>
          </p:cNvPr>
          <p:cNvPicPr>
            <a:picLocks noChangeAspect="1"/>
          </p:cNvPicPr>
          <p:nvPr/>
        </p:nvPicPr>
        <p:blipFill>
          <a:blip r:embed="rId3"/>
          <a:stretch>
            <a:fillRect/>
          </a:stretch>
        </p:blipFill>
        <p:spPr>
          <a:xfrm>
            <a:off x="1173516" y="3459055"/>
            <a:ext cx="942975" cy="885825"/>
          </a:xfrm>
          <a:prstGeom prst="rect">
            <a:avLst/>
          </a:prstGeom>
        </p:spPr>
      </p:pic>
      <p:pic>
        <p:nvPicPr>
          <p:cNvPr id="6" name="Grafik 5">
            <a:extLst>
              <a:ext uri="{FF2B5EF4-FFF2-40B4-BE49-F238E27FC236}">
                <a16:creationId xmlns:a16="http://schemas.microsoft.com/office/drawing/2014/main" id="{93D4E941-2B85-483E-831F-15146D867F4A}"/>
              </a:ext>
            </a:extLst>
          </p:cNvPr>
          <p:cNvPicPr>
            <a:picLocks noChangeAspect="1"/>
          </p:cNvPicPr>
          <p:nvPr/>
        </p:nvPicPr>
        <p:blipFill>
          <a:blip r:embed="rId4"/>
          <a:stretch>
            <a:fillRect/>
          </a:stretch>
        </p:blipFill>
        <p:spPr>
          <a:xfrm>
            <a:off x="2256770" y="3459055"/>
            <a:ext cx="885825" cy="885825"/>
          </a:xfrm>
          <a:prstGeom prst="rect">
            <a:avLst/>
          </a:prstGeom>
        </p:spPr>
      </p:pic>
      <p:pic>
        <p:nvPicPr>
          <p:cNvPr id="7" name="Grafik 6">
            <a:extLst>
              <a:ext uri="{FF2B5EF4-FFF2-40B4-BE49-F238E27FC236}">
                <a16:creationId xmlns:a16="http://schemas.microsoft.com/office/drawing/2014/main" id="{CD93BDB0-4AC3-4919-9329-0D1C3115D806}"/>
              </a:ext>
            </a:extLst>
          </p:cNvPr>
          <p:cNvPicPr>
            <a:picLocks noChangeAspect="1"/>
          </p:cNvPicPr>
          <p:nvPr/>
        </p:nvPicPr>
        <p:blipFill>
          <a:blip r:embed="rId5"/>
          <a:stretch>
            <a:fillRect/>
          </a:stretch>
        </p:blipFill>
        <p:spPr>
          <a:xfrm>
            <a:off x="1739674" y="4494920"/>
            <a:ext cx="885825" cy="876549"/>
          </a:xfrm>
          <a:prstGeom prst="rect">
            <a:avLst/>
          </a:prstGeom>
        </p:spPr>
      </p:pic>
      <p:sp>
        <p:nvSpPr>
          <p:cNvPr id="8" name="Textfeld 7">
            <a:extLst>
              <a:ext uri="{FF2B5EF4-FFF2-40B4-BE49-F238E27FC236}">
                <a16:creationId xmlns:a16="http://schemas.microsoft.com/office/drawing/2014/main" id="{0607BAB1-FDFF-48BF-87BC-BD080F2A6BA3}"/>
              </a:ext>
            </a:extLst>
          </p:cNvPr>
          <p:cNvSpPr txBox="1"/>
          <p:nvPr/>
        </p:nvSpPr>
        <p:spPr>
          <a:xfrm>
            <a:off x="964567" y="2661196"/>
            <a:ext cx="2436051" cy="646331"/>
          </a:xfrm>
          <a:prstGeom prst="rect">
            <a:avLst/>
          </a:prstGeom>
          <a:noFill/>
        </p:spPr>
        <p:txBody>
          <a:bodyPr wrap="none" rtlCol="0">
            <a:spAutoFit/>
          </a:bodyPr>
          <a:lstStyle/>
          <a:p>
            <a:pPr algn="ctr"/>
            <a:r>
              <a:rPr lang="de-DE" dirty="0"/>
              <a:t>Time-</a:t>
            </a:r>
            <a:r>
              <a:rPr lang="de-DE" dirty="0" err="1"/>
              <a:t>based</a:t>
            </a:r>
            <a:br>
              <a:rPr lang="de-DE" dirty="0"/>
            </a:br>
            <a:r>
              <a:rPr lang="de-DE" dirty="0" err="1"/>
              <a:t>One</a:t>
            </a:r>
            <a:r>
              <a:rPr lang="de-DE" dirty="0"/>
              <a:t>-time Password</a:t>
            </a:r>
            <a:endParaRPr lang="de-AT" dirty="0"/>
          </a:p>
        </p:txBody>
      </p:sp>
      <p:pic>
        <p:nvPicPr>
          <p:cNvPr id="9" name="Grafik 8">
            <a:extLst>
              <a:ext uri="{FF2B5EF4-FFF2-40B4-BE49-F238E27FC236}">
                <a16:creationId xmlns:a16="http://schemas.microsoft.com/office/drawing/2014/main" id="{20C735FE-8AE2-42D6-836E-772B017758FE}"/>
              </a:ext>
            </a:extLst>
          </p:cNvPr>
          <p:cNvPicPr>
            <a:picLocks noChangeAspect="1"/>
          </p:cNvPicPr>
          <p:nvPr/>
        </p:nvPicPr>
        <p:blipFill>
          <a:blip r:embed="rId6"/>
          <a:stretch>
            <a:fillRect/>
          </a:stretch>
        </p:blipFill>
        <p:spPr>
          <a:xfrm>
            <a:off x="4621160" y="3459055"/>
            <a:ext cx="3072416" cy="905914"/>
          </a:xfrm>
          <a:prstGeom prst="rect">
            <a:avLst/>
          </a:prstGeom>
        </p:spPr>
      </p:pic>
      <p:pic>
        <p:nvPicPr>
          <p:cNvPr id="10" name="Grafik 9">
            <a:extLst>
              <a:ext uri="{FF2B5EF4-FFF2-40B4-BE49-F238E27FC236}">
                <a16:creationId xmlns:a16="http://schemas.microsoft.com/office/drawing/2014/main" id="{1F625B5E-F7DE-4FD5-A3A8-AD98E89C88D2}"/>
              </a:ext>
            </a:extLst>
          </p:cNvPr>
          <p:cNvPicPr>
            <a:picLocks noChangeAspect="1"/>
          </p:cNvPicPr>
          <p:nvPr/>
        </p:nvPicPr>
        <p:blipFill>
          <a:blip r:embed="rId7"/>
          <a:stretch>
            <a:fillRect/>
          </a:stretch>
        </p:blipFill>
        <p:spPr>
          <a:xfrm>
            <a:off x="5694952" y="5523901"/>
            <a:ext cx="924831" cy="905914"/>
          </a:xfrm>
          <a:prstGeom prst="rect">
            <a:avLst/>
          </a:prstGeom>
        </p:spPr>
      </p:pic>
      <p:sp>
        <p:nvSpPr>
          <p:cNvPr id="11" name="Textfeld 10">
            <a:extLst>
              <a:ext uri="{FF2B5EF4-FFF2-40B4-BE49-F238E27FC236}">
                <a16:creationId xmlns:a16="http://schemas.microsoft.com/office/drawing/2014/main" id="{DAD1B10F-D5B5-4FBA-992E-08F6632FBD7A}"/>
              </a:ext>
            </a:extLst>
          </p:cNvPr>
          <p:cNvSpPr txBox="1"/>
          <p:nvPr/>
        </p:nvSpPr>
        <p:spPr>
          <a:xfrm>
            <a:off x="5434870" y="2172860"/>
            <a:ext cx="1274708" cy="461665"/>
          </a:xfrm>
          <a:prstGeom prst="rect">
            <a:avLst/>
          </a:prstGeom>
          <a:noFill/>
        </p:spPr>
        <p:txBody>
          <a:bodyPr wrap="none" rtlCol="0">
            <a:spAutoFit/>
          </a:bodyPr>
          <a:lstStyle/>
          <a:p>
            <a:r>
              <a:rPr lang="de-DE" sz="2400" dirty="0"/>
              <a:t>FIDO 2</a:t>
            </a:r>
            <a:endParaRPr lang="de-AT" sz="2400" dirty="0"/>
          </a:p>
        </p:txBody>
      </p:sp>
      <p:sp>
        <p:nvSpPr>
          <p:cNvPr id="12" name="Textfeld 11">
            <a:extLst>
              <a:ext uri="{FF2B5EF4-FFF2-40B4-BE49-F238E27FC236}">
                <a16:creationId xmlns:a16="http://schemas.microsoft.com/office/drawing/2014/main" id="{6E7C7324-5CCF-43C2-B2E5-9C7ECF89AD3F}"/>
              </a:ext>
            </a:extLst>
          </p:cNvPr>
          <p:cNvSpPr txBox="1"/>
          <p:nvPr/>
        </p:nvSpPr>
        <p:spPr>
          <a:xfrm>
            <a:off x="5028670" y="2661195"/>
            <a:ext cx="2087111" cy="646331"/>
          </a:xfrm>
          <a:prstGeom prst="rect">
            <a:avLst/>
          </a:prstGeom>
          <a:noFill/>
        </p:spPr>
        <p:txBody>
          <a:bodyPr wrap="none" rtlCol="0">
            <a:spAutoFit/>
          </a:bodyPr>
          <a:lstStyle/>
          <a:p>
            <a:pPr algn="ctr"/>
            <a:r>
              <a:rPr lang="de-DE" dirty="0" err="1"/>
              <a:t>WebAuthN</a:t>
            </a:r>
            <a:r>
              <a:rPr lang="de-DE" dirty="0"/>
              <a:t>/CTAP</a:t>
            </a:r>
            <a:br>
              <a:rPr lang="de-DE" dirty="0"/>
            </a:br>
            <a:r>
              <a:rPr lang="de-DE" dirty="0"/>
              <a:t>U2F</a:t>
            </a:r>
            <a:endParaRPr lang="de-AT" dirty="0"/>
          </a:p>
        </p:txBody>
      </p:sp>
      <p:pic>
        <p:nvPicPr>
          <p:cNvPr id="13" name="Grafik 12">
            <a:extLst>
              <a:ext uri="{FF2B5EF4-FFF2-40B4-BE49-F238E27FC236}">
                <a16:creationId xmlns:a16="http://schemas.microsoft.com/office/drawing/2014/main" id="{AB7AB586-1C1C-4B2D-A532-24E568CF0C4B}"/>
              </a:ext>
            </a:extLst>
          </p:cNvPr>
          <p:cNvPicPr>
            <a:picLocks noChangeAspect="1"/>
          </p:cNvPicPr>
          <p:nvPr/>
        </p:nvPicPr>
        <p:blipFill>
          <a:blip r:embed="rId8"/>
          <a:stretch>
            <a:fillRect/>
          </a:stretch>
        </p:blipFill>
        <p:spPr>
          <a:xfrm>
            <a:off x="5617956" y="4496409"/>
            <a:ext cx="2075620" cy="905914"/>
          </a:xfrm>
          <a:prstGeom prst="rect">
            <a:avLst/>
          </a:prstGeom>
        </p:spPr>
      </p:pic>
      <p:pic>
        <p:nvPicPr>
          <p:cNvPr id="14" name="Grafik 13">
            <a:extLst>
              <a:ext uri="{FF2B5EF4-FFF2-40B4-BE49-F238E27FC236}">
                <a16:creationId xmlns:a16="http://schemas.microsoft.com/office/drawing/2014/main" id="{6BB9BA84-33A1-4DFF-9CA6-5CBC8FEA0637}"/>
              </a:ext>
            </a:extLst>
          </p:cNvPr>
          <p:cNvPicPr>
            <a:picLocks noChangeAspect="1"/>
          </p:cNvPicPr>
          <p:nvPr/>
        </p:nvPicPr>
        <p:blipFill>
          <a:blip r:embed="rId9"/>
          <a:stretch>
            <a:fillRect/>
          </a:stretch>
        </p:blipFill>
        <p:spPr>
          <a:xfrm>
            <a:off x="4621160" y="4485644"/>
            <a:ext cx="827219" cy="905914"/>
          </a:xfrm>
          <a:prstGeom prst="rect">
            <a:avLst/>
          </a:prstGeom>
        </p:spPr>
      </p:pic>
      <p:sp>
        <p:nvSpPr>
          <p:cNvPr id="15" name="Textfeld 14">
            <a:extLst>
              <a:ext uri="{FF2B5EF4-FFF2-40B4-BE49-F238E27FC236}">
                <a16:creationId xmlns:a16="http://schemas.microsoft.com/office/drawing/2014/main" id="{75A76427-66EC-4FBC-B316-55572F727DD2}"/>
              </a:ext>
            </a:extLst>
          </p:cNvPr>
          <p:cNvSpPr txBox="1"/>
          <p:nvPr/>
        </p:nvSpPr>
        <p:spPr>
          <a:xfrm>
            <a:off x="9097725" y="2172860"/>
            <a:ext cx="2032929" cy="461665"/>
          </a:xfrm>
          <a:prstGeom prst="rect">
            <a:avLst/>
          </a:prstGeom>
          <a:noFill/>
        </p:spPr>
        <p:txBody>
          <a:bodyPr wrap="none" rtlCol="0">
            <a:spAutoFit/>
          </a:bodyPr>
          <a:lstStyle/>
          <a:p>
            <a:r>
              <a:rPr lang="de-DE" sz="2400" dirty="0"/>
              <a:t>Bürgerkarte</a:t>
            </a:r>
            <a:endParaRPr lang="de-AT" sz="2400" dirty="0"/>
          </a:p>
        </p:txBody>
      </p:sp>
      <p:sp>
        <p:nvSpPr>
          <p:cNvPr id="16" name="Textfeld 15">
            <a:extLst>
              <a:ext uri="{FF2B5EF4-FFF2-40B4-BE49-F238E27FC236}">
                <a16:creationId xmlns:a16="http://schemas.microsoft.com/office/drawing/2014/main" id="{DA57D658-1381-460A-AF92-261A3948E667}"/>
              </a:ext>
            </a:extLst>
          </p:cNvPr>
          <p:cNvSpPr txBox="1"/>
          <p:nvPr/>
        </p:nvSpPr>
        <p:spPr>
          <a:xfrm>
            <a:off x="8888149" y="2661195"/>
            <a:ext cx="2452082" cy="646331"/>
          </a:xfrm>
          <a:prstGeom prst="rect">
            <a:avLst/>
          </a:prstGeom>
          <a:noFill/>
        </p:spPr>
        <p:txBody>
          <a:bodyPr wrap="none" rtlCol="0">
            <a:spAutoFit/>
          </a:bodyPr>
          <a:lstStyle/>
          <a:p>
            <a:pPr algn="ctr"/>
            <a:r>
              <a:rPr lang="de-DE" dirty="0"/>
              <a:t>Personal Smartcard</a:t>
            </a:r>
            <a:br>
              <a:rPr lang="de-DE" dirty="0"/>
            </a:br>
            <a:r>
              <a:rPr lang="de-DE" dirty="0"/>
              <a:t>in Austria</a:t>
            </a:r>
            <a:endParaRPr lang="de-AT" dirty="0"/>
          </a:p>
        </p:txBody>
      </p:sp>
      <p:pic>
        <p:nvPicPr>
          <p:cNvPr id="17" name="Grafik 16">
            <a:extLst>
              <a:ext uri="{FF2B5EF4-FFF2-40B4-BE49-F238E27FC236}">
                <a16:creationId xmlns:a16="http://schemas.microsoft.com/office/drawing/2014/main" id="{22A6E3CD-5A72-4A53-B8B0-BFF5970F0887}"/>
              </a:ext>
            </a:extLst>
          </p:cNvPr>
          <p:cNvPicPr>
            <a:picLocks noChangeAspect="1"/>
          </p:cNvPicPr>
          <p:nvPr/>
        </p:nvPicPr>
        <p:blipFill>
          <a:blip r:embed="rId10"/>
          <a:stretch>
            <a:fillRect/>
          </a:stretch>
        </p:blipFill>
        <p:spPr>
          <a:xfrm>
            <a:off x="8786272" y="3495725"/>
            <a:ext cx="2655833" cy="1690735"/>
          </a:xfrm>
          <a:prstGeom prst="rect">
            <a:avLst/>
          </a:prstGeom>
        </p:spPr>
      </p:pic>
      <p:sp>
        <p:nvSpPr>
          <p:cNvPr id="3" name="Sechseck 2">
            <a:extLst>
              <a:ext uri="{FF2B5EF4-FFF2-40B4-BE49-F238E27FC236}">
                <a16:creationId xmlns:a16="http://schemas.microsoft.com/office/drawing/2014/main" id="{0103A871-EB0E-417D-A98D-71D9579752AF}"/>
              </a:ext>
            </a:extLst>
          </p:cNvPr>
          <p:cNvSpPr/>
          <p:nvPr/>
        </p:nvSpPr>
        <p:spPr>
          <a:xfrm>
            <a:off x="10536819" y="4554927"/>
            <a:ext cx="1187669" cy="968974"/>
          </a:xfrm>
          <a:prstGeom prst="hex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EOL</a:t>
            </a:r>
          </a:p>
          <a:p>
            <a:pPr algn="ctr"/>
            <a:r>
              <a:rPr lang="en-US" dirty="0"/>
              <a:t>2019</a:t>
            </a:r>
          </a:p>
          <a:p>
            <a:pPr algn="ctr"/>
            <a:r>
              <a:rPr lang="en-US" dirty="0"/>
              <a:t>=(</a:t>
            </a:r>
          </a:p>
        </p:txBody>
      </p:sp>
    </p:spTree>
    <p:extLst>
      <p:ext uri="{BB962C8B-B14F-4D97-AF65-F5344CB8AC3E}">
        <p14:creationId xmlns:p14="http://schemas.microsoft.com/office/powerpoint/2010/main" val="6668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p:bldP spid="15" grpId="0"/>
      <p:bldP spid="16" grpId="0"/>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AB4B2E5-37A4-4AEF-83E9-015A3A49B2BB}"/>
              </a:ext>
            </a:extLst>
          </p:cNvPr>
          <p:cNvSpPr>
            <a:spLocks noGrp="1"/>
          </p:cNvSpPr>
          <p:nvPr>
            <p:ph idx="1"/>
          </p:nvPr>
        </p:nvSpPr>
        <p:spPr>
          <a:xfrm>
            <a:off x="838200" y="1230324"/>
            <a:ext cx="10515600" cy="3561330"/>
          </a:xfrm>
        </p:spPr>
        <p:txBody>
          <a:bodyPr anchor="ctr">
            <a:normAutofit/>
          </a:bodyPr>
          <a:lstStyle/>
          <a:p>
            <a:pPr marL="0" indent="0" algn="ctr">
              <a:buNone/>
            </a:pPr>
            <a:r>
              <a:rPr lang="en-US" sz="4400" dirty="0"/>
              <a:t>account compromise is</a:t>
            </a:r>
          </a:p>
          <a:p>
            <a:pPr marL="0" indent="0" algn="ctr">
              <a:buNone/>
            </a:pPr>
            <a:r>
              <a:rPr lang="en-US" sz="4400" dirty="0"/>
              <a:t>99.9%</a:t>
            </a:r>
          </a:p>
          <a:p>
            <a:pPr marL="0" indent="0" algn="ctr">
              <a:buNone/>
            </a:pPr>
            <a:r>
              <a:rPr lang="en-US" sz="4400" dirty="0"/>
              <a:t>less likely with enabled MFA</a:t>
            </a:r>
          </a:p>
        </p:txBody>
      </p:sp>
      <p:sp>
        <p:nvSpPr>
          <p:cNvPr id="4" name="Textfeld 3">
            <a:extLst>
              <a:ext uri="{FF2B5EF4-FFF2-40B4-BE49-F238E27FC236}">
                <a16:creationId xmlns:a16="http://schemas.microsoft.com/office/drawing/2014/main" id="{738F3CCF-E34A-4A8F-85EE-11D469E75DF6}"/>
              </a:ext>
            </a:extLst>
          </p:cNvPr>
          <p:cNvSpPr txBox="1"/>
          <p:nvPr/>
        </p:nvSpPr>
        <p:spPr>
          <a:xfrm>
            <a:off x="838200" y="5209665"/>
            <a:ext cx="10735375" cy="307777"/>
          </a:xfrm>
          <a:prstGeom prst="rect">
            <a:avLst/>
          </a:prstGeom>
          <a:noFill/>
        </p:spPr>
        <p:txBody>
          <a:bodyPr wrap="none" rtlCol="0">
            <a:spAutoFit/>
          </a:bodyPr>
          <a:lstStyle/>
          <a:p>
            <a:r>
              <a:rPr lang="de-AT" sz="1400" dirty="0"/>
              <a:t>https://techcommunity.microsoft.com/t5/azure-active-directory-identity/your-pa-word-doesn-t-matter/ba-p/731984</a:t>
            </a:r>
          </a:p>
        </p:txBody>
      </p:sp>
    </p:spTree>
    <p:extLst>
      <p:ext uri="{BB962C8B-B14F-4D97-AF65-F5344CB8AC3E}">
        <p14:creationId xmlns:p14="http://schemas.microsoft.com/office/powerpoint/2010/main" val="301619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do real </a:t>
            </a:r>
            <a:r>
              <a:rPr lang="de-DE" sz="6600" dirty="0" err="1"/>
              <a:t>webapps</a:t>
            </a:r>
            <a:r>
              <a:rPr lang="de-DE" sz="6600" dirty="0"/>
              <a:t> </a:t>
            </a:r>
            <a:r>
              <a:rPr lang="de-DE" sz="6600" dirty="0" err="1"/>
              <a:t>usually</a:t>
            </a:r>
            <a:r>
              <a:rPr lang="de-DE" sz="6600" dirty="0"/>
              <a:t> do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73558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42E5C7-A5BD-42C9-97F2-5F2147192038}"/>
              </a:ext>
            </a:extLst>
          </p:cNvPr>
          <p:cNvPicPr>
            <a:picLocks noChangeAspect="1"/>
          </p:cNvPicPr>
          <p:nvPr/>
        </p:nvPicPr>
        <p:blipFill>
          <a:blip r:embed="rId2"/>
          <a:stretch>
            <a:fillRect/>
          </a:stretch>
        </p:blipFill>
        <p:spPr>
          <a:xfrm>
            <a:off x="3384193" y="3132676"/>
            <a:ext cx="2185988" cy="2495550"/>
          </a:xfrm>
          <a:prstGeom prst="rect">
            <a:avLst/>
          </a:prstGeom>
        </p:spPr>
      </p:pic>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334662" y="435048"/>
            <a:ext cx="9932427" cy="2125352"/>
          </a:xfrm>
        </p:spPr>
        <p:txBody>
          <a:bodyPr>
            <a:normAutofit fontScale="92500" lnSpcReduction="20000"/>
          </a:bodyPr>
          <a:lstStyle/>
          <a:p>
            <a:pPr marL="0" indent="0" algn="ctr">
              <a:buNone/>
            </a:pPr>
            <a:r>
              <a:rPr lang="de-DE" sz="6600" dirty="0" err="1"/>
              <a:t>one</a:t>
            </a:r>
            <a:r>
              <a:rPr lang="de-DE" sz="6600" dirty="0"/>
              <a:t> </a:t>
            </a:r>
            <a:r>
              <a:rPr lang="de-DE" sz="6600" dirty="0" err="1"/>
              <a:t>more</a:t>
            </a:r>
            <a:r>
              <a:rPr lang="de-DE" sz="6600" dirty="0"/>
              <a: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p>
        </p:txBody>
      </p:sp>
      <p:sp>
        <p:nvSpPr>
          <p:cNvPr id="5" name="Rechteck 4">
            <a:extLst>
              <a:ext uri="{FF2B5EF4-FFF2-40B4-BE49-F238E27FC236}">
                <a16:creationId xmlns:a16="http://schemas.microsoft.com/office/drawing/2014/main" id="{938109F3-762A-4B38-89C6-E6B6638DB5D4}"/>
              </a:ext>
            </a:extLst>
          </p:cNvPr>
          <p:cNvSpPr/>
          <p:nvPr/>
        </p:nvSpPr>
        <p:spPr>
          <a:xfrm>
            <a:off x="3741244" y="5055911"/>
            <a:ext cx="1471887" cy="334068"/>
          </a:xfrm>
          <a:custGeom>
            <a:avLst/>
            <a:gdLst>
              <a:gd name="connsiteX0" fmla="*/ 0 w 1471887"/>
              <a:gd name="connsiteY0" fmla="*/ 0 h 334068"/>
              <a:gd name="connsiteX1" fmla="*/ 475910 w 1471887"/>
              <a:gd name="connsiteY1" fmla="*/ 0 h 334068"/>
              <a:gd name="connsiteX2" fmla="*/ 922383 w 1471887"/>
              <a:gd name="connsiteY2" fmla="*/ 0 h 334068"/>
              <a:gd name="connsiteX3" fmla="*/ 1471887 w 1471887"/>
              <a:gd name="connsiteY3" fmla="*/ 0 h 334068"/>
              <a:gd name="connsiteX4" fmla="*/ 1471887 w 1471887"/>
              <a:gd name="connsiteY4" fmla="*/ 334068 h 334068"/>
              <a:gd name="connsiteX5" fmla="*/ 1010696 w 1471887"/>
              <a:gd name="connsiteY5" fmla="*/ 334068 h 334068"/>
              <a:gd name="connsiteX6" fmla="*/ 490629 w 1471887"/>
              <a:gd name="connsiteY6" fmla="*/ 334068 h 334068"/>
              <a:gd name="connsiteX7" fmla="*/ 0 w 1471887"/>
              <a:gd name="connsiteY7" fmla="*/ 334068 h 334068"/>
              <a:gd name="connsiteX8" fmla="*/ 0 w 1471887"/>
              <a:gd name="connsiteY8" fmla="*/ 0 h 33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87" h="334068" extrusionOk="0">
                <a:moveTo>
                  <a:pt x="0" y="0"/>
                </a:moveTo>
                <a:cubicBezTo>
                  <a:pt x="141841" y="2658"/>
                  <a:pt x="240677" y="-7156"/>
                  <a:pt x="475910" y="0"/>
                </a:cubicBezTo>
                <a:cubicBezTo>
                  <a:pt x="711143" y="7156"/>
                  <a:pt x="729208" y="-5384"/>
                  <a:pt x="922383" y="0"/>
                </a:cubicBezTo>
                <a:cubicBezTo>
                  <a:pt x="1115558" y="5384"/>
                  <a:pt x="1259858" y="-12667"/>
                  <a:pt x="1471887" y="0"/>
                </a:cubicBezTo>
                <a:cubicBezTo>
                  <a:pt x="1455547" y="78260"/>
                  <a:pt x="1457167" y="194690"/>
                  <a:pt x="1471887" y="334068"/>
                </a:cubicBezTo>
                <a:cubicBezTo>
                  <a:pt x="1248709" y="314990"/>
                  <a:pt x="1209370" y="352680"/>
                  <a:pt x="1010696" y="334068"/>
                </a:cubicBezTo>
                <a:cubicBezTo>
                  <a:pt x="812022" y="315456"/>
                  <a:pt x="732702" y="309926"/>
                  <a:pt x="490629" y="334068"/>
                </a:cubicBezTo>
                <a:cubicBezTo>
                  <a:pt x="248556" y="358210"/>
                  <a:pt x="206078" y="309725"/>
                  <a:pt x="0" y="334068"/>
                </a:cubicBezTo>
                <a:cubicBezTo>
                  <a:pt x="7464" y="167621"/>
                  <a:pt x="-4582" y="136169"/>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A03DE48D-3EFD-42C6-8B38-7B3F8509C85B}"/>
              </a:ext>
            </a:extLst>
          </p:cNvPr>
          <p:cNvSpPr txBox="1"/>
          <p:nvPr/>
        </p:nvSpPr>
        <p:spPr>
          <a:xfrm>
            <a:off x="6365252" y="4930557"/>
            <a:ext cx="3209672" cy="584775"/>
          </a:xfrm>
          <a:prstGeom prst="rect">
            <a:avLst/>
          </a:prstGeom>
          <a:noFill/>
        </p:spPr>
        <p:txBody>
          <a:bodyPr wrap="square">
            <a:spAutoFit/>
          </a:bodyPr>
          <a:lstStyle/>
          <a:p>
            <a:r>
              <a:rPr lang="de-DE" sz="3200" dirty="0" err="1">
                <a:solidFill>
                  <a:srgbClr val="00FF00"/>
                </a:solidFill>
                <a:latin typeface="+mj-lt"/>
              </a:rPr>
              <a:t>what‘s</a:t>
            </a:r>
            <a:r>
              <a:rPr lang="de-DE" sz="3200" dirty="0">
                <a:solidFill>
                  <a:srgbClr val="00FF00"/>
                </a:solidFill>
                <a:latin typeface="+mj-lt"/>
              </a:rPr>
              <a:t> </a:t>
            </a:r>
            <a:r>
              <a:rPr lang="de-DE" sz="3200" dirty="0" err="1">
                <a:solidFill>
                  <a:srgbClr val="00FF00"/>
                </a:solidFill>
                <a:latin typeface="+mj-lt"/>
              </a:rPr>
              <a:t>that</a:t>
            </a:r>
            <a:r>
              <a:rPr lang="de-DE" sz="3200" dirty="0">
                <a:solidFill>
                  <a:srgbClr val="00FF00"/>
                </a:solidFill>
                <a:latin typeface="+mj-lt"/>
              </a:rPr>
              <a:t>?</a:t>
            </a:r>
            <a:endParaRPr lang="de-AT" sz="3200" dirty="0">
              <a:solidFill>
                <a:srgbClr val="00FF00"/>
              </a:solidFill>
              <a:latin typeface="+mj-lt"/>
            </a:endParaRPr>
          </a:p>
        </p:txBody>
      </p:sp>
    </p:spTree>
    <p:extLst>
      <p:ext uri="{BB962C8B-B14F-4D97-AF65-F5344CB8AC3E}">
        <p14:creationId xmlns:p14="http://schemas.microsoft.com/office/powerpoint/2010/main" val="176285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2">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1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046881">
            <a:off x="4180155" y="2568624"/>
            <a:ext cx="1874231" cy="307777"/>
          </a:xfrm>
          <a:prstGeom prst="rect">
            <a:avLst/>
          </a:prstGeom>
          <a:noFill/>
        </p:spPr>
        <p:txBody>
          <a:bodyPr wrap="none" rtlCol="0">
            <a:spAutoFit/>
          </a:bodyPr>
          <a:lstStyle/>
          <a:p>
            <a:r>
              <a:rPr lang="de-DE" sz="1400" dirty="0">
                <a:latin typeface="+mj-lt"/>
              </a:rPr>
              <a:t>I </a:t>
            </a:r>
            <a:r>
              <a:rPr lang="de-DE" sz="1400" dirty="0" err="1">
                <a:latin typeface="+mj-lt"/>
              </a:rPr>
              <a:t>want</a:t>
            </a:r>
            <a:r>
              <a:rPr lang="de-DE" sz="1400" dirty="0">
                <a:latin typeface="+mj-lt"/>
              </a:rPr>
              <a:t> </a:t>
            </a:r>
            <a:r>
              <a:rPr lang="de-DE" sz="1400" dirty="0" err="1">
                <a:latin typeface="+mj-lt"/>
              </a:rPr>
              <a:t>something</a:t>
            </a:r>
            <a:r>
              <a:rPr lang="de-DE" sz="1400" dirty="0">
                <a:latin typeface="+mj-lt"/>
              </a:rPr>
              <a:t>!</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1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1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1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312810">
            <a:off x="5002129" y="3452080"/>
            <a:ext cx="1377300" cy="307777"/>
          </a:xfrm>
          <a:prstGeom prst="rect">
            <a:avLst/>
          </a:prstGeom>
          <a:noFill/>
        </p:spPr>
        <p:txBody>
          <a:bodyPr wrap="none" rtlCol="0">
            <a:spAutoFit/>
          </a:bodyPr>
          <a:lstStyle/>
          <a:p>
            <a:r>
              <a:rPr lang="de-DE" sz="1400" dirty="0">
                <a:latin typeface="+mj-lt"/>
              </a:rPr>
              <a:t>Who </a:t>
            </a:r>
            <a:r>
              <a:rPr lang="de-DE" sz="1400" dirty="0" err="1">
                <a:latin typeface="+mj-lt"/>
              </a:rPr>
              <a:t>are</a:t>
            </a:r>
            <a:r>
              <a:rPr lang="de-DE" sz="1400" dirty="0">
                <a:latin typeface="+mj-lt"/>
              </a:rPr>
              <a:t> </a:t>
            </a:r>
            <a:r>
              <a:rPr lang="de-DE" sz="1400" dirty="0" err="1">
                <a:latin typeface="+mj-lt"/>
              </a:rPr>
              <a:t>you</a:t>
            </a:r>
            <a:r>
              <a:rPr lang="de-DE" sz="1400" dirty="0">
                <a:latin typeface="+mj-lt"/>
              </a:rPr>
              <a:t>?</a:t>
            </a:r>
            <a:endParaRPr lang="de-AT" sz="1400" dirty="0">
              <a:latin typeface="+mj-lt"/>
            </a:endParaRPr>
          </a:p>
        </p:txBody>
      </p:sp>
      <p:sp>
        <p:nvSpPr>
          <p:cNvPr id="110" name="Textfeld 109">
            <a:extLst>
              <a:ext uri="{FF2B5EF4-FFF2-40B4-BE49-F238E27FC236}">
                <a16:creationId xmlns:a16="http://schemas.microsoft.com/office/drawing/2014/main" id="{77271284-1450-415B-B986-0C667EBD95A4}"/>
              </a:ext>
            </a:extLst>
          </p:cNvPr>
          <p:cNvSpPr txBox="1"/>
          <p:nvPr/>
        </p:nvSpPr>
        <p:spPr>
          <a:xfrm rot="1173882">
            <a:off x="4307941" y="4210701"/>
            <a:ext cx="2868093" cy="523220"/>
          </a:xfrm>
          <a:prstGeom prst="rect">
            <a:avLst/>
          </a:prstGeom>
          <a:noFill/>
        </p:spPr>
        <p:txBody>
          <a:bodyPr wrap="none" rtlCol="0">
            <a:spAutoFit/>
          </a:bodyPr>
          <a:lstStyle/>
          <a:p>
            <a:r>
              <a:rPr lang="de-DE" sz="1400" dirty="0" err="1">
                <a:latin typeface="+mj-lt"/>
              </a:rPr>
              <a:t>You</a:t>
            </a:r>
            <a:r>
              <a:rPr lang="de-DE" sz="1400" dirty="0">
                <a:latin typeface="+mj-lt"/>
              </a:rPr>
              <a:t> </a:t>
            </a:r>
            <a:r>
              <a:rPr lang="de-DE" sz="1400" dirty="0" err="1">
                <a:latin typeface="+mj-lt"/>
              </a:rPr>
              <a:t>already</a:t>
            </a:r>
            <a:r>
              <a:rPr lang="de-DE" sz="1400" dirty="0">
                <a:latin typeface="+mj-lt"/>
              </a:rPr>
              <a:t> </a:t>
            </a:r>
            <a:r>
              <a:rPr lang="de-DE" sz="1400" dirty="0" err="1">
                <a:latin typeface="+mj-lt"/>
              </a:rPr>
              <a:t>know</a:t>
            </a:r>
            <a:r>
              <a:rPr lang="de-DE" sz="1400" dirty="0">
                <a:latin typeface="+mj-lt"/>
              </a:rPr>
              <a:t> </a:t>
            </a:r>
            <a:r>
              <a:rPr lang="de-DE" sz="1400" dirty="0" err="1">
                <a:latin typeface="+mj-lt"/>
              </a:rPr>
              <a:t>me</a:t>
            </a:r>
            <a:r>
              <a:rPr lang="de-DE" sz="1400" dirty="0">
                <a:latin typeface="+mj-lt"/>
              </a:rPr>
              <a:t>, </a:t>
            </a:r>
            <a:r>
              <a:rPr lang="de-DE" sz="1400" dirty="0" err="1">
                <a:latin typeface="+mj-lt"/>
              </a:rPr>
              <a:t>right</a:t>
            </a:r>
            <a:r>
              <a:rPr lang="de-DE" sz="1400" dirty="0">
                <a:latin typeface="+mj-lt"/>
              </a:rPr>
              <a:t>?</a:t>
            </a:r>
            <a:br>
              <a:rPr lang="de-DE" sz="1400" dirty="0">
                <a:latin typeface="+mj-lt"/>
              </a:rPr>
            </a:br>
            <a:r>
              <a:rPr lang="de-DE" sz="1400" dirty="0" err="1">
                <a:latin typeface="+mj-lt"/>
              </a:rPr>
              <a:t>Please</a:t>
            </a:r>
            <a:r>
              <a:rPr lang="de-DE" sz="1400" dirty="0">
                <a:latin typeface="+mj-lt"/>
              </a:rPr>
              <a:t> </a:t>
            </a:r>
            <a:r>
              <a:rPr lang="de-DE" sz="1400" dirty="0" err="1">
                <a:latin typeface="+mj-lt"/>
              </a:rPr>
              <a:t>tell</a:t>
            </a:r>
            <a:r>
              <a:rPr lang="de-DE" sz="1400" dirty="0">
                <a:latin typeface="+mj-lt"/>
              </a:rPr>
              <a:t> </a:t>
            </a:r>
            <a:r>
              <a:rPr lang="de-DE" sz="1400" dirty="0" err="1">
                <a:latin typeface="+mj-lt"/>
              </a:rPr>
              <a:t>your</a:t>
            </a:r>
            <a:r>
              <a:rPr lang="de-DE" sz="1400" dirty="0">
                <a:latin typeface="+mj-lt"/>
              </a:rPr>
              <a:t> friend!</a:t>
            </a:r>
            <a:endParaRPr lang="de-AT" sz="1400" dirty="0">
              <a:latin typeface="+mj-lt"/>
            </a:endParaRPr>
          </a:p>
        </p:txBody>
      </p:sp>
      <p:grpSp>
        <p:nvGrpSpPr>
          <p:cNvPr id="134" name="Gruppieren 133">
            <a:extLst>
              <a:ext uri="{FF2B5EF4-FFF2-40B4-BE49-F238E27FC236}">
                <a16:creationId xmlns:a16="http://schemas.microsoft.com/office/drawing/2014/main" id="{A4460889-EDA1-49F1-81D5-9003A0ACB391}"/>
              </a:ext>
            </a:extLst>
          </p:cNvPr>
          <p:cNvGrpSpPr/>
          <p:nvPr/>
        </p:nvGrpSpPr>
        <p:grpSpPr>
          <a:xfrm rot="713649">
            <a:off x="4107428" y="4576076"/>
            <a:ext cx="2562840" cy="437040"/>
            <a:chOff x="4021486" y="4310234"/>
            <a:chExt cx="2562840" cy="437040"/>
          </a:xfrm>
        </p:grpSpPr>
        <mc:AlternateContent xmlns:mc="http://schemas.openxmlformats.org/markup-compatibility/2006" xmlns:p14="http://schemas.microsoft.com/office/powerpoint/2010/main">
          <mc:Choice Requires="p14">
            <p:contentPart p14:bwMode="auto" r:id="rId15">
              <p14:nvContentPartPr>
                <p14:cNvPr id="106" name="Freihand 105">
                  <a:extLst>
                    <a:ext uri="{FF2B5EF4-FFF2-40B4-BE49-F238E27FC236}">
                      <a16:creationId xmlns:a16="http://schemas.microsoft.com/office/drawing/2014/main" id="{442E326D-BD11-4423-BFB9-BAC8B9162F52}"/>
                    </a:ext>
                  </a:extLst>
                </p14:cNvPr>
                <p14:cNvContentPartPr/>
                <p14:nvPr/>
              </p14:nvContentPartPr>
              <p14:xfrm>
                <a:off x="4021486" y="4310234"/>
                <a:ext cx="2508840" cy="332640"/>
              </p14:xfrm>
            </p:contentPart>
          </mc:Choice>
          <mc:Fallback xmlns="">
            <p:pic>
              <p:nvPicPr>
                <p:cNvPr id="106" name="Freihand 105">
                  <a:extLst>
                    <a:ext uri="{FF2B5EF4-FFF2-40B4-BE49-F238E27FC236}">
                      <a16:creationId xmlns:a16="http://schemas.microsoft.com/office/drawing/2014/main" id="{442E326D-BD11-4423-BFB9-BAC8B9162F52}"/>
                    </a:ext>
                  </a:extLst>
                </p:cNvPr>
                <p:cNvPicPr/>
                <p:nvPr/>
              </p:nvPicPr>
              <p:blipFill>
                <a:blip r:embed="rId16"/>
                <a:stretch>
                  <a:fillRect/>
                </a:stretch>
              </p:blipFill>
              <p:spPr>
                <a:xfrm>
                  <a:off x="4012846" y="4301234"/>
                  <a:ext cx="25264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4" name="Freihand 113">
                  <a:extLst>
                    <a:ext uri="{FF2B5EF4-FFF2-40B4-BE49-F238E27FC236}">
                      <a16:creationId xmlns:a16="http://schemas.microsoft.com/office/drawing/2014/main" id="{65A66D7D-60C3-4A6A-A314-9D2B3836580E}"/>
                    </a:ext>
                  </a:extLst>
                </p14:cNvPr>
                <p14:cNvContentPartPr/>
                <p14:nvPr/>
              </p14:nvContentPartPr>
              <p14:xfrm>
                <a:off x="6425566" y="4441274"/>
                <a:ext cx="158760" cy="306000"/>
              </p14:xfrm>
            </p:contentPart>
          </mc:Choice>
          <mc:Fallback xmlns="">
            <p:pic>
              <p:nvPicPr>
                <p:cNvPr id="114" name="Freihand 113">
                  <a:extLst>
                    <a:ext uri="{FF2B5EF4-FFF2-40B4-BE49-F238E27FC236}">
                      <a16:creationId xmlns:a16="http://schemas.microsoft.com/office/drawing/2014/main" id="{65A66D7D-60C3-4A6A-A314-9D2B3836580E}"/>
                    </a:ext>
                  </a:extLst>
                </p:cNvPr>
                <p:cNvPicPr/>
                <p:nvPr/>
              </p:nvPicPr>
              <p:blipFill>
                <a:blip r:embed="rId18"/>
                <a:stretch>
                  <a:fillRect/>
                </a:stretch>
              </p:blipFill>
              <p:spPr>
                <a:xfrm>
                  <a:off x="6416926" y="4432274"/>
                  <a:ext cx="176400" cy="323640"/>
                </a:xfrm>
                <a:prstGeom prst="rect">
                  <a:avLst/>
                </a:prstGeom>
              </p:spPr>
            </p:pic>
          </mc:Fallback>
        </mc:AlternateContent>
      </p:grpSp>
      <p:grpSp>
        <p:nvGrpSpPr>
          <p:cNvPr id="133" name="Gruppieren 132">
            <a:extLst>
              <a:ext uri="{FF2B5EF4-FFF2-40B4-BE49-F238E27FC236}">
                <a16:creationId xmlns:a16="http://schemas.microsoft.com/office/drawing/2014/main" id="{72663C9C-C775-4D14-8E59-24CB619DF58A}"/>
              </a:ext>
            </a:extLst>
          </p:cNvPr>
          <p:cNvGrpSpPr/>
          <p:nvPr/>
        </p:nvGrpSpPr>
        <p:grpSpPr>
          <a:xfrm rot="335374">
            <a:off x="3953611" y="4733213"/>
            <a:ext cx="2686320" cy="519840"/>
            <a:chOff x="3966046" y="4480514"/>
            <a:chExt cx="2686320" cy="519840"/>
          </a:xfrm>
        </p:grpSpPr>
        <mc:AlternateContent xmlns:mc="http://schemas.openxmlformats.org/markup-compatibility/2006" xmlns:p14="http://schemas.microsoft.com/office/powerpoint/2010/main">
          <mc:Choice Requires="p14">
            <p:contentPart p14:bwMode="auto" r:id="rId19">
              <p14:nvContentPartPr>
                <p14:cNvPr id="115" name="Freihand 114">
                  <a:extLst>
                    <a:ext uri="{FF2B5EF4-FFF2-40B4-BE49-F238E27FC236}">
                      <a16:creationId xmlns:a16="http://schemas.microsoft.com/office/drawing/2014/main" id="{3FD433E3-AE20-4413-8315-D3B5AE327F38}"/>
                    </a:ext>
                  </a:extLst>
                </p14:cNvPr>
                <p14:cNvContentPartPr/>
                <p14:nvPr/>
              </p14:nvContentPartPr>
              <p14:xfrm>
                <a:off x="3981526" y="4499234"/>
                <a:ext cx="2670840" cy="501120"/>
              </p14:xfrm>
            </p:contentPart>
          </mc:Choice>
          <mc:Fallback xmlns="">
            <p:pic>
              <p:nvPicPr>
                <p:cNvPr id="115" name="Freihand 114">
                  <a:extLst>
                    <a:ext uri="{FF2B5EF4-FFF2-40B4-BE49-F238E27FC236}">
                      <a16:creationId xmlns:a16="http://schemas.microsoft.com/office/drawing/2014/main" id="{3FD433E3-AE20-4413-8315-D3B5AE327F38}"/>
                    </a:ext>
                  </a:extLst>
                </p:cNvPr>
                <p:cNvPicPr/>
                <p:nvPr/>
              </p:nvPicPr>
              <p:blipFill>
                <a:blip r:embed="rId20"/>
                <a:stretch>
                  <a:fillRect/>
                </a:stretch>
              </p:blipFill>
              <p:spPr>
                <a:xfrm>
                  <a:off x="3972886" y="4490594"/>
                  <a:ext cx="268848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7" name="Freihand 116">
                  <a:extLst>
                    <a:ext uri="{FF2B5EF4-FFF2-40B4-BE49-F238E27FC236}">
                      <a16:creationId xmlns:a16="http://schemas.microsoft.com/office/drawing/2014/main" id="{C5D38D20-744C-4BAD-8F74-427CE52E62E0}"/>
                    </a:ext>
                  </a:extLst>
                </p14:cNvPr>
                <p14:cNvContentPartPr/>
                <p14:nvPr/>
              </p14:nvContentPartPr>
              <p14:xfrm>
                <a:off x="3966046" y="4480514"/>
                <a:ext cx="215640" cy="228960"/>
              </p14:xfrm>
            </p:contentPart>
          </mc:Choice>
          <mc:Fallback xmlns="">
            <p:pic>
              <p:nvPicPr>
                <p:cNvPr id="117" name="Freihand 116">
                  <a:extLst>
                    <a:ext uri="{FF2B5EF4-FFF2-40B4-BE49-F238E27FC236}">
                      <a16:creationId xmlns:a16="http://schemas.microsoft.com/office/drawing/2014/main" id="{C5D38D20-744C-4BAD-8F74-427CE52E62E0}"/>
                    </a:ext>
                  </a:extLst>
                </p:cNvPr>
                <p:cNvPicPr/>
                <p:nvPr/>
              </p:nvPicPr>
              <p:blipFill>
                <a:blip r:embed="rId22"/>
                <a:stretch>
                  <a:fillRect/>
                </a:stretch>
              </p:blipFill>
              <p:spPr>
                <a:xfrm>
                  <a:off x="3957406" y="4471874"/>
                  <a:ext cx="233280" cy="246600"/>
                </a:xfrm>
                <a:prstGeom prst="rect">
                  <a:avLst/>
                </a:prstGeom>
              </p:spPr>
            </p:pic>
          </mc:Fallback>
        </mc:AlternateContent>
      </p:grpSp>
      <p:sp>
        <p:nvSpPr>
          <p:cNvPr id="119" name="Textfeld 118">
            <a:extLst>
              <a:ext uri="{FF2B5EF4-FFF2-40B4-BE49-F238E27FC236}">
                <a16:creationId xmlns:a16="http://schemas.microsoft.com/office/drawing/2014/main" id="{1A8DDC24-972B-413B-8AFE-E242CAD99DB6}"/>
              </a:ext>
            </a:extLst>
          </p:cNvPr>
          <p:cNvSpPr txBox="1"/>
          <p:nvPr/>
        </p:nvSpPr>
        <p:spPr>
          <a:xfrm rot="783913">
            <a:off x="3894642" y="5109378"/>
            <a:ext cx="2569934" cy="523220"/>
          </a:xfrm>
          <a:prstGeom prst="rect">
            <a:avLst/>
          </a:prstGeom>
          <a:noFill/>
        </p:spPr>
        <p:txBody>
          <a:bodyPr wrap="none" rtlCol="0">
            <a:spAutoFit/>
          </a:bodyPr>
          <a:lstStyle/>
          <a:p>
            <a:r>
              <a:rPr lang="de-DE" sz="1400" dirty="0">
                <a:latin typeface="+mj-lt"/>
              </a:rPr>
              <a:t>Sure do,</a:t>
            </a:r>
            <a:br>
              <a:rPr lang="de-DE" sz="1400" dirty="0">
                <a:latin typeface="+mj-lt"/>
              </a:rPr>
            </a:br>
            <a:r>
              <a:rPr lang="de-DE" sz="1400" dirty="0" err="1">
                <a:latin typeface="+mj-lt"/>
              </a:rPr>
              <a:t>take</a:t>
            </a:r>
            <a:r>
              <a:rPr lang="de-DE" sz="1400" dirty="0">
                <a:latin typeface="+mj-lt"/>
              </a:rPr>
              <a:t> </a:t>
            </a:r>
            <a:r>
              <a:rPr lang="de-DE" sz="1400" dirty="0" err="1">
                <a:latin typeface="+mj-lt"/>
              </a:rPr>
              <a:t>this</a:t>
            </a:r>
            <a:r>
              <a:rPr lang="de-DE" sz="1400" dirty="0">
                <a:latin typeface="+mj-lt"/>
              </a:rPr>
              <a:t> </a:t>
            </a:r>
            <a:r>
              <a:rPr lang="de-DE" sz="1400" dirty="0" err="1">
                <a:latin typeface="+mj-lt"/>
              </a:rPr>
              <a:t>token</a:t>
            </a:r>
            <a:r>
              <a:rPr lang="de-DE" sz="1400" dirty="0">
                <a:latin typeface="+mj-lt"/>
              </a:rPr>
              <a:t> </a:t>
            </a:r>
            <a:r>
              <a:rPr lang="de-DE" sz="1400" dirty="0" err="1">
                <a:latin typeface="+mj-lt"/>
              </a:rPr>
              <a:t>as</a:t>
            </a:r>
            <a:r>
              <a:rPr lang="de-DE" sz="1400" dirty="0">
                <a:latin typeface="+mj-lt"/>
              </a:rPr>
              <a:t> </a:t>
            </a:r>
            <a:r>
              <a:rPr lang="de-DE" sz="1400" dirty="0" err="1">
                <a:latin typeface="+mj-lt"/>
              </a:rPr>
              <a:t>proof</a:t>
            </a:r>
            <a:endParaRPr lang="de-AT" sz="1400" dirty="0">
              <a:latin typeface="+mj-lt"/>
            </a:endParaRPr>
          </a:p>
        </p:txBody>
      </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23">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24"/>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26"/>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28"/>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30"/>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32"/>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34"/>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36"/>
                <a:stretch>
                  <a:fillRect/>
                </a:stretch>
              </p:blipFill>
              <p:spPr>
                <a:xfrm>
                  <a:off x="8321326" y="3644234"/>
                  <a:ext cx="190440" cy="45000"/>
                </a:xfrm>
                <a:prstGeom prst="rect">
                  <a:avLst/>
                </a:prstGeom>
              </p:spPr>
            </p:pic>
          </mc:Fallback>
        </mc:AlternateContent>
      </p:grpSp>
      <p:grpSp>
        <p:nvGrpSpPr>
          <p:cNvPr id="190" name="Gruppieren 189">
            <a:extLst>
              <a:ext uri="{FF2B5EF4-FFF2-40B4-BE49-F238E27FC236}">
                <a16:creationId xmlns:a16="http://schemas.microsoft.com/office/drawing/2014/main" id="{FC0BCE26-52C5-4EEA-A3B3-FEE95CF787A1}"/>
              </a:ext>
            </a:extLst>
          </p:cNvPr>
          <p:cNvGrpSpPr/>
          <p:nvPr/>
        </p:nvGrpSpPr>
        <p:grpSpPr>
          <a:xfrm>
            <a:off x="6872794" y="2225674"/>
            <a:ext cx="3027240" cy="706320"/>
            <a:chOff x="6872794" y="2225674"/>
            <a:chExt cx="3027240" cy="706320"/>
          </a:xfrm>
        </p:grpSpPr>
        <p:grpSp>
          <p:nvGrpSpPr>
            <p:cNvPr id="135" name="Gruppieren 134">
              <a:extLst>
                <a:ext uri="{FF2B5EF4-FFF2-40B4-BE49-F238E27FC236}">
                  <a16:creationId xmlns:a16="http://schemas.microsoft.com/office/drawing/2014/main" id="{6EF1A73C-DA41-49C8-B0EA-67ECD1F2665A}"/>
                </a:ext>
              </a:extLst>
            </p:cNvPr>
            <p:cNvGrpSpPr/>
            <p:nvPr/>
          </p:nvGrpSpPr>
          <p:grpSpPr>
            <a:xfrm>
              <a:off x="6872794" y="2225674"/>
              <a:ext cx="1333080" cy="706320"/>
              <a:chOff x="6872794" y="2225674"/>
              <a:chExt cx="1333080" cy="706320"/>
            </a:xfrm>
          </p:grpSpPr>
          <mc:AlternateContent xmlns:mc="http://schemas.openxmlformats.org/markup-compatibility/2006" xmlns:p14="http://schemas.microsoft.com/office/powerpoint/2010/main">
            <mc:Choice Requires="p14">
              <p:contentPart p14:bwMode="auto" r:id="rId37">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38"/>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39">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40"/>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42"/>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44"/>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46"/>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48"/>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50"/>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52"/>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54"/>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56"/>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58"/>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60"/>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62"/>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64"/>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66"/>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68"/>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70"/>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72"/>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74"/>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76"/>
                    <a:stretch>
                      <a:fillRect/>
                    </a:stretch>
                  </p:blipFill>
                  <p:spPr>
                    <a:xfrm>
                      <a:off x="6498368" y="2893994"/>
                      <a:ext cx="92880" cy="120600"/>
                    </a:xfrm>
                    <a:prstGeom prst="rect">
                      <a:avLst/>
                    </a:prstGeom>
                  </p:spPr>
                </p:pic>
              </mc:Fallback>
            </mc:AlternateContent>
          </p:grpSp>
        </p:grpSp>
        <p:grpSp>
          <p:nvGrpSpPr>
            <p:cNvPr id="189" name="Gruppieren 188">
              <a:extLst>
                <a:ext uri="{FF2B5EF4-FFF2-40B4-BE49-F238E27FC236}">
                  <a16:creationId xmlns:a16="http://schemas.microsoft.com/office/drawing/2014/main" id="{06AB914E-9954-4E92-9F4D-ADDAEE3B84CC}"/>
                </a:ext>
              </a:extLst>
            </p:cNvPr>
            <p:cNvGrpSpPr/>
            <p:nvPr/>
          </p:nvGrpSpPr>
          <p:grpSpPr>
            <a:xfrm>
              <a:off x="8494234" y="2302595"/>
              <a:ext cx="1405800" cy="567360"/>
              <a:chOff x="707686" y="2720114"/>
              <a:chExt cx="1405800" cy="567360"/>
            </a:xfrm>
          </p:grpSpPr>
          <p:grpSp>
            <p:nvGrpSpPr>
              <p:cNvPr id="140" name="Gruppieren 139">
                <a:extLst>
                  <a:ext uri="{FF2B5EF4-FFF2-40B4-BE49-F238E27FC236}">
                    <a16:creationId xmlns:a16="http://schemas.microsoft.com/office/drawing/2014/main" id="{AC1329A5-461A-4B61-ACD0-69E749D97042}"/>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77">
                  <p14:nvContentPartPr>
                    <p14:cNvPr id="136" name="Freihand 135">
                      <a:extLst>
                        <a:ext uri="{FF2B5EF4-FFF2-40B4-BE49-F238E27FC236}">
                          <a16:creationId xmlns:a16="http://schemas.microsoft.com/office/drawing/2014/main" id="{D7CA1330-6732-4344-8A48-98E8A323DEBB}"/>
                        </a:ext>
                      </a:extLst>
                    </p14:cNvPr>
                    <p14:cNvContentPartPr/>
                    <p14:nvPr/>
                  </p14:nvContentPartPr>
                  <p14:xfrm>
                    <a:off x="707686" y="2756834"/>
                    <a:ext cx="136080" cy="161280"/>
                  </p14:xfrm>
                </p:contentPart>
              </mc:Choice>
              <mc:Fallback xmlns="">
                <p:pic>
                  <p:nvPicPr>
                    <p:cNvPr id="136" name="Freihand 135">
                      <a:extLst>
                        <a:ext uri="{FF2B5EF4-FFF2-40B4-BE49-F238E27FC236}">
                          <a16:creationId xmlns:a16="http://schemas.microsoft.com/office/drawing/2014/main" id="{D7CA1330-6732-4344-8A48-98E8A323DEBB}"/>
                        </a:ext>
                      </a:extLst>
                    </p:cNvPr>
                    <p:cNvPicPr/>
                    <p:nvPr/>
                  </p:nvPicPr>
                  <p:blipFill>
                    <a:blip r:embed="rId78"/>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7" name="Freihand 136">
                      <a:extLst>
                        <a:ext uri="{FF2B5EF4-FFF2-40B4-BE49-F238E27FC236}">
                          <a16:creationId xmlns:a16="http://schemas.microsoft.com/office/drawing/2014/main" id="{4CE9B36B-4E9B-455E-8BE2-5B938DCAD2B6}"/>
                        </a:ext>
                      </a:extLst>
                    </p14:cNvPr>
                    <p14:cNvContentPartPr/>
                    <p14:nvPr/>
                  </p14:nvContentPartPr>
                  <p14:xfrm>
                    <a:off x="946366" y="2859074"/>
                    <a:ext cx="9000" cy="4680"/>
                  </p14:xfrm>
                </p:contentPart>
              </mc:Choice>
              <mc:Fallback xmlns="">
                <p:pic>
                  <p:nvPicPr>
                    <p:cNvPr id="137" name="Freihand 136">
                      <a:extLst>
                        <a:ext uri="{FF2B5EF4-FFF2-40B4-BE49-F238E27FC236}">
                          <a16:creationId xmlns:a16="http://schemas.microsoft.com/office/drawing/2014/main" id="{4CE9B36B-4E9B-455E-8BE2-5B938DCAD2B6}"/>
                        </a:ext>
                      </a:extLst>
                    </p:cNvPr>
                    <p:cNvPicPr/>
                    <p:nvPr/>
                  </p:nvPicPr>
                  <p:blipFill>
                    <a:blip r:embed="rId80"/>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8" name="Freihand 137">
                      <a:extLst>
                        <a:ext uri="{FF2B5EF4-FFF2-40B4-BE49-F238E27FC236}">
                          <a16:creationId xmlns:a16="http://schemas.microsoft.com/office/drawing/2014/main" id="{6436E31C-2F1A-4052-ADE6-19CDD5F971B2}"/>
                        </a:ext>
                      </a:extLst>
                    </p14:cNvPr>
                    <p14:cNvContentPartPr/>
                    <p14:nvPr/>
                  </p14:nvContentPartPr>
                  <p14:xfrm>
                    <a:off x="967966" y="2720114"/>
                    <a:ext cx="100800" cy="239760"/>
                  </p14:xfrm>
                </p:contentPart>
              </mc:Choice>
              <mc:Fallback xmlns="">
                <p:pic>
                  <p:nvPicPr>
                    <p:cNvPr id="138" name="Freihand 137">
                      <a:extLst>
                        <a:ext uri="{FF2B5EF4-FFF2-40B4-BE49-F238E27FC236}">
                          <a16:creationId xmlns:a16="http://schemas.microsoft.com/office/drawing/2014/main" id="{6436E31C-2F1A-4052-ADE6-19CDD5F971B2}"/>
                        </a:ext>
                      </a:extLst>
                    </p:cNvPr>
                    <p:cNvPicPr/>
                    <p:nvPr/>
                  </p:nvPicPr>
                  <p:blipFill>
                    <a:blip r:embed="rId82"/>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9" name="Freihand 138">
                      <a:extLst>
                        <a:ext uri="{FF2B5EF4-FFF2-40B4-BE49-F238E27FC236}">
                          <a16:creationId xmlns:a16="http://schemas.microsoft.com/office/drawing/2014/main" id="{4B95ED64-214B-4AC6-B2F3-23F166821EA5}"/>
                        </a:ext>
                      </a:extLst>
                    </p14:cNvPr>
                    <p14:cNvContentPartPr/>
                    <p14:nvPr/>
                  </p14:nvContentPartPr>
                  <p14:xfrm>
                    <a:off x="1130326" y="2885354"/>
                    <a:ext cx="8280" cy="9000"/>
                  </p14:xfrm>
                </p:contentPart>
              </mc:Choice>
              <mc:Fallback xmlns="">
                <p:pic>
                  <p:nvPicPr>
                    <p:cNvPr id="139" name="Freihand 138">
                      <a:extLst>
                        <a:ext uri="{FF2B5EF4-FFF2-40B4-BE49-F238E27FC236}">
                          <a16:creationId xmlns:a16="http://schemas.microsoft.com/office/drawing/2014/main" id="{4B95ED64-214B-4AC6-B2F3-23F166821EA5}"/>
                        </a:ext>
                      </a:extLst>
                    </p:cNvPr>
                    <p:cNvPicPr/>
                    <p:nvPr/>
                  </p:nvPicPr>
                  <p:blipFill>
                    <a:blip r:embed="rId84"/>
                    <a:stretch>
                      <a:fillRect/>
                    </a:stretch>
                  </p:blipFill>
                  <p:spPr>
                    <a:xfrm>
                      <a:off x="1121686" y="2876714"/>
                      <a:ext cx="25920" cy="26640"/>
                    </a:xfrm>
                    <a:prstGeom prst="rect">
                      <a:avLst/>
                    </a:prstGeom>
                  </p:spPr>
                </p:pic>
              </mc:Fallback>
            </mc:AlternateContent>
          </p:grpSp>
          <p:grpSp>
            <p:nvGrpSpPr>
              <p:cNvPr id="172" name="Gruppieren 171">
                <a:extLst>
                  <a:ext uri="{FF2B5EF4-FFF2-40B4-BE49-F238E27FC236}">
                    <a16:creationId xmlns:a16="http://schemas.microsoft.com/office/drawing/2014/main" id="{6069DBDE-9968-4131-A26E-F037D86A3AA6}"/>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85">
                  <p14:nvContentPartPr>
                    <p14:cNvPr id="167" name="Freihand 166">
                      <a:extLst>
                        <a:ext uri="{FF2B5EF4-FFF2-40B4-BE49-F238E27FC236}">
                          <a16:creationId xmlns:a16="http://schemas.microsoft.com/office/drawing/2014/main" id="{A03DA458-1D79-4E6E-993F-A311BAD4D7D7}"/>
                        </a:ext>
                      </a:extLst>
                    </p14:cNvPr>
                    <p14:cNvContentPartPr/>
                    <p14:nvPr/>
                  </p14:nvContentPartPr>
                  <p14:xfrm>
                    <a:off x="1254526" y="2737034"/>
                    <a:ext cx="78480" cy="125280"/>
                  </p14:xfrm>
                </p:contentPart>
              </mc:Choice>
              <mc:Fallback xmlns="">
                <p:pic>
                  <p:nvPicPr>
                    <p:cNvPr id="167" name="Freihand 166">
                      <a:extLst>
                        <a:ext uri="{FF2B5EF4-FFF2-40B4-BE49-F238E27FC236}">
                          <a16:creationId xmlns:a16="http://schemas.microsoft.com/office/drawing/2014/main" id="{A03DA458-1D79-4E6E-993F-A311BAD4D7D7}"/>
                        </a:ext>
                      </a:extLst>
                    </p:cNvPr>
                    <p:cNvPicPr/>
                    <p:nvPr/>
                  </p:nvPicPr>
                  <p:blipFill>
                    <a:blip r:embed="rId86"/>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8" name="Freihand 167">
                      <a:extLst>
                        <a:ext uri="{FF2B5EF4-FFF2-40B4-BE49-F238E27FC236}">
                          <a16:creationId xmlns:a16="http://schemas.microsoft.com/office/drawing/2014/main" id="{56855D2F-427D-4388-B345-7A1877DBED6B}"/>
                        </a:ext>
                      </a:extLst>
                    </p14:cNvPr>
                    <p14:cNvContentPartPr/>
                    <p14:nvPr/>
                  </p14:nvContentPartPr>
                  <p14:xfrm>
                    <a:off x="1300966" y="2756474"/>
                    <a:ext cx="105480" cy="254520"/>
                  </p14:xfrm>
                </p:contentPart>
              </mc:Choice>
              <mc:Fallback xmlns="">
                <p:pic>
                  <p:nvPicPr>
                    <p:cNvPr id="168" name="Freihand 167">
                      <a:extLst>
                        <a:ext uri="{FF2B5EF4-FFF2-40B4-BE49-F238E27FC236}">
                          <a16:creationId xmlns:a16="http://schemas.microsoft.com/office/drawing/2014/main" id="{56855D2F-427D-4388-B345-7A1877DBED6B}"/>
                        </a:ext>
                      </a:extLst>
                    </p:cNvPr>
                    <p:cNvPicPr/>
                    <p:nvPr/>
                  </p:nvPicPr>
                  <p:blipFill>
                    <a:blip r:embed="rId88"/>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9" name="Freihand 168">
                      <a:extLst>
                        <a:ext uri="{FF2B5EF4-FFF2-40B4-BE49-F238E27FC236}">
                          <a16:creationId xmlns:a16="http://schemas.microsoft.com/office/drawing/2014/main" id="{71F651B1-4F21-47F8-9098-677F16A5BC1D}"/>
                        </a:ext>
                      </a:extLst>
                    </p14:cNvPr>
                    <p14:cNvContentPartPr/>
                    <p14:nvPr/>
                  </p14:nvContentPartPr>
                  <p14:xfrm>
                    <a:off x="1420126" y="2791034"/>
                    <a:ext cx="100440" cy="78120"/>
                  </p14:xfrm>
                </p:contentPart>
              </mc:Choice>
              <mc:Fallback xmlns="">
                <p:pic>
                  <p:nvPicPr>
                    <p:cNvPr id="169" name="Freihand 168">
                      <a:extLst>
                        <a:ext uri="{FF2B5EF4-FFF2-40B4-BE49-F238E27FC236}">
                          <a16:creationId xmlns:a16="http://schemas.microsoft.com/office/drawing/2014/main" id="{71F651B1-4F21-47F8-9098-677F16A5BC1D}"/>
                        </a:ext>
                      </a:extLst>
                    </p:cNvPr>
                    <p:cNvPicPr/>
                    <p:nvPr/>
                  </p:nvPicPr>
                  <p:blipFill>
                    <a:blip r:embed="rId90"/>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70" name="Freihand 169">
                      <a:extLst>
                        <a:ext uri="{FF2B5EF4-FFF2-40B4-BE49-F238E27FC236}">
                          <a16:creationId xmlns:a16="http://schemas.microsoft.com/office/drawing/2014/main" id="{9D1566DD-45F5-48E5-BFC1-CE34E90128E1}"/>
                        </a:ext>
                      </a:extLst>
                    </p14:cNvPr>
                    <p14:cNvContentPartPr/>
                    <p14:nvPr/>
                  </p14:nvContentPartPr>
                  <p14:xfrm>
                    <a:off x="1576006" y="2769794"/>
                    <a:ext cx="98640" cy="93960"/>
                  </p14:xfrm>
                </p:contentPart>
              </mc:Choice>
              <mc:Fallback xmlns="">
                <p:pic>
                  <p:nvPicPr>
                    <p:cNvPr id="170" name="Freihand 169">
                      <a:extLst>
                        <a:ext uri="{FF2B5EF4-FFF2-40B4-BE49-F238E27FC236}">
                          <a16:creationId xmlns:a16="http://schemas.microsoft.com/office/drawing/2014/main" id="{9D1566DD-45F5-48E5-BFC1-CE34E90128E1}"/>
                        </a:ext>
                      </a:extLst>
                    </p:cNvPr>
                    <p:cNvPicPr/>
                    <p:nvPr/>
                  </p:nvPicPr>
                  <p:blipFill>
                    <a:blip r:embed="rId92"/>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71" name="Freihand 170">
                      <a:extLst>
                        <a:ext uri="{FF2B5EF4-FFF2-40B4-BE49-F238E27FC236}">
                          <a16:creationId xmlns:a16="http://schemas.microsoft.com/office/drawing/2014/main" id="{47349178-19A8-486B-A67D-65D8F9AAF30D}"/>
                        </a:ext>
                      </a:extLst>
                    </p14:cNvPr>
                    <p14:cNvContentPartPr/>
                    <p14:nvPr/>
                  </p14:nvContentPartPr>
                  <p14:xfrm>
                    <a:off x="1711726" y="2746034"/>
                    <a:ext cx="97920" cy="86760"/>
                  </p14:xfrm>
                </p:contentPart>
              </mc:Choice>
              <mc:Fallback xmlns="">
                <p:pic>
                  <p:nvPicPr>
                    <p:cNvPr id="171" name="Freihand 170">
                      <a:extLst>
                        <a:ext uri="{FF2B5EF4-FFF2-40B4-BE49-F238E27FC236}">
                          <a16:creationId xmlns:a16="http://schemas.microsoft.com/office/drawing/2014/main" id="{47349178-19A8-486B-A67D-65D8F9AAF30D}"/>
                        </a:ext>
                      </a:extLst>
                    </p:cNvPr>
                    <p:cNvPicPr/>
                    <p:nvPr/>
                  </p:nvPicPr>
                  <p:blipFill>
                    <a:blip r:embed="rId94"/>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173" name="Freihand 172">
                    <a:extLst>
                      <a:ext uri="{FF2B5EF4-FFF2-40B4-BE49-F238E27FC236}">
                        <a16:creationId xmlns:a16="http://schemas.microsoft.com/office/drawing/2014/main" id="{EDE217F8-A831-4991-AD02-9F7DF709A05B}"/>
                      </a:ext>
                    </a:extLst>
                  </p14:cNvPr>
                  <p14:cNvContentPartPr/>
                  <p14:nvPr/>
                </p14:nvContentPartPr>
                <p14:xfrm>
                  <a:off x="711286" y="3135914"/>
                  <a:ext cx="143280" cy="114120"/>
                </p14:xfrm>
              </p:contentPart>
            </mc:Choice>
            <mc:Fallback xmlns="">
              <p:pic>
                <p:nvPicPr>
                  <p:cNvPr id="173" name="Freihand 172">
                    <a:extLst>
                      <a:ext uri="{FF2B5EF4-FFF2-40B4-BE49-F238E27FC236}">
                        <a16:creationId xmlns:a16="http://schemas.microsoft.com/office/drawing/2014/main" id="{EDE217F8-A831-4991-AD02-9F7DF709A05B}"/>
                      </a:ext>
                    </a:extLst>
                  </p:cNvPr>
                  <p:cNvPicPr/>
                  <p:nvPr/>
                </p:nvPicPr>
                <p:blipFill>
                  <a:blip r:embed="rId96"/>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74" name="Freihand 173">
                    <a:extLst>
                      <a:ext uri="{FF2B5EF4-FFF2-40B4-BE49-F238E27FC236}">
                        <a16:creationId xmlns:a16="http://schemas.microsoft.com/office/drawing/2014/main" id="{70649101-222A-4EC1-A629-6BBF8FAA2A13}"/>
                      </a:ext>
                    </a:extLst>
                  </p14:cNvPr>
                  <p14:cNvContentPartPr/>
                  <p14:nvPr/>
                </p14:nvContentPartPr>
                <p14:xfrm>
                  <a:off x="917206" y="3125834"/>
                  <a:ext cx="106200" cy="161640"/>
                </p14:xfrm>
              </p:contentPart>
            </mc:Choice>
            <mc:Fallback xmlns="">
              <p:pic>
                <p:nvPicPr>
                  <p:cNvPr id="174" name="Freihand 173">
                    <a:extLst>
                      <a:ext uri="{FF2B5EF4-FFF2-40B4-BE49-F238E27FC236}">
                        <a16:creationId xmlns:a16="http://schemas.microsoft.com/office/drawing/2014/main" id="{70649101-222A-4EC1-A629-6BBF8FAA2A13}"/>
                      </a:ext>
                    </a:extLst>
                  </p:cNvPr>
                  <p:cNvPicPr/>
                  <p:nvPr/>
                </p:nvPicPr>
                <p:blipFill>
                  <a:blip r:embed="rId98"/>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5" name="Freihand 174">
                    <a:extLst>
                      <a:ext uri="{FF2B5EF4-FFF2-40B4-BE49-F238E27FC236}">
                        <a16:creationId xmlns:a16="http://schemas.microsoft.com/office/drawing/2014/main" id="{401B44D2-4AB8-4DFE-8F7D-738A921A048F}"/>
                      </a:ext>
                    </a:extLst>
                  </p14:cNvPr>
                  <p14:cNvContentPartPr/>
                  <p14:nvPr/>
                </p14:nvContentPartPr>
                <p14:xfrm>
                  <a:off x="1083886" y="3096314"/>
                  <a:ext cx="90000" cy="156240"/>
                </p14:xfrm>
              </p:contentPart>
            </mc:Choice>
            <mc:Fallback xmlns="">
              <p:pic>
                <p:nvPicPr>
                  <p:cNvPr id="175" name="Freihand 174">
                    <a:extLst>
                      <a:ext uri="{FF2B5EF4-FFF2-40B4-BE49-F238E27FC236}">
                        <a16:creationId xmlns:a16="http://schemas.microsoft.com/office/drawing/2014/main" id="{401B44D2-4AB8-4DFE-8F7D-738A921A048F}"/>
                      </a:ext>
                    </a:extLst>
                  </p:cNvPr>
                  <p:cNvPicPr/>
                  <p:nvPr/>
                </p:nvPicPr>
                <p:blipFill>
                  <a:blip r:embed="rId100"/>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6" name="Freihand 175">
                    <a:extLst>
                      <a:ext uri="{FF2B5EF4-FFF2-40B4-BE49-F238E27FC236}">
                        <a16:creationId xmlns:a16="http://schemas.microsoft.com/office/drawing/2014/main" id="{3C1A95DD-DD15-4837-A005-848AF04163FC}"/>
                      </a:ext>
                    </a:extLst>
                  </p14:cNvPr>
                  <p14:cNvContentPartPr/>
                  <p14:nvPr/>
                </p14:nvContentPartPr>
                <p14:xfrm>
                  <a:off x="1233646" y="3055274"/>
                  <a:ext cx="106560" cy="137160"/>
                </p14:xfrm>
              </p:contentPart>
            </mc:Choice>
            <mc:Fallback xmlns="">
              <p:pic>
                <p:nvPicPr>
                  <p:cNvPr id="176" name="Freihand 175">
                    <a:extLst>
                      <a:ext uri="{FF2B5EF4-FFF2-40B4-BE49-F238E27FC236}">
                        <a16:creationId xmlns:a16="http://schemas.microsoft.com/office/drawing/2014/main" id="{3C1A95DD-DD15-4837-A005-848AF04163FC}"/>
                      </a:ext>
                    </a:extLst>
                  </p:cNvPr>
                  <p:cNvPicPr/>
                  <p:nvPr/>
                </p:nvPicPr>
                <p:blipFill>
                  <a:blip r:embed="rId102"/>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7" name="Freihand 176">
                    <a:extLst>
                      <a:ext uri="{FF2B5EF4-FFF2-40B4-BE49-F238E27FC236}">
                        <a16:creationId xmlns:a16="http://schemas.microsoft.com/office/drawing/2014/main" id="{B7F988CC-2E19-4357-AE07-C1EA0A685299}"/>
                      </a:ext>
                    </a:extLst>
                  </p14:cNvPr>
                  <p14:cNvContentPartPr/>
                  <p14:nvPr/>
                </p14:nvContentPartPr>
                <p14:xfrm>
                  <a:off x="1367206" y="3119354"/>
                  <a:ext cx="34560" cy="76320"/>
                </p14:xfrm>
              </p:contentPart>
            </mc:Choice>
            <mc:Fallback xmlns="">
              <p:pic>
                <p:nvPicPr>
                  <p:cNvPr id="177" name="Freihand 176">
                    <a:extLst>
                      <a:ext uri="{FF2B5EF4-FFF2-40B4-BE49-F238E27FC236}">
                        <a16:creationId xmlns:a16="http://schemas.microsoft.com/office/drawing/2014/main" id="{B7F988CC-2E19-4357-AE07-C1EA0A685299}"/>
                      </a:ext>
                    </a:extLst>
                  </p:cNvPr>
                  <p:cNvPicPr/>
                  <p:nvPr/>
                </p:nvPicPr>
                <p:blipFill>
                  <a:blip r:embed="rId104"/>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8" name="Freihand 177">
                    <a:extLst>
                      <a:ext uri="{FF2B5EF4-FFF2-40B4-BE49-F238E27FC236}">
                        <a16:creationId xmlns:a16="http://schemas.microsoft.com/office/drawing/2014/main" id="{D0F294B0-BA26-49EA-AF7C-423606D6C7CA}"/>
                      </a:ext>
                    </a:extLst>
                  </p14:cNvPr>
                  <p14:cNvContentPartPr/>
                  <p14:nvPr/>
                </p14:nvContentPartPr>
                <p14:xfrm>
                  <a:off x="1374766" y="3054194"/>
                  <a:ext cx="15840" cy="23760"/>
                </p14:xfrm>
              </p:contentPart>
            </mc:Choice>
            <mc:Fallback xmlns="">
              <p:pic>
                <p:nvPicPr>
                  <p:cNvPr id="178" name="Freihand 177">
                    <a:extLst>
                      <a:ext uri="{FF2B5EF4-FFF2-40B4-BE49-F238E27FC236}">
                        <a16:creationId xmlns:a16="http://schemas.microsoft.com/office/drawing/2014/main" id="{D0F294B0-BA26-49EA-AF7C-423606D6C7CA}"/>
                      </a:ext>
                    </a:extLst>
                  </p:cNvPr>
                  <p:cNvPicPr/>
                  <p:nvPr/>
                </p:nvPicPr>
                <p:blipFill>
                  <a:blip r:embed="rId106"/>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9" name="Freihand 178">
                    <a:extLst>
                      <a:ext uri="{FF2B5EF4-FFF2-40B4-BE49-F238E27FC236}">
                        <a16:creationId xmlns:a16="http://schemas.microsoft.com/office/drawing/2014/main" id="{52899478-14FB-4CA0-81FE-530C1D5831C3}"/>
                      </a:ext>
                    </a:extLst>
                  </p14:cNvPr>
                  <p14:cNvContentPartPr/>
                  <p14:nvPr/>
                </p14:nvContentPartPr>
                <p14:xfrm>
                  <a:off x="1455766" y="3081914"/>
                  <a:ext cx="90000" cy="98280"/>
                </p14:xfrm>
              </p:contentPart>
            </mc:Choice>
            <mc:Fallback xmlns="">
              <p:pic>
                <p:nvPicPr>
                  <p:cNvPr id="179" name="Freihand 178">
                    <a:extLst>
                      <a:ext uri="{FF2B5EF4-FFF2-40B4-BE49-F238E27FC236}">
                        <a16:creationId xmlns:a16="http://schemas.microsoft.com/office/drawing/2014/main" id="{52899478-14FB-4CA0-81FE-530C1D5831C3}"/>
                      </a:ext>
                    </a:extLst>
                  </p:cNvPr>
                  <p:cNvPicPr/>
                  <p:nvPr/>
                </p:nvPicPr>
                <p:blipFill>
                  <a:blip r:embed="rId108"/>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80" name="Freihand 179">
                    <a:extLst>
                      <a:ext uri="{FF2B5EF4-FFF2-40B4-BE49-F238E27FC236}">
                        <a16:creationId xmlns:a16="http://schemas.microsoft.com/office/drawing/2014/main" id="{1C280076-49C7-4657-A451-882D4B8CDD14}"/>
                      </a:ext>
                    </a:extLst>
                  </p14:cNvPr>
                  <p14:cNvContentPartPr/>
                  <p14:nvPr/>
                </p14:nvContentPartPr>
                <p14:xfrm>
                  <a:off x="1569166" y="3077954"/>
                  <a:ext cx="110520" cy="95040"/>
                </p14:xfrm>
              </p:contentPart>
            </mc:Choice>
            <mc:Fallback xmlns="">
              <p:pic>
                <p:nvPicPr>
                  <p:cNvPr id="180" name="Freihand 179">
                    <a:extLst>
                      <a:ext uri="{FF2B5EF4-FFF2-40B4-BE49-F238E27FC236}">
                        <a16:creationId xmlns:a16="http://schemas.microsoft.com/office/drawing/2014/main" id="{1C280076-49C7-4657-A451-882D4B8CDD14}"/>
                      </a:ext>
                    </a:extLst>
                  </p:cNvPr>
                  <p:cNvPicPr/>
                  <p:nvPr/>
                </p:nvPicPr>
                <p:blipFill>
                  <a:blip r:embed="rId110"/>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81" name="Freihand 180">
                    <a:extLst>
                      <a:ext uri="{FF2B5EF4-FFF2-40B4-BE49-F238E27FC236}">
                        <a16:creationId xmlns:a16="http://schemas.microsoft.com/office/drawing/2014/main" id="{FBA8436E-74A2-466F-8D59-C6569FC1926A}"/>
                      </a:ext>
                    </a:extLst>
                  </p14:cNvPr>
                  <p14:cNvContentPartPr/>
                  <p14:nvPr/>
                </p14:nvContentPartPr>
                <p14:xfrm>
                  <a:off x="1677526" y="2939714"/>
                  <a:ext cx="115920" cy="195120"/>
                </p14:xfrm>
              </p:contentPart>
            </mc:Choice>
            <mc:Fallback xmlns="">
              <p:pic>
                <p:nvPicPr>
                  <p:cNvPr id="181" name="Freihand 180">
                    <a:extLst>
                      <a:ext uri="{FF2B5EF4-FFF2-40B4-BE49-F238E27FC236}">
                        <a16:creationId xmlns:a16="http://schemas.microsoft.com/office/drawing/2014/main" id="{FBA8436E-74A2-466F-8D59-C6569FC1926A}"/>
                      </a:ext>
                    </a:extLst>
                  </p:cNvPr>
                  <p:cNvPicPr/>
                  <p:nvPr/>
                </p:nvPicPr>
                <p:blipFill>
                  <a:blip r:embed="rId112"/>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2" name="Freihand 181">
                    <a:extLst>
                      <a:ext uri="{FF2B5EF4-FFF2-40B4-BE49-F238E27FC236}">
                        <a16:creationId xmlns:a16="http://schemas.microsoft.com/office/drawing/2014/main" id="{019BDB49-EFE7-45DF-BBF8-76661E443C67}"/>
                      </a:ext>
                    </a:extLst>
                  </p14:cNvPr>
                  <p14:cNvContentPartPr/>
                  <p14:nvPr/>
                </p14:nvContentPartPr>
                <p14:xfrm>
                  <a:off x="1828726" y="3063914"/>
                  <a:ext cx="23760" cy="85320"/>
                </p14:xfrm>
              </p:contentPart>
            </mc:Choice>
            <mc:Fallback xmlns="">
              <p:pic>
                <p:nvPicPr>
                  <p:cNvPr id="182" name="Freihand 181">
                    <a:extLst>
                      <a:ext uri="{FF2B5EF4-FFF2-40B4-BE49-F238E27FC236}">
                        <a16:creationId xmlns:a16="http://schemas.microsoft.com/office/drawing/2014/main" id="{019BDB49-EFE7-45DF-BBF8-76661E443C67}"/>
                      </a:ext>
                    </a:extLst>
                  </p:cNvPr>
                  <p:cNvPicPr/>
                  <p:nvPr/>
                </p:nvPicPr>
                <p:blipFill>
                  <a:blip r:embed="rId114"/>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3" name="Freihand 182">
                    <a:extLst>
                      <a:ext uri="{FF2B5EF4-FFF2-40B4-BE49-F238E27FC236}">
                        <a16:creationId xmlns:a16="http://schemas.microsoft.com/office/drawing/2014/main" id="{D12E2405-38DE-405D-B07B-2BB805092C76}"/>
                      </a:ext>
                    </a:extLst>
                  </p14:cNvPr>
                  <p14:cNvContentPartPr/>
                  <p14:nvPr/>
                </p14:nvContentPartPr>
                <p14:xfrm>
                  <a:off x="1832686" y="3005594"/>
                  <a:ext cx="19800" cy="24480"/>
                </p14:xfrm>
              </p:contentPart>
            </mc:Choice>
            <mc:Fallback xmlns="">
              <p:pic>
                <p:nvPicPr>
                  <p:cNvPr id="183" name="Freihand 182">
                    <a:extLst>
                      <a:ext uri="{FF2B5EF4-FFF2-40B4-BE49-F238E27FC236}">
                        <a16:creationId xmlns:a16="http://schemas.microsoft.com/office/drawing/2014/main" id="{D12E2405-38DE-405D-B07B-2BB805092C76}"/>
                      </a:ext>
                    </a:extLst>
                  </p:cNvPr>
                  <p:cNvPicPr/>
                  <p:nvPr/>
                </p:nvPicPr>
                <p:blipFill>
                  <a:blip r:embed="rId116"/>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4" name="Freihand 183">
                    <a:extLst>
                      <a:ext uri="{FF2B5EF4-FFF2-40B4-BE49-F238E27FC236}">
                        <a16:creationId xmlns:a16="http://schemas.microsoft.com/office/drawing/2014/main" id="{78FCE9E1-BB31-425B-8D34-7A5FD430323F}"/>
                      </a:ext>
                    </a:extLst>
                  </p14:cNvPr>
                  <p14:cNvContentPartPr/>
                  <p14:nvPr/>
                </p14:nvContentPartPr>
                <p14:xfrm>
                  <a:off x="1906126" y="3069314"/>
                  <a:ext cx="82080" cy="74160"/>
                </p14:xfrm>
              </p:contentPart>
            </mc:Choice>
            <mc:Fallback xmlns="">
              <p:pic>
                <p:nvPicPr>
                  <p:cNvPr id="184" name="Freihand 183">
                    <a:extLst>
                      <a:ext uri="{FF2B5EF4-FFF2-40B4-BE49-F238E27FC236}">
                        <a16:creationId xmlns:a16="http://schemas.microsoft.com/office/drawing/2014/main" id="{78FCE9E1-BB31-425B-8D34-7A5FD430323F}"/>
                      </a:ext>
                    </a:extLst>
                  </p:cNvPr>
                  <p:cNvPicPr/>
                  <p:nvPr/>
                </p:nvPicPr>
                <p:blipFill>
                  <a:blip r:embed="rId118"/>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8" name="Freihand 187">
                    <a:extLst>
                      <a:ext uri="{FF2B5EF4-FFF2-40B4-BE49-F238E27FC236}">
                        <a16:creationId xmlns:a16="http://schemas.microsoft.com/office/drawing/2014/main" id="{18D07F9E-B942-4414-870F-56270B239B9E}"/>
                      </a:ext>
                    </a:extLst>
                  </p14:cNvPr>
                  <p14:cNvContentPartPr/>
                  <p14:nvPr/>
                </p14:nvContentPartPr>
                <p14:xfrm>
                  <a:off x="2049406" y="3061754"/>
                  <a:ext cx="64080" cy="80640"/>
                </p14:xfrm>
              </p:contentPart>
            </mc:Choice>
            <mc:Fallback xmlns="">
              <p:pic>
                <p:nvPicPr>
                  <p:cNvPr id="188" name="Freihand 187">
                    <a:extLst>
                      <a:ext uri="{FF2B5EF4-FFF2-40B4-BE49-F238E27FC236}">
                        <a16:creationId xmlns:a16="http://schemas.microsoft.com/office/drawing/2014/main" id="{18D07F9E-B942-4414-870F-56270B239B9E}"/>
                      </a:ext>
                    </a:extLst>
                  </p:cNvPr>
                  <p:cNvPicPr/>
                  <p:nvPr/>
                </p:nvPicPr>
                <p:blipFill>
                  <a:blip r:embed="rId120"/>
                  <a:stretch>
                    <a:fillRect/>
                  </a:stretch>
                </p:blipFill>
                <p:spPr>
                  <a:xfrm>
                    <a:off x="2040406" y="3053114"/>
                    <a:ext cx="81720" cy="98280"/>
                  </a:xfrm>
                  <a:prstGeom prst="rect">
                    <a:avLst/>
                  </a:prstGeom>
                </p:spPr>
              </p:pic>
            </mc:Fallback>
          </mc:AlternateContent>
        </p:grpSp>
      </p:grpSp>
      <p:grpSp>
        <p:nvGrpSpPr>
          <p:cNvPr id="213" name="Gruppieren 212">
            <a:extLst>
              <a:ext uri="{FF2B5EF4-FFF2-40B4-BE49-F238E27FC236}">
                <a16:creationId xmlns:a16="http://schemas.microsoft.com/office/drawing/2014/main" id="{3C52C0C0-E478-4F8F-A0EE-5B1C2CE17721}"/>
              </a:ext>
            </a:extLst>
          </p:cNvPr>
          <p:cNvGrpSpPr/>
          <p:nvPr/>
        </p:nvGrpSpPr>
        <p:grpSpPr>
          <a:xfrm>
            <a:off x="6990631" y="4957744"/>
            <a:ext cx="4348999" cy="726840"/>
            <a:chOff x="6990631" y="4957744"/>
            <a:chExt cx="4348999" cy="726840"/>
          </a:xfrm>
        </p:grpSpPr>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121">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122"/>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124"/>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126"/>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128"/>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130"/>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132"/>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134"/>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136"/>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138"/>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140"/>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142"/>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144"/>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146"/>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148"/>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150"/>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152"/>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154"/>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156"/>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158"/>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160"/>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52"/>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163"/>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165"/>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67"/>
                  <a:stretch>
                    <a:fillRect/>
                  </a:stretch>
                </p:blipFill>
                <p:spPr>
                  <a:xfrm>
                    <a:off x="8033254" y="4857958"/>
                    <a:ext cx="72000" cy="98280"/>
                  </a:xfrm>
                  <a:prstGeom prst="rect">
                    <a:avLst/>
                  </a:prstGeom>
                </p:spPr>
              </p:pic>
            </mc:Fallback>
          </mc:AlternateContent>
        </p:grpSp>
        <p:grpSp>
          <p:nvGrpSpPr>
            <p:cNvPr id="195" name="Gruppieren 194">
              <a:extLst>
                <a:ext uri="{FF2B5EF4-FFF2-40B4-BE49-F238E27FC236}">
                  <a16:creationId xmlns:a16="http://schemas.microsoft.com/office/drawing/2014/main" id="{2881AF6F-D552-433C-BD8A-8FEFE757268F}"/>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8">
                <p14:nvContentPartPr>
                  <p14:cNvPr id="191" name="Freihand 190">
                    <a:extLst>
                      <a:ext uri="{FF2B5EF4-FFF2-40B4-BE49-F238E27FC236}">
                        <a16:creationId xmlns:a16="http://schemas.microsoft.com/office/drawing/2014/main" id="{1A5524FA-4C25-45A9-B067-AB986A4E36D4}"/>
                      </a:ext>
                    </a:extLst>
                  </p14:cNvPr>
                  <p14:cNvContentPartPr/>
                  <p14:nvPr/>
                </p14:nvContentPartPr>
                <p14:xfrm>
                  <a:off x="697966" y="2917034"/>
                  <a:ext cx="118800" cy="125640"/>
                </p14:xfrm>
              </p:contentPart>
            </mc:Choice>
            <mc:Fallback xmlns="">
              <p:pic>
                <p:nvPicPr>
                  <p:cNvPr id="191" name="Freihand 190">
                    <a:extLst>
                      <a:ext uri="{FF2B5EF4-FFF2-40B4-BE49-F238E27FC236}">
                        <a16:creationId xmlns:a16="http://schemas.microsoft.com/office/drawing/2014/main" id="{1A5524FA-4C25-45A9-B067-AB986A4E36D4}"/>
                      </a:ext>
                    </a:extLst>
                  </p:cNvPr>
                  <p:cNvPicPr/>
                  <p:nvPr/>
                </p:nvPicPr>
                <p:blipFill>
                  <a:blip r:embed="rId169"/>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2" name="Freihand 191">
                    <a:extLst>
                      <a:ext uri="{FF2B5EF4-FFF2-40B4-BE49-F238E27FC236}">
                        <a16:creationId xmlns:a16="http://schemas.microsoft.com/office/drawing/2014/main" id="{A0429FF7-91EA-49FC-A437-CD964A05A571}"/>
                      </a:ext>
                    </a:extLst>
                  </p14:cNvPr>
                  <p14:cNvContentPartPr/>
                  <p14:nvPr/>
                </p14:nvContentPartPr>
                <p14:xfrm>
                  <a:off x="901726" y="3005594"/>
                  <a:ext cx="15840" cy="6840"/>
                </p14:xfrm>
              </p:contentPart>
            </mc:Choice>
            <mc:Fallback xmlns="">
              <p:pic>
                <p:nvPicPr>
                  <p:cNvPr id="192" name="Freihand 191">
                    <a:extLst>
                      <a:ext uri="{FF2B5EF4-FFF2-40B4-BE49-F238E27FC236}">
                        <a16:creationId xmlns:a16="http://schemas.microsoft.com/office/drawing/2014/main" id="{A0429FF7-91EA-49FC-A437-CD964A05A571}"/>
                      </a:ext>
                    </a:extLst>
                  </p:cNvPr>
                  <p:cNvPicPr/>
                  <p:nvPr/>
                </p:nvPicPr>
                <p:blipFill>
                  <a:blip r:embed="rId171"/>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3" name="Freihand 192">
                    <a:extLst>
                      <a:ext uri="{FF2B5EF4-FFF2-40B4-BE49-F238E27FC236}">
                        <a16:creationId xmlns:a16="http://schemas.microsoft.com/office/drawing/2014/main" id="{9FFDF733-A474-4350-A343-1CBE210AE444}"/>
                      </a:ext>
                    </a:extLst>
                  </p14:cNvPr>
                  <p14:cNvContentPartPr/>
                  <p14:nvPr/>
                </p14:nvContentPartPr>
                <p14:xfrm>
                  <a:off x="913606" y="2888954"/>
                  <a:ext cx="148320" cy="181440"/>
                </p14:xfrm>
              </p:contentPart>
            </mc:Choice>
            <mc:Fallback xmlns="">
              <p:pic>
                <p:nvPicPr>
                  <p:cNvPr id="193" name="Freihand 192">
                    <a:extLst>
                      <a:ext uri="{FF2B5EF4-FFF2-40B4-BE49-F238E27FC236}">
                        <a16:creationId xmlns:a16="http://schemas.microsoft.com/office/drawing/2014/main" id="{9FFDF733-A474-4350-A343-1CBE210AE444}"/>
                      </a:ext>
                    </a:extLst>
                  </p:cNvPr>
                  <p:cNvPicPr/>
                  <p:nvPr/>
                </p:nvPicPr>
                <p:blipFill>
                  <a:blip r:embed="rId173"/>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4" name="Freihand 193">
                    <a:extLst>
                      <a:ext uri="{FF2B5EF4-FFF2-40B4-BE49-F238E27FC236}">
                        <a16:creationId xmlns:a16="http://schemas.microsoft.com/office/drawing/2014/main" id="{97E8893F-A193-436F-8A2F-EC111594DF4C}"/>
                      </a:ext>
                    </a:extLst>
                  </p14:cNvPr>
                  <p14:cNvContentPartPr/>
                  <p14:nvPr/>
                </p14:nvContentPartPr>
                <p14:xfrm>
                  <a:off x="1096126" y="3014234"/>
                  <a:ext cx="11520" cy="8280"/>
                </p14:xfrm>
              </p:contentPart>
            </mc:Choice>
            <mc:Fallback xmlns="">
              <p:pic>
                <p:nvPicPr>
                  <p:cNvPr id="194" name="Freihand 193">
                    <a:extLst>
                      <a:ext uri="{FF2B5EF4-FFF2-40B4-BE49-F238E27FC236}">
                        <a16:creationId xmlns:a16="http://schemas.microsoft.com/office/drawing/2014/main" id="{97E8893F-A193-436F-8A2F-EC111594DF4C}"/>
                      </a:ext>
                    </a:extLst>
                  </p:cNvPr>
                  <p:cNvPicPr/>
                  <p:nvPr/>
                </p:nvPicPr>
                <p:blipFill>
                  <a:blip r:embed="rId175"/>
                  <a:stretch>
                    <a:fillRect/>
                  </a:stretch>
                </p:blipFill>
                <p:spPr>
                  <a:xfrm>
                    <a:off x="1087486" y="3005594"/>
                    <a:ext cx="29160" cy="25920"/>
                  </a:xfrm>
                  <a:prstGeom prst="rect">
                    <a:avLst/>
                  </a:prstGeom>
                </p:spPr>
              </p:pic>
            </mc:Fallback>
          </mc:AlternateContent>
        </p:grpSp>
        <p:pic>
          <p:nvPicPr>
            <p:cNvPr id="200" name="Grafik 199">
              <a:extLst>
                <a:ext uri="{FF2B5EF4-FFF2-40B4-BE49-F238E27FC236}">
                  <a16:creationId xmlns:a16="http://schemas.microsoft.com/office/drawing/2014/main" id="{70C1F084-7360-45BD-BF05-1F67C3E337BC}"/>
                </a:ext>
              </a:extLst>
            </p:cNvPr>
            <p:cNvPicPr>
              <a:picLocks noChangeAspect="1"/>
            </p:cNvPicPr>
            <p:nvPr/>
          </p:nvPicPr>
          <p:blipFill>
            <a:blip r:embed="rId176"/>
            <a:stretch>
              <a:fillRect/>
            </a:stretch>
          </p:blipFill>
          <p:spPr>
            <a:xfrm>
              <a:off x="9144123" y="5060555"/>
              <a:ext cx="432144" cy="420293"/>
            </a:xfrm>
            <a:prstGeom prst="rect">
              <a:avLst/>
            </a:prstGeom>
          </p:spPr>
        </p:pic>
        <p:pic>
          <p:nvPicPr>
            <p:cNvPr id="201" name="Grafik 200">
              <a:extLst>
                <a:ext uri="{FF2B5EF4-FFF2-40B4-BE49-F238E27FC236}">
                  <a16:creationId xmlns:a16="http://schemas.microsoft.com/office/drawing/2014/main" id="{249BCCC2-8C0F-4CBC-BB00-27F1B450D6F0}"/>
                </a:ext>
              </a:extLst>
            </p:cNvPr>
            <p:cNvPicPr>
              <a:picLocks noChangeAspect="1"/>
            </p:cNvPicPr>
            <p:nvPr/>
          </p:nvPicPr>
          <p:blipFill>
            <a:blip r:embed="rId177"/>
            <a:stretch>
              <a:fillRect/>
            </a:stretch>
          </p:blipFill>
          <p:spPr>
            <a:xfrm>
              <a:off x="9692674" y="5060555"/>
              <a:ext cx="432144" cy="423952"/>
            </a:xfrm>
            <a:prstGeom prst="rect">
              <a:avLst/>
            </a:prstGeom>
          </p:spPr>
        </p:pic>
        <p:pic>
          <p:nvPicPr>
            <p:cNvPr id="202" name="Grafik 201">
              <a:extLst>
                <a:ext uri="{FF2B5EF4-FFF2-40B4-BE49-F238E27FC236}">
                  <a16:creationId xmlns:a16="http://schemas.microsoft.com/office/drawing/2014/main" id="{E6F886F3-D8EE-4695-BFC2-E901EFD04569}"/>
                </a:ext>
              </a:extLst>
            </p:cNvPr>
            <p:cNvPicPr>
              <a:picLocks noChangeAspect="1"/>
            </p:cNvPicPr>
            <p:nvPr/>
          </p:nvPicPr>
          <p:blipFill>
            <a:blip r:embed="rId178"/>
            <a:stretch>
              <a:fillRect/>
            </a:stretch>
          </p:blipFill>
          <p:spPr>
            <a:xfrm>
              <a:off x="10190591" y="5048591"/>
              <a:ext cx="512200" cy="419673"/>
            </a:xfrm>
            <a:prstGeom prst="rect">
              <a:avLst/>
            </a:prstGeom>
          </p:spPr>
        </p:pic>
        <p:grpSp>
          <p:nvGrpSpPr>
            <p:cNvPr id="211" name="Gruppieren 210">
              <a:extLst>
                <a:ext uri="{FF2B5EF4-FFF2-40B4-BE49-F238E27FC236}">
                  <a16:creationId xmlns:a16="http://schemas.microsoft.com/office/drawing/2014/main" id="{B227696F-4EE9-48F0-83AF-21CAA3FE19A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9">
                <p14:nvContentPartPr>
                  <p14:cNvPr id="207" name="Freihand 206">
                    <a:extLst>
                      <a:ext uri="{FF2B5EF4-FFF2-40B4-BE49-F238E27FC236}">
                        <a16:creationId xmlns:a16="http://schemas.microsoft.com/office/drawing/2014/main" id="{B4B20BE9-4C5A-47D7-B9AE-2EC4D0529365}"/>
                      </a:ext>
                    </a:extLst>
                  </p14:cNvPr>
                  <p14:cNvContentPartPr/>
                  <p14:nvPr/>
                </p14:nvContentPartPr>
                <p14:xfrm>
                  <a:off x="695446" y="2570714"/>
                  <a:ext cx="175320" cy="157680"/>
                </p14:xfrm>
              </p:contentPart>
            </mc:Choice>
            <mc:Fallback xmlns="">
              <p:pic>
                <p:nvPicPr>
                  <p:cNvPr id="207" name="Freihand 206">
                    <a:extLst>
                      <a:ext uri="{FF2B5EF4-FFF2-40B4-BE49-F238E27FC236}">
                        <a16:creationId xmlns:a16="http://schemas.microsoft.com/office/drawing/2014/main" id="{B4B20BE9-4C5A-47D7-B9AE-2EC4D0529365}"/>
                      </a:ext>
                    </a:extLst>
                  </p:cNvPr>
                  <p:cNvPicPr/>
                  <p:nvPr/>
                </p:nvPicPr>
                <p:blipFill>
                  <a:blip r:embed="rId180"/>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08" name="Freihand 207">
                    <a:extLst>
                      <a:ext uri="{FF2B5EF4-FFF2-40B4-BE49-F238E27FC236}">
                        <a16:creationId xmlns:a16="http://schemas.microsoft.com/office/drawing/2014/main" id="{33B36EFB-8A82-4104-8AB1-DD5C3C9C2276}"/>
                      </a:ext>
                    </a:extLst>
                  </p14:cNvPr>
                  <p14:cNvContentPartPr/>
                  <p14:nvPr/>
                </p14:nvContentPartPr>
                <p14:xfrm>
                  <a:off x="846646" y="2475314"/>
                  <a:ext cx="132840" cy="187560"/>
                </p14:xfrm>
              </p:contentPart>
            </mc:Choice>
            <mc:Fallback xmlns="">
              <p:pic>
                <p:nvPicPr>
                  <p:cNvPr id="208" name="Freihand 207">
                    <a:extLst>
                      <a:ext uri="{FF2B5EF4-FFF2-40B4-BE49-F238E27FC236}">
                        <a16:creationId xmlns:a16="http://schemas.microsoft.com/office/drawing/2014/main" id="{33B36EFB-8A82-4104-8AB1-DD5C3C9C2276}"/>
                      </a:ext>
                    </a:extLst>
                  </p:cNvPr>
                  <p:cNvPicPr/>
                  <p:nvPr/>
                </p:nvPicPr>
                <p:blipFill>
                  <a:blip r:embed="rId182"/>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9" name="Freihand 208">
                    <a:extLst>
                      <a:ext uri="{FF2B5EF4-FFF2-40B4-BE49-F238E27FC236}">
                        <a16:creationId xmlns:a16="http://schemas.microsoft.com/office/drawing/2014/main" id="{E1448FB7-1438-437A-85D9-51C13A1052CA}"/>
                      </a:ext>
                    </a:extLst>
                  </p14:cNvPr>
                  <p14:cNvContentPartPr/>
                  <p14:nvPr/>
                </p14:nvContentPartPr>
                <p14:xfrm>
                  <a:off x="995326" y="2577194"/>
                  <a:ext cx="139680" cy="115920"/>
                </p14:xfrm>
              </p:contentPart>
            </mc:Choice>
            <mc:Fallback xmlns="">
              <p:pic>
                <p:nvPicPr>
                  <p:cNvPr id="209" name="Freihand 208">
                    <a:extLst>
                      <a:ext uri="{FF2B5EF4-FFF2-40B4-BE49-F238E27FC236}">
                        <a16:creationId xmlns:a16="http://schemas.microsoft.com/office/drawing/2014/main" id="{E1448FB7-1438-437A-85D9-51C13A1052CA}"/>
                      </a:ext>
                    </a:extLst>
                  </p:cNvPr>
                  <p:cNvPicPr/>
                  <p:nvPr/>
                </p:nvPicPr>
                <p:blipFill>
                  <a:blip r:embed="rId184"/>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10" name="Freihand 209">
                    <a:extLst>
                      <a:ext uri="{FF2B5EF4-FFF2-40B4-BE49-F238E27FC236}">
                        <a16:creationId xmlns:a16="http://schemas.microsoft.com/office/drawing/2014/main" id="{7F01F3E1-5C80-4AD3-9B41-4BE5BD4886CA}"/>
                      </a:ext>
                    </a:extLst>
                  </p14:cNvPr>
                  <p14:cNvContentPartPr/>
                  <p14:nvPr/>
                </p14:nvContentPartPr>
                <p14:xfrm>
                  <a:off x="1231126" y="2665754"/>
                  <a:ext cx="360" cy="6480"/>
                </p14:xfrm>
              </p:contentPart>
            </mc:Choice>
            <mc:Fallback xmlns="">
              <p:pic>
                <p:nvPicPr>
                  <p:cNvPr id="210" name="Freihand 209">
                    <a:extLst>
                      <a:ext uri="{FF2B5EF4-FFF2-40B4-BE49-F238E27FC236}">
                        <a16:creationId xmlns:a16="http://schemas.microsoft.com/office/drawing/2014/main" id="{7F01F3E1-5C80-4AD3-9B41-4BE5BD4886CA}"/>
                      </a:ext>
                    </a:extLst>
                  </p:cNvPr>
                  <p:cNvPicPr/>
                  <p:nvPr/>
                </p:nvPicPr>
                <p:blipFill>
                  <a:blip r:embed="rId186"/>
                  <a:stretch>
                    <a:fillRect/>
                  </a:stretch>
                </p:blipFill>
                <p:spPr>
                  <a:xfrm>
                    <a:off x="1222486" y="2656754"/>
                    <a:ext cx="18000" cy="24120"/>
                  </a:xfrm>
                  <a:prstGeom prst="rect">
                    <a:avLst/>
                  </a:prstGeom>
                </p:spPr>
              </p:pic>
            </mc:Fallback>
          </mc:AlternateContent>
        </p:grpSp>
      </p:grpSp>
      <p:grpSp>
        <p:nvGrpSpPr>
          <p:cNvPr id="122" name="Gruppieren 121">
            <a:extLst>
              <a:ext uri="{FF2B5EF4-FFF2-40B4-BE49-F238E27FC236}">
                <a16:creationId xmlns:a16="http://schemas.microsoft.com/office/drawing/2014/main" id="{7402A287-92EE-4E14-9FEA-9BB3435A15FC}"/>
              </a:ext>
            </a:extLst>
          </p:cNvPr>
          <p:cNvGrpSpPr/>
          <p:nvPr/>
        </p:nvGrpSpPr>
        <p:grpSpPr>
          <a:xfrm>
            <a:off x="1804198" y="3533168"/>
            <a:ext cx="2266560" cy="1233360"/>
            <a:chOff x="8755481" y="4747220"/>
            <a:chExt cx="2266560" cy="1233360"/>
          </a:xfrm>
        </p:grpSpPr>
        <p:grpSp>
          <p:nvGrpSpPr>
            <p:cNvPr id="123" name="Gruppieren 122">
              <a:extLst>
                <a:ext uri="{FF2B5EF4-FFF2-40B4-BE49-F238E27FC236}">
                  <a16:creationId xmlns:a16="http://schemas.microsoft.com/office/drawing/2014/main" id="{28A76050-BCE3-462C-A7EF-EF585CF70CB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87">
                <p14:nvContentPartPr>
                  <p14:cNvPr id="162" name="Freihand 161">
                    <a:extLst>
                      <a:ext uri="{FF2B5EF4-FFF2-40B4-BE49-F238E27FC236}">
                        <a16:creationId xmlns:a16="http://schemas.microsoft.com/office/drawing/2014/main" id="{BF0F4F27-485E-4935-A16A-8CB2DA04DB76}"/>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3" name="Freihand 162">
                    <a:extLst>
                      <a:ext uri="{FF2B5EF4-FFF2-40B4-BE49-F238E27FC236}">
                        <a16:creationId xmlns:a16="http://schemas.microsoft.com/office/drawing/2014/main" id="{061A92F0-77C2-4F78-A55B-5185C843FD9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4" name="Freihand 163">
                    <a:extLst>
                      <a:ext uri="{FF2B5EF4-FFF2-40B4-BE49-F238E27FC236}">
                        <a16:creationId xmlns:a16="http://schemas.microsoft.com/office/drawing/2014/main" id="{11B87DBD-3515-4E7B-AD8E-78CF8D009EC3}"/>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9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5" name="Freihand 164">
                    <a:extLst>
                      <a:ext uri="{FF2B5EF4-FFF2-40B4-BE49-F238E27FC236}">
                        <a16:creationId xmlns:a16="http://schemas.microsoft.com/office/drawing/2014/main" id="{104AF0D7-9224-4962-B0C3-3B13FFA60600}"/>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9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Freihand 165">
                    <a:extLst>
                      <a:ext uri="{FF2B5EF4-FFF2-40B4-BE49-F238E27FC236}">
                        <a16:creationId xmlns:a16="http://schemas.microsoft.com/office/drawing/2014/main" id="{962EE2A3-51EA-410D-92EF-DD5B698483D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95"/>
                  <a:stretch>
                    <a:fillRect/>
                  </a:stretch>
                </p:blipFill>
                <p:spPr>
                  <a:xfrm>
                    <a:off x="2079286" y="1505474"/>
                    <a:ext cx="119160" cy="75600"/>
                  </a:xfrm>
                  <a:prstGeom prst="rect">
                    <a:avLst/>
                  </a:prstGeom>
                </p:spPr>
              </p:pic>
            </mc:Fallback>
          </mc:AlternateContent>
        </p:grpSp>
        <p:grpSp>
          <p:nvGrpSpPr>
            <p:cNvPr id="126" name="Gruppieren 125">
              <a:extLst>
                <a:ext uri="{FF2B5EF4-FFF2-40B4-BE49-F238E27FC236}">
                  <a16:creationId xmlns:a16="http://schemas.microsoft.com/office/drawing/2014/main" id="{EE925A78-1477-4680-891D-D3ACA4A3C11E}"/>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96">
                <p14:nvContentPartPr>
                  <p14:cNvPr id="157" name="Freihand 156">
                    <a:extLst>
                      <a:ext uri="{FF2B5EF4-FFF2-40B4-BE49-F238E27FC236}">
                        <a16:creationId xmlns:a16="http://schemas.microsoft.com/office/drawing/2014/main" id="{013CCA46-5EE8-4890-AC11-6D12C52EDFB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8" name="Freihand 157">
                    <a:extLst>
                      <a:ext uri="{FF2B5EF4-FFF2-40B4-BE49-F238E27FC236}">
                        <a16:creationId xmlns:a16="http://schemas.microsoft.com/office/drawing/2014/main" id="{306A5C86-3205-4F52-95C7-EB4ABB888B3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9" name="Freihand 158">
                    <a:extLst>
                      <a:ext uri="{FF2B5EF4-FFF2-40B4-BE49-F238E27FC236}">
                        <a16:creationId xmlns:a16="http://schemas.microsoft.com/office/drawing/2014/main" id="{A7183008-2F79-4BDE-BEC0-DD72A08EE20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20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0" name="Freihand 159">
                    <a:extLst>
                      <a:ext uri="{FF2B5EF4-FFF2-40B4-BE49-F238E27FC236}">
                        <a16:creationId xmlns:a16="http://schemas.microsoft.com/office/drawing/2014/main" id="{06BFE947-590C-47F9-A803-FA5065E0030F}"/>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20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Freihand 160">
                    <a:extLst>
                      <a:ext uri="{FF2B5EF4-FFF2-40B4-BE49-F238E27FC236}">
                        <a16:creationId xmlns:a16="http://schemas.microsoft.com/office/drawing/2014/main" id="{A903AA07-55D3-4792-A36D-1B9E5DA00C6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0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41" name="Freihand 140">
                  <a:extLst>
                    <a:ext uri="{FF2B5EF4-FFF2-40B4-BE49-F238E27FC236}">
                      <a16:creationId xmlns:a16="http://schemas.microsoft.com/office/drawing/2014/main" id="{7C88CA20-7832-4A22-B93B-3D770EB77F6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2" name="Freihand 141">
                  <a:extLst>
                    <a:ext uri="{FF2B5EF4-FFF2-40B4-BE49-F238E27FC236}">
                      <a16:creationId xmlns:a16="http://schemas.microsoft.com/office/drawing/2014/main" id="{5E7D4AE6-DDA3-4E95-B9FB-FD89865717F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3" name="Freihand 142">
                  <a:extLst>
                    <a:ext uri="{FF2B5EF4-FFF2-40B4-BE49-F238E27FC236}">
                      <a16:creationId xmlns:a16="http://schemas.microsoft.com/office/drawing/2014/main" id="{C3796137-3C30-4ECA-978F-98194BDF069B}"/>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11"/>
                <a:stretch>
                  <a:fillRect/>
                </a:stretch>
              </p:blipFill>
              <p:spPr>
                <a:xfrm>
                  <a:off x="9002801" y="5635340"/>
                  <a:ext cx="192600" cy="349200"/>
                </a:xfrm>
                <a:prstGeom prst="rect">
                  <a:avLst/>
                </a:prstGeom>
              </p:spPr>
            </p:pic>
          </mc:Fallback>
        </mc:AlternateContent>
        <p:grpSp>
          <p:nvGrpSpPr>
            <p:cNvPr id="144" name="Gruppieren 143">
              <a:extLst>
                <a:ext uri="{FF2B5EF4-FFF2-40B4-BE49-F238E27FC236}">
                  <a16:creationId xmlns:a16="http://schemas.microsoft.com/office/drawing/2014/main" id="{DD7A8DDD-A00F-4274-8BF9-A9DA2BBE068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2">
                <p14:nvContentPartPr>
                  <p14:cNvPr id="155" name="Freihand 154">
                    <a:extLst>
                      <a:ext uri="{FF2B5EF4-FFF2-40B4-BE49-F238E27FC236}">
                        <a16:creationId xmlns:a16="http://schemas.microsoft.com/office/drawing/2014/main" id="{117DB0FC-21A9-4D20-B319-E1FC5009E1E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1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6" name="Freihand 155">
                    <a:extLst>
                      <a:ext uri="{FF2B5EF4-FFF2-40B4-BE49-F238E27FC236}">
                        <a16:creationId xmlns:a16="http://schemas.microsoft.com/office/drawing/2014/main" id="{06987A70-6D3E-46D6-9C32-21A2E53A609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15"/>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6AFFFC83-EDC1-4BD4-BEDE-B99DEB2008F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6">
                <p14:nvContentPartPr>
                  <p14:cNvPr id="153" name="Freihand 152">
                    <a:extLst>
                      <a:ext uri="{FF2B5EF4-FFF2-40B4-BE49-F238E27FC236}">
                        <a16:creationId xmlns:a16="http://schemas.microsoft.com/office/drawing/2014/main" id="{CCA397B9-DD3B-4DD3-8E6A-92BD6AF61F9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4" name="Freihand 153">
                    <a:extLst>
                      <a:ext uri="{FF2B5EF4-FFF2-40B4-BE49-F238E27FC236}">
                        <a16:creationId xmlns:a16="http://schemas.microsoft.com/office/drawing/2014/main" id="{F9980091-BDBE-4011-AC33-66FADF58236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146" name="Freihand 145">
                  <a:extLst>
                    <a:ext uri="{FF2B5EF4-FFF2-40B4-BE49-F238E27FC236}">
                      <a16:creationId xmlns:a16="http://schemas.microsoft.com/office/drawing/2014/main" id="{8E99CE67-C398-4BEB-930D-70165A48FF0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2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7" name="Freihand 146">
                  <a:extLst>
                    <a:ext uri="{FF2B5EF4-FFF2-40B4-BE49-F238E27FC236}">
                      <a16:creationId xmlns:a16="http://schemas.microsoft.com/office/drawing/2014/main" id="{A250414C-D7E9-4581-B8EC-79B888B6C756}"/>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23"/>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8C1CADD7-33EE-4F78-9AC6-2511F03280C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24">
                <p14:nvContentPartPr>
                  <p14:cNvPr id="149" name="Freihand 148">
                    <a:extLst>
                      <a:ext uri="{FF2B5EF4-FFF2-40B4-BE49-F238E27FC236}">
                        <a16:creationId xmlns:a16="http://schemas.microsoft.com/office/drawing/2014/main" id="{8E467EC9-FA8A-4717-8171-1695932E104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2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0" name="Freihand 149">
                    <a:extLst>
                      <a:ext uri="{FF2B5EF4-FFF2-40B4-BE49-F238E27FC236}">
                        <a16:creationId xmlns:a16="http://schemas.microsoft.com/office/drawing/2014/main" id="{8887234B-AD38-463F-99D9-C7E18A6985B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1" name="Freihand 150">
                    <a:extLst>
                      <a:ext uri="{FF2B5EF4-FFF2-40B4-BE49-F238E27FC236}">
                        <a16:creationId xmlns:a16="http://schemas.microsoft.com/office/drawing/2014/main" id="{63AED351-2FF2-4BD0-AC3A-5A7161C561BF}"/>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2" name="Freihand 151">
                    <a:extLst>
                      <a:ext uri="{FF2B5EF4-FFF2-40B4-BE49-F238E27FC236}">
                        <a16:creationId xmlns:a16="http://schemas.microsoft.com/office/drawing/2014/main" id="{BD37F52C-262C-4820-B4E3-24A05DFE1BE4}"/>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3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15415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0" grpId="0"/>
      <p:bldP spid="105" grpId="0"/>
      <p:bldP spid="110" grpId="0"/>
      <p:bldP spid="1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4"/>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6"/>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8"/>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10"/>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12"/>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14"/>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16"/>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18"/>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20"/>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22"/>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24"/>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26"/>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28"/>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30"/>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32"/>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34"/>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36"/>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38"/>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40"/>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42"/>
                <a:stretch>
                  <a:fillRect/>
                </a:stretch>
              </p:blipFill>
              <p:spPr>
                <a:xfrm>
                  <a:off x="6498368" y="2893994"/>
                  <a:ext cx="92880" cy="120600"/>
                </a:xfrm>
                <a:prstGeom prst="rect">
                  <a:avLst/>
                </a:prstGeom>
              </p:spPr>
            </p:pic>
          </mc:Fallback>
        </mc:AlternateContent>
      </p:gr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43">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4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4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4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5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125166">
            <a:off x="3981384" y="2460903"/>
            <a:ext cx="2271776" cy="523220"/>
          </a:xfrm>
          <a:prstGeom prst="rect">
            <a:avLst/>
          </a:prstGeom>
          <a:noFill/>
        </p:spPr>
        <p:txBody>
          <a:bodyPr wrap="none" rtlCol="0">
            <a:spAutoFit/>
          </a:bodyPr>
          <a:lstStyle/>
          <a:p>
            <a:r>
              <a:rPr lang="de-DE" sz="1400" dirty="0" err="1">
                <a:latin typeface="+mj-lt"/>
              </a:rPr>
              <a:t>There</a:t>
            </a:r>
            <a:r>
              <a:rPr lang="de-DE" sz="1400" dirty="0">
                <a:latin typeface="+mj-lt"/>
              </a:rPr>
              <a:t> </a:t>
            </a:r>
            <a:r>
              <a:rPr lang="de-DE" sz="1400" dirty="0" err="1">
                <a:latin typeface="+mj-lt"/>
              </a:rPr>
              <a:t>you</a:t>
            </a:r>
            <a:r>
              <a:rPr lang="de-DE" sz="1400" dirty="0">
                <a:latin typeface="+mj-lt"/>
              </a:rPr>
              <a:t> </a:t>
            </a:r>
            <a:r>
              <a:rPr lang="de-DE" sz="1400" dirty="0" err="1">
                <a:latin typeface="+mj-lt"/>
              </a:rPr>
              <a:t>go</a:t>
            </a:r>
            <a:r>
              <a:rPr lang="de-DE" sz="1400" dirty="0">
                <a:latin typeface="+mj-lt"/>
              </a:rPr>
              <a:t>,</a:t>
            </a:r>
            <a:br>
              <a:rPr lang="de-DE" sz="1400" dirty="0">
                <a:latin typeface="+mj-lt"/>
              </a:rPr>
            </a:br>
            <a:r>
              <a:rPr lang="de-DE" sz="1400" dirty="0" err="1">
                <a:latin typeface="+mj-lt"/>
              </a:rPr>
              <a:t>your</a:t>
            </a:r>
            <a:r>
              <a:rPr lang="de-DE" sz="1400" dirty="0">
                <a:latin typeface="+mj-lt"/>
              </a:rPr>
              <a:t> friend </a:t>
            </a:r>
            <a:r>
              <a:rPr lang="de-DE" sz="1400" dirty="0" err="1">
                <a:latin typeface="+mj-lt"/>
              </a:rPr>
              <a:t>knows</a:t>
            </a:r>
            <a:r>
              <a:rPr lang="de-DE" sz="1400" dirty="0">
                <a:latin typeface="+mj-lt"/>
              </a:rPr>
              <a:t> me.</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5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5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5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195522">
            <a:off x="4455441" y="3379134"/>
            <a:ext cx="2569934" cy="523220"/>
          </a:xfrm>
          <a:prstGeom prst="rect">
            <a:avLst/>
          </a:prstGeom>
          <a:noFill/>
        </p:spPr>
        <p:txBody>
          <a:bodyPr wrap="none" rtlCol="0">
            <a:spAutoFit/>
          </a:bodyPr>
          <a:lstStyle/>
          <a:p>
            <a:r>
              <a:rPr lang="de-DE" sz="1400" dirty="0">
                <a:latin typeface="+mj-lt"/>
              </a:rPr>
              <a:t>Oh nice,</a:t>
            </a:r>
            <a:br>
              <a:rPr lang="de-DE" sz="1400" dirty="0">
                <a:latin typeface="+mj-lt"/>
              </a:rPr>
            </a:br>
            <a:r>
              <a:rPr lang="de-DE" sz="1400" dirty="0" err="1">
                <a:latin typeface="+mj-lt"/>
              </a:rPr>
              <a:t>here</a:t>
            </a:r>
            <a:r>
              <a:rPr lang="de-DE" sz="1400" dirty="0">
                <a:latin typeface="+mj-lt"/>
              </a:rPr>
              <a:t> </a:t>
            </a:r>
            <a:r>
              <a:rPr lang="de-DE" sz="1400" dirty="0" err="1">
                <a:latin typeface="+mj-lt"/>
              </a:rPr>
              <a:t>is</a:t>
            </a:r>
            <a:r>
              <a:rPr lang="de-DE" sz="1400" dirty="0">
                <a:latin typeface="+mj-lt"/>
              </a:rPr>
              <a:t> </a:t>
            </a:r>
            <a:r>
              <a:rPr lang="de-DE" sz="1400" dirty="0" err="1">
                <a:latin typeface="+mj-lt"/>
              </a:rPr>
              <a:t>what</a:t>
            </a:r>
            <a:r>
              <a:rPr lang="de-DE" sz="1400" dirty="0">
                <a:latin typeface="+mj-lt"/>
              </a:rPr>
              <a:t> </a:t>
            </a:r>
            <a:r>
              <a:rPr lang="de-DE" sz="1400" dirty="0" err="1">
                <a:latin typeface="+mj-lt"/>
              </a:rPr>
              <a:t>you</a:t>
            </a:r>
            <a:r>
              <a:rPr lang="de-DE" sz="1400" dirty="0">
                <a:latin typeface="+mj-lt"/>
              </a:rPr>
              <a:t> </a:t>
            </a:r>
            <a:r>
              <a:rPr lang="de-DE" sz="1400" dirty="0" err="1">
                <a:latin typeface="+mj-lt"/>
              </a:rPr>
              <a:t>wanted</a:t>
            </a:r>
            <a:r>
              <a:rPr lang="de-DE" sz="1400" dirty="0">
                <a:latin typeface="+mj-lt"/>
              </a:rPr>
              <a:t>!</a:t>
            </a:r>
            <a:endParaRPr lang="de-AT" sz="1400" dirty="0">
              <a:latin typeface="+mj-lt"/>
            </a:endParaRPr>
          </a:p>
        </p:txBody>
      </p:sp>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55">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56"/>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58"/>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60"/>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62"/>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64"/>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66"/>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68"/>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70"/>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72"/>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74"/>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76"/>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78"/>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80"/>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82"/>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84"/>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86"/>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88"/>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90"/>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92"/>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94"/>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18"/>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97"/>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99"/>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01"/>
                <a:stretch>
                  <a:fillRect/>
                </a:stretch>
              </p:blipFill>
              <p:spPr>
                <a:xfrm>
                  <a:off x="8033254" y="4857958"/>
                  <a:ext cx="72000" cy="98280"/>
                </a:xfrm>
                <a:prstGeom prst="rect">
                  <a:avLst/>
                </a:prstGeom>
              </p:spPr>
            </p:pic>
          </mc:Fallback>
        </mc:AlternateContent>
      </p:gr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102">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103"/>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105"/>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107"/>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109"/>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111"/>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113"/>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115"/>
                <a:stretch>
                  <a:fillRect/>
                </a:stretch>
              </p:blipFill>
              <p:spPr>
                <a:xfrm>
                  <a:off x="8321326" y="3644234"/>
                  <a:ext cx="190440" cy="45000"/>
                </a:xfrm>
                <a:prstGeom prst="rect">
                  <a:avLst/>
                </a:prstGeom>
              </p:spPr>
            </p:pic>
          </mc:Fallback>
        </mc:AlternateContent>
      </p:grpSp>
      <p:grpSp>
        <p:nvGrpSpPr>
          <p:cNvPr id="79" name="Gruppieren 78">
            <a:extLst>
              <a:ext uri="{FF2B5EF4-FFF2-40B4-BE49-F238E27FC236}">
                <a16:creationId xmlns:a16="http://schemas.microsoft.com/office/drawing/2014/main" id="{41AD76EE-7148-49C1-AE7E-81E888464118}"/>
              </a:ext>
            </a:extLst>
          </p:cNvPr>
          <p:cNvGrpSpPr/>
          <p:nvPr/>
        </p:nvGrpSpPr>
        <p:grpSpPr>
          <a:xfrm>
            <a:off x="8494234" y="2302595"/>
            <a:ext cx="1405800" cy="567360"/>
            <a:chOff x="707686" y="2720114"/>
            <a:chExt cx="1405800" cy="567360"/>
          </a:xfrm>
        </p:grpSpPr>
        <p:grpSp>
          <p:nvGrpSpPr>
            <p:cNvPr id="80" name="Gruppieren 79">
              <a:extLst>
                <a:ext uri="{FF2B5EF4-FFF2-40B4-BE49-F238E27FC236}">
                  <a16:creationId xmlns:a16="http://schemas.microsoft.com/office/drawing/2014/main" id="{1B24598A-A034-40B2-942E-A89A4EBABDC6}"/>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116">
                <p14:nvContentPartPr>
                  <p14:cNvPr id="109" name="Freihand 108">
                    <a:extLst>
                      <a:ext uri="{FF2B5EF4-FFF2-40B4-BE49-F238E27FC236}">
                        <a16:creationId xmlns:a16="http://schemas.microsoft.com/office/drawing/2014/main" id="{32F1C688-D5F5-4D0B-B55D-03AB05E2A6B8}"/>
                      </a:ext>
                    </a:extLst>
                  </p14:cNvPr>
                  <p14:cNvContentPartPr/>
                  <p14:nvPr/>
                </p14:nvContentPartPr>
                <p14:xfrm>
                  <a:off x="707686" y="2756834"/>
                  <a:ext cx="136080" cy="161280"/>
                </p14:xfrm>
              </p:contentPart>
            </mc:Choice>
            <mc:Fallback xmlns="">
              <p:pic>
                <p:nvPicPr>
                  <p:cNvPr id="109" name="Freihand 108">
                    <a:extLst>
                      <a:ext uri="{FF2B5EF4-FFF2-40B4-BE49-F238E27FC236}">
                        <a16:creationId xmlns:a16="http://schemas.microsoft.com/office/drawing/2014/main" id="{32F1C688-D5F5-4D0B-B55D-03AB05E2A6B8}"/>
                      </a:ext>
                    </a:extLst>
                  </p:cNvPr>
                  <p:cNvPicPr/>
                  <p:nvPr/>
                </p:nvPicPr>
                <p:blipFill>
                  <a:blip r:embed="rId117"/>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1" name="Freihand 110">
                    <a:extLst>
                      <a:ext uri="{FF2B5EF4-FFF2-40B4-BE49-F238E27FC236}">
                        <a16:creationId xmlns:a16="http://schemas.microsoft.com/office/drawing/2014/main" id="{52D753F7-FC82-475C-B680-B24E95A5D3A7}"/>
                      </a:ext>
                    </a:extLst>
                  </p14:cNvPr>
                  <p14:cNvContentPartPr/>
                  <p14:nvPr/>
                </p14:nvContentPartPr>
                <p14:xfrm>
                  <a:off x="946366" y="2859074"/>
                  <a:ext cx="9000" cy="4680"/>
                </p14:xfrm>
              </p:contentPart>
            </mc:Choice>
            <mc:Fallback xmlns="">
              <p:pic>
                <p:nvPicPr>
                  <p:cNvPr id="111" name="Freihand 110">
                    <a:extLst>
                      <a:ext uri="{FF2B5EF4-FFF2-40B4-BE49-F238E27FC236}">
                        <a16:creationId xmlns:a16="http://schemas.microsoft.com/office/drawing/2014/main" id="{52D753F7-FC82-475C-B680-B24E95A5D3A7}"/>
                      </a:ext>
                    </a:extLst>
                  </p:cNvPr>
                  <p:cNvPicPr/>
                  <p:nvPr/>
                </p:nvPicPr>
                <p:blipFill>
                  <a:blip r:embed="rId119"/>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2" name="Freihand 111">
                    <a:extLst>
                      <a:ext uri="{FF2B5EF4-FFF2-40B4-BE49-F238E27FC236}">
                        <a16:creationId xmlns:a16="http://schemas.microsoft.com/office/drawing/2014/main" id="{31BA197F-8780-4D62-BBC8-E48CC808EA69}"/>
                      </a:ext>
                    </a:extLst>
                  </p14:cNvPr>
                  <p14:cNvContentPartPr/>
                  <p14:nvPr/>
                </p14:nvContentPartPr>
                <p14:xfrm>
                  <a:off x="967966" y="2720114"/>
                  <a:ext cx="100800" cy="239760"/>
                </p14:xfrm>
              </p:contentPart>
            </mc:Choice>
            <mc:Fallback xmlns="">
              <p:pic>
                <p:nvPicPr>
                  <p:cNvPr id="112" name="Freihand 111">
                    <a:extLst>
                      <a:ext uri="{FF2B5EF4-FFF2-40B4-BE49-F238E27FC236}">
                        <a16:creationId xmlns:a16="http://schemas.microsoft.com/office/drawing/2014/main" id="{31BA197F-8780-4D62-BBC8-E48CC808EA69}"/>
                      </a:ext>
                    </a:extLst>
                  </p:cNvPr>
                  <p:cNvPicPr/>
                  <p:nvPr/>
                </p:nvPicPr>
                <p:blipFill>
                  <a:blip r:embed="rId121"/>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3" name="Freihand 112">
                    <a:extLst>
                      <a:ext uri="{FF2B5EF4-FFF2-40B4-BE49-F238E27FC236}">
                        <a16:creationId xmlns:a16="http://schemas.microsoft.com/office/drawing/2014/main" id="{32003B2B-5208-4084-8FA8-A47225B2A9DF}"/>
                      </a:ext>
                    </a:extLst>
                  </p14:cNvPr>
                  <p14:cNvContentPartPr/>
                  <p14:nvPr/>
                </p14:nvContentPartPr>
                <p14:xfrm>
                  <a:off x="1130326" y="2885354"/>
                  <a:ext cx="8280" cy="9000"/>
                </p14:xfrm>
              </p:contentPart>
            </mc:Choice>
            <mc:Fallback xmlns="">
              <p:pic>
                <p:nvPicPr>
                  <p:cNvPr id="113" name="Freihand 112">
                    <a:extLst>
                      <a:ext uri="{FF2B5EF4-FFF2-40B4-BE49-F238E27FC236}">
                        <a16:creationId xmlns:a16="http://schemas.microsoft.com/office/drawing/2014/main" id="{32003B2B-5208-4084-8FA8-A47225B2A9DF}"/>
                      </a:ext>
                    </a:extLst>
                  </p:cNvPr>
                  <p:cNvPicPr/>
                  <p:nvPr/>
                </p:nvPicPr>
                <p:blipFill>
                  <a:blip r:embed="rId123"/>
                  <a:stretch>
                    <a:fillRect/>
                  </a:stretch>
                </p:blipFill>
                <p:spPr>
                  <a:xfrm>
                    <a:off x="1121686" y="2876714"/>
                    <a:ext cx="25920" cy="26640"/>
                  </a:xfrm>
                  <a:prstGeom prst="rect">
                    <a:avLst/>
                  </a:prstGeom>
                </p:spPr>
              </p:pic>
            </mc:Fallback>
          </mc:AlternateContent>
        </p:grpSp>
        <p:grpSp>
          <p:nvGrpSpPr>
            <p:cNvPr id="81" name="Gruppieren 80">
              <a:extLst>
                <a:ext uri="{FF2B5EF4-FFF2-40B4-BE49-F238E27FC236}">
                  <a16:creationId xmlns:a16="http://schemas.microsoft.com/office/drawing/2014/main" id="{62F9D13D-9864-40C9-8F2F-674FAE80BAEE}"/>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124">
                <p14:nvContentPartPr>
                  <p14:cNvPr id="98" name="Freihand 97">
                    <a:extLst>
                      <a:ext uri="{FF2B5EF4-FFF2-40B4-BE49-F238E27FC236}">
                        <a16:creationId xmlns:a16="http://schemas.microsoft.com/office/drawing/2014/main" id="{D2FF5D99-331F-4C19-AC3F-46B64DCAA5C9}"/>
                      </a:ext>
                    </a:extLst>
                  </p14:cNvPr>
                  <p14:cNvContentPartPr/>
                  <p14:nvPr/>
                </p14:nvContentPartPr>
                <p14:xfrm>
                  <a:off x="1254526" y="2737034"/>
                  <a:ext cx="78480" cy="125280"/>
                </p14:xfrm>
              </p:contentPart>
            </mc:Choice>
            <mc:Fallback xmlns="">
              <p:pic>
                <p:nvPicPr>
                  <p:cNvPr id="98" name="Freihand 97">
                    <a:extLst>
                      <a:ext uri="{FF2B5EF4-FFF2-40B4-BE49-F238E27FC236}">
                        <a16:creationId xmlns:a16="http://schemas.microsoft.com/office/drawing/2014/main" id="{D2FF5D99-331F-4C19-AC3F-46B64DCAA5C9}"/>
                      </a:ext>
                    </a:extLst>
                  </p:cNvPr>
                  <p:cNvPicPr/>
                  <p:nvPr/>
                </p:nvPicPr>
                <p:blipFill>
                  <a:blip r:embed="rId125"/>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9" name="Freihand 98">
                    <a:extLst>
                      <a:ext uri="{FF2B5EF4-FFF2-40B4-BE49-F238E27FC236}">
                        <a16:creationId xmlns:a16="http://schemas.microsoft.com/office/drawing/2014/main" id="{BC07738B-B608-458B-A4D2-EC9535D331BF}"/>
                      </a:ext>
                    </a:extLst>
                  </p14:cNvPr>
                  <p14:cNvContentPartPr/>
                  <p14:nvPr/>
                </p14:nvContentPartPr>
                <p14:xfrm>
                  <a:off x="1300966" y="2756474"/>
                  <a:ext cx="105480" cy="254520"/>
                </p14:xfrm>
              </p:contentPart>
            </mc:Choice>
            <mc:Fallback xmlns="">
              <p:pic>
                <p:nvPicPr>
                  <p:cNvPr id="99" name="Freihand 98">
                    <a:extLst>
                      <a:ext uri="{FF2B5EF4-FFF2-40B4-BE49-F238E27FC236}">
                        <a16:creationId xmlns:a16="http://schemas.microsoft.com/office/drawing/2014/main" id="{BC07738B-B608-458B-A4D2-EC9535D331BF}"/>
                      </a:ext>
                    </a:extLst>
                  </p:cNvPr>
                  <p:cNvPicPr/>
                  <p:nvPr/>
                </p:nvPicPr>
                <p:blipFill>
                  <a:blip r:embed="rId127"/>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4" name="Freihand 103">
                    <a:extLst>
                      <a:ext uri="{FF2B5EF4-FFF2-40B4-BE49-F238E27FC236}">
                        <a16:creationId xmlns:a16="http://schemas.microsoft.com/office/drawing/2014/main" id="{E0021EB7-6D33-478E-8A28-8B8FFF4BE56C}"/>
                      </a:ext>
                    </a:extLst>
                  </p14:cNvPr>
                  <p14:cNvContentPartPr/>
                  <p14:nvPr/>
                </p14:nvContentPartPr>
                <p14:xfrm>
                  <a:off x="1420126" y="2791034"/>
                  <a:ext cx="100440" cy="78120"/>
                </p14:xfrm>
              </p:contentPart>
            </mc:Choice>
            <mc:Fallback xmlns="">
              <p:pic>
                <p:nvPicPr>
                  <p:cNvPr id="104" name="Freihand 103">
                    <a:extLst>
                      <a:ext uri="{FF2B5EF4-FFF2-40B4-BE49-F238E27FC236}">
                        <a16:creationId xmlns:a16="http://schemas.microsoft.com/office/drawing/2014/main" id="{E0021EB7-6D33-478E-8A28-8B8FFF4BE56C}"/>
                      </a:ext>
                    </a:extLst>
                  </p:cNvPr>
                  <p:cNvPicPr/>
                  <p:nvPr/>
                </p:nvPicPr>
                <p:blipFill>
                  <a:blip r:embed="rId129"/>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Freihand 106">
                    <a:extLst>
                      <a:ext uri="{FF2B5EF4-FFF2-40B4-BE49-F238E27FC236}">
                        <a16:creationId xmlns:a16="http://schemas.microsoft.com/office/drawing/2014/main" id="{E93DD5E5-EA74-4B96-9269-9B2DF206763E}"/>
                      </a:ext>
                    </a:extLst>
                  </p14:cNvPr>
                  <p14:cNvContentPartPr/>
                  <p14:nvPr/>
                </p14:nvContentPartPr>
                <p14:xfrm>
                  <a:off x="1576006" y="2769794"/>
                  <a:ext cx="98640" cy="93960"/>
                </p14:xfrm>
              </p:contentPart>
            </mc:Choice>
            <mc:Fallback xmlns="">
              <p:pic>
                <p:nvPicPr>
                  <p:cNvPr id="107" name="Freihand 106">
                    <a:extLst>
                      <a:ext uri="{FF2B5EF4-FFF2-40B4-BE49-F238E27FC236}">
                        <a16:creationId xmlns:a16="http://schemas.microsoft.com/office/drawing/2014/main" id="{E93DD5E5-EA74-4B96-9269-9B2DF206763E}"/>
                      </a:ext>
                    </a:extLst>
                  </p:cNvPr>
                  <p:cNvPicPr/>
                  <p:nvPr/>
                </p:nvPicPr>
                <p:blipFill>
                  <a:blip r:embed="rId131"/>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Freihand 107">
                    <a:extLst>
                      <a:ext uri="{FF2B5EF4-FFF2-40B4-BE49-F238E27FC236}">
                        <a16:creationId xmlns:a16="http://schemas.microsoft.com/office/drawing/2014/main" id="{3A0837E0-8D74-4457-B077-2B6E76E5767D}"/>
                      </a:ext>
                    </a:extLst>
                  </p14:cNvPr>
                  <p14:cNvContentPartPr/>
                  <p14:nvPr/>
                </p14:nvContentPartPr>
                <p14:xfrm>
                  <a:off x="1711726" y="2746034"/>
                  <a:ext cx="97920" cy="86760"/>
                </p14:xfrm>
              </p:contentPart>
            </mc:Choice>
            <mc:Fallback xmlns="">
              <p:pic>
                <p:nvPicPr>
                  <p:cNvPr id="108" name="Freihand 107">
                    <a:extLst>
                      <a:ext uri="{FF2B5EF4-FFF2-40B4-BE49-F238E27FC236}">
                        <a16:creationId xmlns:a16="http://schemas.microsoft.com/office/drawing/2014/main" id="{3A0837E0-8D74-4457-B077-2B6E76E5767D}"/>
                      </a:ext>
                    </a:extLst>
                  </p:cNvPr>
                  <p:cNvPicPr/>
                  <p:nvPr/>
                </p:nvPicPr>
                <p:blipFill>
                  <a:blip r:embed="rId133"/>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82" name="Freihand 81">
                  <a:extLst>
                    <a:ext uri="{FF2B5EF4-FFF2-40B4-BE49-F238E27FC236}">
                      <a16:creationId xmlns:a16="http://schemas.microsoft.com/office/drawing/2014/main" id="{73566813-5E83-4354-9A6A-0B0D805D1740}"/>
                    </a:ext>
                  </a:extLst>
                </p14:cNvPr>
                <p14:cNvContentPartPr/>
                <p14:nvPr/>
              </p14:nvContentPartPr>
              <p14:xfrm>
                <a:off x="711286" y="3135914"/>
                <a:ext cx="143280" cy="114120"/>
              </p14:xfrm>
            </p:contentPart>
          </mc:Choice>
          <mc:Fallback xmlns="">
            <p:pic>
              <p:nvPicPr>
                <p:cNvPr id="82" name="Freihand 81">
                  <a:extLst>
                    <a:ext uri="{FF2B5EF4-FFF2-40B4-BE49-F238E27FC236}">
                      <a16:creationId xmlns:a16="http://schemas.microsoft.com/office/drawing/2014/main" id="{73566813-5E83-4354-9A6A-0B0D805D1740}"/>
                    </a:ext>
                  </a:extLst>
                </p:cNvPr>
                <p:cNvPicPr/>
                <p:nvPr/>
              </p:nvPicPr>
              <p:blipFill>
                <a:blip r:embed="rId135"/>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Freihand 82">
                  <a:extLst>
                    <a:ext uri="{FF2B5EF4-FFF2-40B4-BE49-F238E27FC236}">
                      <a16:creationId xmlns:a16="http://schemas.microsoft.com/office/drawing/2014/main" id="{DE3FEA81-9140-4E40-90AF-092180AAB9BD}"/>
                    </a:ext>
                  </a:extLst>
                </p14:cNvPr>
                <p14:cNvContentPartPr/>
                <p14:nvPr/>
              </p14:nvContentPartPr>
              <p14:xfrm>
                <a:off x="917206" y="3125834"/>
                <a:ext cx="106200" cy="161640"/>
              </p14:xfrm>
            </p:contentPart>
          </mc:Choice>
          <mc:Fallback xmlns="">
            <p:pic>
              <p:nvPicPr>
                <p:cNvPr id="83" name="Freihand 82">
                  <a:extLst>
                    <a:ext uri="{FF2B5EF4-FFF2-40B4-BE49-F238E27FC236}">
                      <a16:creationId xmlns:a16="http://schemas.microsoft.com/office/drawing/2014/main" id="{DE3FEA81-9140-4E40-90AF-092180AAB9BD}"/>
                    </a:ext>
                  </a:extLst>
                </p:cNvPr>
                <p:cNvPicPr/>
                <p:nvPr/>
              </p:nvPicPr>
              <p:blipFill>
                <a:blip r:embed="rId137"/>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Freihand 83">
                  <a:extLst>
                    <a:ext uri="{FF2B5EF4-FFF2-40B4-BE49-F238E27FC236}">
                      <a16:creationId xmlns:a16="http://schemas.microsoft.com/office/drawing/2014/main" id="{19F2BB14-6521-41C9-8333-EBDB767215F0}"/>
                    </a:ext>
                  </a:extLst>
                </p14:cNvPr>
                <p14:cNvContentPartPr/>
                <p14:nvPr/>
              </p14:nvContentPartPr>
              <p14:xfrm>
                <a:off x="1083886" y="3096314"/>
                <a:ext cx="90000" cy="156240"/>
              </p14:xfrm>
            </p:contentPart>
          </mc:Choice>
          <mc:Fallback xmlns="">
            <p:pic>
              <p:nvPicPr>
                <p:cNvPr id="84" name="Freihand 83">
                  <a:extLst>
                    <a:ext uri="{FF2B5EF4-FFF2-40B4-BE49-F238E27FC236}">
                      <a16:creationId xmlns:a16="http://schemas.microsoft.com/office/drawing/2014/main" id="{19F2BB14-6521-41C9-8333-EBDB767215F0}"/>
                    </a:ext>
                  </a:extLst>
                </p:cNvPr>
                <p:cNvPicPr/>
                <p:nvPr/>
              </p:nvPicPr>
              <p:blipFill>
                <a:blip r:embed="rId139"/>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Freihand 84">
                  <a:extLst>
                    <a:ext uri="{FF2B5EF4-FFF2-40B4-BE49-F238E27FC236}">
                      <a16:creationId xmlns:a16="http://schemas.microsoft.com/office/drawing/2014/main" id="{C8254AEA-CE57-4542-BF8A-201558FE079F}"/>
                    </a:ext>
                  </a:extLst>
                </p14:cNvPr>
                <p14:cNvContentPartPr/>
                <p14:nvPr/>
              </p14:nvContentPartPr>
              <p14:xfrm>
                <a:off x="1233646" y="3055274"/>
                <a:ext cx="106560" cy="137160"/>
              </p14:xfrm>
            </p:contentPart>
          </mc:Choice>
          <mc:Fallback xmlns="">
            <p:pic>
              <p:nvPicPr>
                <p:cNvPr id="85" name="Freihand 84">
                  <a:extLst>
                    <a:ext uri="{FF2B5EF4-FFF2-40B4-BE49-F238E27FC236}">
                      <a16:creationId xmlns:a16="http://schemas.microsoft.com/office/drawing/2014/main" id="{C8254AEA-CE57-4542-BF8A-201558FE079F}"/>
                    </a:ext>
                  </a:extLst>
                </p:cNvPr>
                <p:cNvPicPr/>
                <p:nvPr/>
              </p:nvPicPr>
              <p:blipFill>
                <a:blip r:embed="rId141"/>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Freihand 85">
                  <a:extLst>
                    <a:ext uri="{FF2B5EF4-FFF2-40B4-BE49-F238E27FC236}">
                      <a16:creationId xmlns:a16="http://schemas.microsoft.com/office/drawing/2014/main" id="{99867472-08AF-4344-A93E-8CE38A1F8784}"/>
                    </a:ext>
                  </a:extLst>
                </p14:cNvPr>
                <p14:cNvContentPartPr/>
                <p14:nvPr/>
              </p14:nvContentPartPr>
              <p14:xfrm>
                <a:off x="1367206" y="3119354"/>
                <a:ext cx="34560" cy="76320"/>
              </p14:xfrm>
            </p:contentPart>
          </mc:Choice>
          <mc:Fallback xmlns="">
            <p:pic>
              <p:nvPicPr>
                <p:cNvPr id="86" name="Freihand 85">
                  <a:extLst>
                    <a:ext uri="{FF2B5EF4-FFF2-40B4-BE49-F238E27FC236}">
                      <a16:creationId xmlns:a16="http://schemas.microsoft.com/office/drawing/2014/main" id="{99867472-08AF-4344-A93E-8CE38A1F8784}"/>
                    </a:ext>
                  </a:extLst>
                </p:cNvPr>
                <p:cNvPicPr/>
                <p:nvPr/>
              </p:nvPicPr>
              <p:blipFill>
                <a:blip r:embed="rId143"/>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Freihand 89">
                  <a:extLst>
                    <a:ext uri="{FF2B5EF4-FFF2-40B4-BE49-F238E27FC236}">
                      <a16:creationId xmlns:a16="http://schemas.microsoft.com/office/drawing/2014/main" id="{0C5F484A-C758-43BE-8AEA-FE842A2CB069}"/>
                    </a:ext>
                  </a:extLst>
                </p14:cNvPr>
                <p14:cNvContentPartPr/>
                <p14:nvPr/>
              </p14:nvContentPartPr>
              <p14:xfrm>
                <a:off x="1374766" y="3054194"/>
                <a:ext cx="15840" cy="23760"/>
              </p14:xfrm>
            </p:contentPart>
          </mc:Choice>
          <mc:Fallback xmlns="">
            <p:pic>
              <p:nvPicPr>
                <p:cNvPr id="90" name="Freihand 89">
                  <a:extLst>
                    <a:ext uri="{FF2B5EF4-FFF2-40B4-BE49-F238E27FC236}">
                      <a16:creationId xmlns:a16="http://schemas.microsoft.com/office/drawing/2014/main" id="{0C5F484A-C758-43BE-8AEA-FE842A2CB069}"/>
                    </a:ext>
                  </a:extLst>
                </p:cNvPr>
                <p:cNvPicPr/>
                <p:nvPr/>
              </p:nvPicPr>
              <p:blipFill>
                <a:blip r:embed="rId145"/>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Freihand 90">
                  <a:extLst>
                    <a:ext uri="{FF2B5EF4-FFF2-40B4-BE49-F238E27FC236}">
                      <a16:creationId xmlns:a16="http://schemas.microsoft.com/office/drawing/2014/main" id="{2BA86210-1E7E-44EF-9A65-3FFB9A73A6B7}"/>
                    </a:ext>
                  </a:extLst>
                </p14:cNvPr>
                <p14:cNvContentPartPr/>
                <p14:nvPr/>
              </p14:nvContentPartPr>
              <p14:xfrm>
                <a:off x="1455766" y="3081914"/>
                <a:ext cx="90000" cy="98280"/>
              </p14:xfrm>
            </p:contentPart>
          </mc:Choice>
          <mc:Fallback xmlns="">
            <p:pic>
              <p:nvPicPr>
                <p:cNvPr id="91" name="Freihand 90">
                  <a:extLst>
                    <a:ext uri="{FF2B5EF4-FFF2-40B4-BE49-F238E27FC236}">
                      <a16:creationId xmlns:a16="http://schemas.microsoft.com/office/drawing/2014/main" id="{2BA86210-1E7E-44EF-9A65-3FFB9A73A6B7}"/>
                    </a:ext>
                  </a:extLst>
                </p:cNvPr>
                <p:cNvPicPr/>
                <p:nvPr/>
              </p:nvPicPr>
              <p:blipFill>
                <a:blip r:embed="rId147"/>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Freihand 91">
                  <a:extLst>
                    <a:ext uri="{FF2B5EF4-FFF2-40B4-BE49-F238E27FC236}">
                      <a16:creationId xmlns:a16="http://schemas.microsoft.com/office/drawing/2014/main" id="{0F296078-F433-4B83-97B8-6253224F25F3}"/>
                    </a:ext>
                  </a:extLst>
                </p14:cNvPr>
                <p14:cNvContentPartPr/>
                <p14:nvPr/>
              </p14:nvContentPartPr>
              <p14:xfrm>
                <a:off x="1569166" y="3077954"/>
                <a:ext cx="110520" cy="95040"/>
              </p14:xfrm>
            </p:contentPart>
          </mc:Choice>
          <mc:Fallback xmlns="">
            <p:pic>
              <p:nvPicPr>
                <p:cNvPr id="92" name="Freihand 91">
                  <a:extLst>
                    <a:ext uri="{FF2B5EF4-FFF2-40B4-BE49-F238E27FC236}">
                      <a16:creationId xmlns:a16="http://schemas.microsoft.com/office/drawing/2014/main" id="{0F296078-F433-4B83-97B8-6253224F25F3}"/>
                    </a:ext>
                  </a:extLst>
                </p:cNvPr>
                <p:cNvPicPr/>
                <p:nvPr/>
              </p:nvPicPr>
              <p:blipFill>
                <a:blip r:embed="rId149"/>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Freihand 92">
                  <a:extLst>
                    <a:ext uri="{FF2B5EF4-FFF2-40B4-BE49-F238E27FC236}">
                      <a16:creationId xmlns:a16="http://schemas.microsoft.com/office/drawing/2014/main" id="{4E4DA86C-CF70-495E-BAE1-F75944C70399}"/>
                    </a:ext>
                  </a:extLst>
                </p14:cNvPr>
                <p14:cNvContentPartPr/>
                <p14:nvPr/>
              </p14:nvContentPartPr>
              <p14:xfrm>
                <a:off x="1677526" y="2939714"/>
                <a:ext cx="115920" cy="195120"/>
              </p14:xfrm>
            </p:contentPart>
          </mc:Choice>
          <mc:Fallback xmlns="">
            <p:pic>
              <p:nvPicPr>
                <p:cNvPr id="93" name="Freihand 92">
                  <a:extLst>
                    <a:ext uri="{FF2B5EF4-FFF2-40B4-BE49-F238E27FC236}">
                      <a16:creationId xmlns:a16="http://schemas.microsoft.com/office/drawing/2014/main" id="{4E4DA86C-CF70-495E-BAE1-F75944C70399}"/>
                    </a:ext>
                  </a:extLst>
                </p:cNvPr>
                <p:cNvPicPr/>
                <p:nvPr/>
              </p:nvPicPr>
              <p:blipFill>
                <a:blip r:embed="rId151"/>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Freihand 93">
                  <a:extLst>
                    <a:ext uri="{FF2B5EF4-FFF2-40B4-BE49-F238E27FC236}">
                      <a16:creationId xmlns:a16="http://schemas.microsoft.com/office/drawing/2014/main" id="{1BA54059-D8C9-4714-B579-F81BC8F1242B}"/>
                    </a:ext>
                  </a:extLst>
                </p14:cNvPr>
                <p14:cNvContentPartPr/>
                <p14:nvPr/>
              </p14:nvContentPartPr>
              <p14:xfrm>
                <a:off x="1828726" y="3063914"/>
                <a:ext cx="23760" cy="85320"/>
              </p14:xfrm>
            </p:contentPart>
          </mc:Choice>
          <mc:Fallback xmlns="">
            <p:pic>
              <p:nvPicPr>
                <p:cNvPr id="94" name="Freihand 93">
                  <a:extLst>
                    <a:ext uri="{FF2B5EF4-FFF2-40B4-BE49-F238E27FC236}">
                      <a16:creationId xmlns:a16="http://schemas.microsoft.com/office/drawing/2014/main" id="{1BA54059-D8C9-4714-B579-F81BC8F1242B}"/>
                    </a:ext>
                  </a:extLst>
                </p:cNvPr>
                <p:cNvPicPr/>
                <p:nvPr/>
              </p:nvPicPr>
              <p:blipFill>
                <a:blip r:embed="rId153"/>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Freihand 94">
                  <a:extLst>
                    <a:ext uri="{FF2B5EF4-FFF2-40B4-BE49-F238E27FC236}">
                      <a16:creationId xmlns:a16="http://schemas.microsoft.com/office/drawing/2014/main" id="{B301D367-EA22-4389-A145-0F33B3EB4D06}"/>
                    </a:ext>
                  </a:extLst>
                </p14:cNvPr>
                <p14:cNvContentPartPr/>
                <p14:nvPr/>
              </p14:nvContentPartPr>
              <p14:xfrm>
                <a:off x="1832686" y="3005594"/>
                <a:ext cx="19800" cy="24480"/>
              </p14:xfrm>
            </p:contentPart>
          </mc:Choice>
          <mc:Fallback xmlns="">
            <p:pic>
              <p:nvPicPr>
                <p:cNvPr id="95" name="Freihand 94">
                  <a:extLst>
                    <a:ext uri="{FF2B5EF4-FFF2-40B4-BE49-F238E27FC236}">
                      <a16:creationId xmlns:a16="http://schemas.microsoft.com/office/drawing/2014/main" id="{B301D367-EA22-4389-A145-0F33B3EB4D06}"/>
                    </a:ext>
                  </a:extLst>
                </p:cNvPr>
                <p:cNvPicPr/>
                <p:nvPr/>
              </p:nvPicPr>
              <p:blipFill>
                <a:blip r:embed="rId155"/>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Freihand 95">
                  <a:extLst>
                    <a:ext uri="{FF2B5EF4-FFF2-40B4-BE49-F238E27FC236}">
                      <a16:creationId xmlns:a16="http://schemas.microsoft.com/office/drawing/2014/main" id="{2D05DC4B-DB5C-4E62-866A-27D3D8B05324}"/>
                    </a:ext>
                  </a:extLst>
                </p14:cNvPr>
                <p14:cNvContentPartPr/>
                <p14:nvPr/>
              </p14:nvContentPartPr>
              <p14:xfrm>
                <a:off x="1906126" y="3069314"/>
                <a:ext cx="82080" cy="74160"/>
              </p14:xfrm>
            </p:contentPart>
          </mc:Choice>
          <mc:Fallback xmlns="">
            <p:pic>
              <p:nvPicPr>
                <p:cNvPr id="96" name="Freihand 95">
                  <a:extLst>
                    <a:ext uri="{FF2B5EF4-FFF2-40B4-BE49-F238E27FC236}">
                      <a16:creationId xmlns:a16="http://schemas.microsoft.com/office/drawing/2014/main" id="{2D05DC4B-DB5C-4E62-866A-27D3D8B05324}"/>
                    </a:ext>
                  </a:extLst>
                </p:cNvPr>
                <p:cNvPicPr/>
                <p:nvPr/>
              </p:nvPicPr>
              <p:blipFill>
                <a:blip r:embed="rId157"/>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Freihand 96">
                  <a:extLst>
                    <a:ext uri="{FF2B5EF4-FFF2-40B4-BE49-F238E27FC236}">
                      <a16:creationId xmlns:a16="http://schemas.microsoft.com/office/drawing/2014/main" id="{9387CD55-44D1-4973-B9A5-4A5679E49865}"/>
                    </a:ext>
                  </a:extLst>
                </p14:cNvPr>
                <p14:cNvContentPartPr/>
                <p14:nvPr/>
              </p14:nvContentPartPr>
              <p14:xfrm>
                <a:off x="2049406" y="3061754"/>
                <a:ext cx="64080" cy="80640"/>
              </p14:xfrm>
            </p:contentPart>
          </mc:Choice>
          <mc:Fallback xmlns="">
            <p:pic>
              <p:nvPicPr>
                <p:cNvPr id="97" name="Freihand 96">
                  <a:extLst>
                    <a:ext uri="{FF2B5EF4-FFF2-40B4-BE49-F238E27FC236}">
                      <a16:creationId xmlns:a16="http://schemas.microsoft.com/office/drawing/2014/main" id="{9387CD55-44D1-4973-B9A5-4A5679E49865}"/>
                    </a:ext>
                  </a:extLst>
                </p:cNvPr>
                <p:cNvPicPr/>
                <p:nvPr/>
              </p:nvPicPr>
              <p:blipFill>
                <a:blip r:embed="rId159"/>
                <a:stretch>
                  <a:fillRect/>
                </a:stretch>
              </p:blipFill>
              <p:spPr>
                <a:xfrm>
                  <a:off x="2040406" y="3053114"/>
                  <a:ext cx="81720" cy="98280"/>
                </a:xfrm>
                <a:prstGeom prst="rect">
                  <a:avLst/>
                </a:prstGeom>
              </p:spPr>
            </p:pic>
          </mc:Fallback>
        </mc:AlternateContent>
      </p:grpSp>
      <p:grpSp>
        <p:nvGrpSpPr>
          <p:cNvPr id="116" name="Gruppieren 115">
            <a:extLst>
              <a:ext uri="{FF2B5EF4-FFF2-40B4-BE49-F238E27FC236}">
                <a16:creationId xmlns:a16="http://schemas.microsoft.com/office/drawing/2014/main" id="{2F555665-9BE9-47D7-850F-5CD8DC30C5D5}"/>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0">
              <p14:nvContentPartPr>
                <p14:cNvPr id="118" name="Freihand 117">
                  <a:extLst>
                    <a:ext uri="{FF2B5EF4-FFF2-40B4-BE49-F238E27FC236}">
                      <a16:creationId xmlns:a16="http://schemas.microsoft.com/office/drawing/2014/main" id="{5AB700A4-FDC8-48D7-9DDB-2D778B4C72A3}"/>
                    </a:ext>
                  </a:extLst>
                </p14:cNvPr>
                <p14:cNvContentPartPr/>
                <p14:nvPr/>
              </p14:nvContentPartPr>
              <p14:xfrm>
                <a:off x="697966" y="2917034"/>
                <a:ext cx="118800" cy="125640"/>
              </p14:xfrm>
            </p:contentPart>
          </mc:Choice>
          <mc:Fallback xmlns="">
            <p:pic>
              <p:nvPicPr>
                <p:cNvPr id="118" name="Freihand 117">
                  <a:extLst>
                    <a:ext uri="{FF2B5EF4-FFF2-40B4-BE49-F238E27FC236}">
                      <a16:creationId xmlns:a16="http://schemas.microsoft.com/office/drawing/2014/main" id="{5AB700A4-FDC8-48D7-9DDB-2D778B4C72A3}"/>
                    </a:ext>
                  </a:extLst>
                </p:cNvPr>
                <p:cNvPicPr/>
                <p:nvPr/>
              </p:nvPicPr>
              <p:blipFill>
                <a:blip r:embed="rId161"/>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2" name="Freihand 121">
                  <a:extLst>
                    <a:ext uri="{FF2B5EF4-FFF2-40B4-BE49-F238E27FC236}">
                      <a16:creationId xmlns:a16="http://schemas.microsoft.com/office/drawing/2014/main" id="{3B47E236-383C-46DA-B562-587BC739B966}"/>
                    </a:ext>
                  </a:extLst>
                </p14:cNvPr>
                <p14:cNvContentPartPr/>
                <p14:nvPr/>
              </p14:nvContentPartPr>
              <p14:xfrm>
                <a:off x="901726" y="3005594"/>
                <a:ext cx="15840" cy="6840"/>
              </p14:xfrm>
            </p:contentPart>
          </mc:Choice>
          <mc:Fallback xmlns="">
            <p:pic>
              <p:nvPicPr>
                <p:cNvPr id="122" name="Freihand 121">
                  <a:extLst>
                    <a:ext uri="{FF2B5EF4-FFF2-40B4-BE49-F238E27FC236}">
                      <a16:creationId xmlns:a16="http://schemas.microsoft.com/office/drawing/2014/main" id="{3B47E236-383C-46DA-B562-587BC739B966}"/>
                    </a:ext>
                  </a:extLst>
                </p:cNvPr>
                <p:cNvPicPr/>
                <p:nvPr/>
              </p:nvPicPr>
              <p:blipFill>
                <a:blip r:embed="rId163"/>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 name="Freihand 122">
                  <a:extLst>
                    <a:ext uri="{FF2B5EF4-FFF2-40B4-BE49-F238E27FC236}">
                      <a16:creationId xmlns:a16="http://schemas.microsoft.com/office/drawing/2014/main" id="{62BDD903-7014-4483-BF75-5C723D6E1898}"/>
                    </a:ext>
                  </a:extLst>
                </p14:cNvPr>
                <p14:cNvContentPartPr/>
                <p14:nvPr/>
              </p14:nvContentPartPr>
              <p14:xfrm>
                <a:off x="913606" y="2888954"/>
                <a:ext cx="148320" cy="181440"/>
              </p14:xfrm>
            </p:contentPart>
          </mc:Choice>
          <mc:Fallback xmlns="">
            <p:pic>
              <p:nvPicPr>
                <p:cNvPr id="123" name="Freihand 122">
                  <a:extLst>
                    <a:ext uri="{FF2B5EF4-FFF2-40B4-BE49-F238E27FC236}">
                      <a16:creationId xmlns:a16="http://schemas.microsoft.com/office/drawing/2014/main" id="{62BDD903-7014-4483-BF75-5C723D6E1898}"/>
                    </a:ext>
                  </a:extLst>
                </p:cNvPr>
                <p:cNvPicPr/>
                <p:nvPr/>
              </p:nvPicPr>
              <p:blipFill>
                <a:blip r:embed="rId165"/>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6" name="Freihand 125">
                  <a:extLst>
                    <a:ext uri="{FF2B5EF4-FFF2-40B4-BE49-F238E27FC236}">
                      <a16:creationId xmlns:a16="http://schemas.microsoft.com/office/drawing/2014/main" id="{8B75A9C0-076E-4FA6-8F48-29AB79B0A8CA}"/>
                    </a:ext>
                  </a:extLst>
                </p14:cNvPr>
                <p14:cNvContentPartPr/>
                <p14:nvPr/>
              </p14:nvContentPartPr>
              <p14:xfrm>
                <a:off x="1096126" y="3014234"/>
                <a:ext cx="11520" cy="8280"/>
              </p14:xfrm>
            </p:contentPart>
          </mc:Choice>
          <mc:Fallback xmlns="">
            <p:pic>
              <p:nvPicPr>
                <p:cNvPr id="126" name="Freihand 125">
                  <a:extLst>
                    <a:ext uri="{FF2B5EF4-FFF2-40B4-BE49-F238E27FC236}">
                      <a16:creationId xmlns:a16="http://schemas.microsoft.com/office/drawing/2014/main" id="{8B75A9C0-076E-4FA6-8F48-29AB79B0A8CA}"/>
                    </a:ext>
                  </a:extLst>
                </p:cNvPr>
                <p:cNvPicPr/>
                <p:nvPr/>
              </p:nvPicPr>
              <p:blipFill>
                <a:blip r:embed="rId167"/>
                <a:stretch>
                  <a:fillRect/>
                </a:stretch>
              </p:blipFill>
              <p:spPr>
                <a:xfrm>
                  <a:off x="1087486" y="3005594"/>
                  <a:ext cx="29160" cy="25920"/>
                </a:xfrm>
                <a:prstGeom prst="rect">
                  <a:avLst/>
                </a:prstGeom>
              </p:spPr>
            </p:pic>
          </mc:Fallback>
        </mc:AlternateContent>
      </p:grpSp>
      <p:pic>
        <p:nvPicPr>
          <p:cNvPr id="135" name="Grafik 134">
            <a:extLst>
              <a:ext uri="{FF2B5EF4-FFF2-40B4-BE49-F238E27FC236}">
                <a16:creationId xmlns:a16="http://schemas.microsoft.com/office/drawing/2014/main" id="{DAF6765D-D021-4AEF-AB0E-B89AA86EF415}"/>
              </a:ext>
            </a:extLst>
          </p:cNvPr>
          <p:cNvPicPr>
            <a:picLocks noChangeAspect="1"/>
          </p:cNvPicPr>
          <p:nvPr/>
        </p:nvPicPr>
        <p:blipFill>
          <a:blip r:embed="rId168"/>
          <a:stretch>
            <a:fillRect/>
          </a:stretch>
        </p:blipFill>
        <p:spPr>
          <a:xfrm>
            <a:off x="9144123" y="5060555"/>
            <a:ext cx="432144" cy="420293"/>
          </a:xfrm>
          <a:prstGeom prst="rect">
            <a:avLst/>
          </a:prstGeom>
        </p:spPr>
      </p:pic>
      <p:pic>
        <p:nvPicPr>
          <p:cNvPr id="136" name="Grafik 135">
            <a:extLst>
              <a:ext uri="{FF2B5EF4-FFF2-40B4-BE49-F238E27FC236}">
                <a16:creationId xmlns:a16="http://schemas.microsoft.com/office/drawing/2014/main" id="{BF9F14F1-EF93-4466-813B-F1111A127CAA}"/>
              </a:ext>
            </a:extLst>
          </p:cNvPr>
          <p:cNvPicPr>
            <a:picLocks noChangeAspect="1"/>
          </p:cNvPicPr>
          <p:nvPr/>
        </p:nvPicPr>
        <p:blipFill>
          <a:blip r:embed="rId169"/>
          <a:stretch>
            <a:fillRect/>
          </a:stretch>
        </p:blipFill>
        <p:spPr>
          <a:xfrm>
            <a:off x="9692674" y="5060555"/>
            <a:ext cx="432144" cy="423952"/>
          </a:xfrm>
          <a:prstGeom prst="rect">
            <a:avLst/>
          </a:prstGeom>
        </p:spPr>
      </p:pic>
      <p:pic>
        <p:nvPicPr>
          <p:cNvPr id="137" name="Grafik 136">
            <a:extLst>
              <a:ext uri="{FF2B5EF4-FFF2-40B4-BE49-F238E27FC236}">
                <a16:creationId xmlns:a16="http://schemas.microsoft.com/office/drawing/2014/main" id="{6CBCD484-6705-4022-A9B1-5633A093A882}"/>
              </a:ext>
            </a:extLst>
          </p:cNvPr>
          <p:cNvPicPr>
            <a:picLocks noChangeAspect="1"/>
          </p:cNvPicPr>
          <p:nvPr/>
        </p:nvPicPr>
        <p:blipFill>
          <a:blip r:embed="rId170"/>
          <a:stretch>
            <a:fillRect/>
          </a:stretch>
        </p:blipFill>
        <p:spPr>
          <a:xfrm>
            <a:off x="10190591" y="5048591"/>
            <a:ext cx="512200" cy="419673"/>
          </a:xfrm>
          <a:prstGeom prst="rect">
            <a:avLst/>
          </a:prstGeom>
        </p:spPr>
      </p:pic>
      <p:grpSp>
        <p:nvGrpSpPr>
          <p:cNvPr id="138" name="Gruppieren 137">
            <a:extLst>
              <a:ext uri="{FF2B5EF4-FFF2-40B4-BE49-F238E27FC236}">
                <a16:creationId xmlns:a16="http://schemas.microsoft.com/office/drawing/2014/main" id="{FAE2D8F7-518D-4F0E-81A8-25C1B4CE04E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1">
              <p14:nvContentPartPr>
                <p14:cNvPr id="139" name="Freihand 138">
                  <a:extLst>
                    <a:ext uri="{FF2B5EF4-FFF2-40B4-BE49-F238E27FC236}">
                      <a16:creationId xmlns:a16="http://schemas.microsoft.com/office/drawing/2014/main" id="{1F69B59C-601E-4A74-ACDA-79268B298453}"/>
                    </a:ext>
                  </a:extLst>
                </p14:cNvPr>
                <p14:cNvContentPartPr/>
                <p14:nvPr/>
              </p14:nvContentPartPr>
              <p14:xfrm>
                <a:off x="695446" y="2570714"/>
                <a:ext cx="175320" cy="157680"/>
              </p14:xfrm>
            </p:contentPart>
          </mc:Choice>
          <mc:Fallback xmlns="">
            <p:pic>
              <p:nvPicPr>
                <p:cNvPr id="139" name="Freihand 138">
                  <a:extLst>
                    <a:ext uri="{FF2B5EF4-FFF2-40B4-BE49-F238E27FC236}">
                      <a16:creationId xmlns:a16="http://schemas.microsoft.com/office/drawing/2014/main" id="{1F69B59C-601E-4A74-ACDA-79268B298453}"/>
                    </a:ext>
                  </a:extLst>
                </p:cNvPr>
                <p:cNvPicPr/>
                <p:nvPr/>
              </p:nvPicPr>
              <p:blipFill>
                <a:blip r:embed="rId172"/>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0" name="Freihand 139">
                  <a:extLst>
                    <a:ext uri="{FF2B5EF4-FFF2-40B4-BE49-F238E27FC236}">
                      <a16:creationId xmlns:a16="http://schemas.microsoft.com/office/drawing/2014/main" id="{3CEBA668-93CA-4A18-B1FA-36041D01E134}"/>
                    </a:ext>
                  </a:extLst>
                </p14:cNvPr>
                <p14:cNvContentPartPr/>
                <p14:nvPr/>
              </p14:nvContentPartPr>
              <p14:xfrm>
                <a:off x="846646" y="2475314"/>
                <a:ext cx="132840" cy="187560"/>
              </p14:xfrm>
            </p:contentPart>
          </mc:Choice>
          <mc:Fallback xmlns="">
            <p:pic>
              <p:nvPicPr>
                <p:cNvPr id="140" name="Freihand 139">
                  <a:extLst>
                    <a:ext uri="{FF2B5EF4-FFF2-40B4-BE49-F238E27FC236}">
                      <a16:creationId xmlns:a16="http://schemas.microsoft.com/office/drawing/2014/main" id="{3CEBA668-93CA-4A18-B1FA-36041D01E134}"/>
                    </a:ext>
                  </a:extLst>
                </p:cNvPr>
                <p:cNvPicPr/>
                <p:nvPr/>
              </p:nvPicPr>
              <p:blipFill>
                <a:blip r:embed="rId174"/>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1" name="Freihand 140">
                  <a:extLst>
                    <a:ext uri="{FF2B5EF4-FFF2-40B4-BE49-F238E27FC236}">
                      <a16:creationId xmlns:a16="http://schemas.microsoft.com/office/drawing/2014/main" id="{A0887B78-B118-4FF2-89C2-EC62516EF17D}"/>
                    </a:ext>
                  </a:extLst>
                </p14:cNvPr>
                <p14:cNvContentPartPr/>
                <p14:nvPr/>
              </p14:nvContentPartPr>
              <p14:xfrm>
                <a:off x="995326" y="2577194"/>
                <a:ext cx="139680" cy="115920"/>
              </p14:xfrm>
            </p:contentPart>
          </mc:Choice>
          <mc:Fallback xmlns="">
            <p:pic>
              <p:nvPicPr>
                <p:cNvPr id="141" name="Freihand 140">
                  <a:extLst>
                    <a:ext uri="{FF2B5EF4-FFF2-40B4-BE49-F238E27FC236}">
                      <a16:creationId xmlns:a16="http://schemas.microsoft.com/office/drawing/2014/main" id="{A0887B78-B118-4FF2-89C2-EC62516EF17D}"/>
                    </a:ext>
                  </a:extLst>
                </p:cNvPr>
                <p:cNvPicPr/>
                <p:nvPr/>
              </p:nvPicPr>
              <p:blipFill>
                <a:blip r:embed="rId176"/>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2" name="Freihand 141">
                  <a:extLst>
                    <a:ext uri="{FF2B5EF4-FFF2-40B4-BE49-F238E27FC236}">
                      <a16:creationId xmlns:a16="http://schemas.microsoft.com/office/drawing/2014/main" id="{FA05C52F-4F86-4656-BE4B-0E8BAB6D1486}"/>
                    </a:ext>
                  </a:extLst>
                </p14:cNvPr>
                <p14:cNvContentPartPr/>
                <p14:nvPr/>
              </p14:nvContentPartPr>
              <p14:xfrm>
                <a:off x="1231126" y="2665754"/>
                <a:ext cx="360" cy="6480"/>
              </p14:xfrm>
            </p:contentPart>
          </mc:Choice>
          <mc:Fallback xmlns="">
            <p:pic>
              <p:nvPicPr>
                <p:cNvPr id="142" name="Freihand 141">
                  <a:extLst>
                    <a:ext uri="{FF2B5EF4-FFF2-40B4-BE49-F238E27FC236}">
                      <a16:creationId xmlns:a16="http://schemas.microsoft.com/office/drawing/2014/main" id="{FA05C52F-4F86-4656-BE4B-0E8BAB6D1486}"/>
                    </a:ext>
                  </a:extLst>
                </p:cNvPr>
                <p:cNvPicPr/>
                <p:nvPr/>
              </p:nvPicPr>
              <p:blipFill>
                <a:blip r:embed="rId178"/>
                <a:stretch>
                  <a:fillRect/>
                </a:stretch>
              </p:blipFill>
              <p:spPr>
                <a:xfrm>
                  <a:off x="1222486" y="2656754"/>
                  <a:ext cx="18000" cy="24120"/>
                </a:xfrm>
                <a:prstGeom prst="rect">
                  <a:avLst/>
                </a:prstGeom>
              </p:spPr>
            </p:pic>
          </mc:Fallback>
        </mc:AlternateContent>
      </p:grpSp>
      <p:grpSp>
        <p:nvGrpSpPr>
          <p:cNvPr id="110" name="Gruppieren 109">
            <a:extLst>
              <a:ext uri="{FF2B5EF4-FFF2-40B4-BE49-F238E27FC236}">
                <a16:creationId xmlns:a16="http://schemas.microsoft.com/office/drawing/2014/main" id="{95E54BFC-9552-45F6-9032-4E2D2D04910A}"/>
              </a:ext>
            </a:extLst>
          </p:cNvPr>
          <p:cNvGrpSpPr/>
          <p:nvPr/>
        </p:nvGrpSpPr>
        <p:grpSpPr>
          <a:xfrm>
            <a:off x="1804198" y="3533168"/>
            <a:ext cx="2266560" cy="1233360"/>
            <a:chOff x="8755481" y="4747220"/>
            <a:chExt cx="2266560" cy="1233360"/>
          </a:xfrm>
        </p:grpSpPr>
        <p:grpSp>
          <p:nvGrpSpPr>
            <p:cNvPr id="114" name="Gruppieren 113">
              <a:extLst>
                <a:ext uri="{FF2B5EF4-FFF2-40B4-BE49-F238E27FC236}">
                  <a16:creationId xmlns:a16="http://schemas.microsoft.com/office/drawing/2014/main" id="{4E566FAA-DD36-446C-BCAD-1DE31B604EAE}"/>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79">
                <p14:nvContentPartPr>
                  <p14:cNvPr id="160" name="Freihand 159">
                    <a:extLst>
                      <a:ext uri="{FF2B5EF4-FFF2-40B4-BE49-F238E27FC236}">
                        <a16:creationId xmlns:a16="http://schemas.microsoft.com/office/drawing/2014/main" id="{330DB0A9-EB43-4360-A7B2-5D9B6BF5B3E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1" name="Freihand 160">
                    <a:extLst>
                      <a:ext uri="{FF2B5EF4-FFF2-40B4-BE49-F238E27FC236}">
                        <a16:creationId xmlns:a16="http://schemas.microsoft.com/office/drawing/2014/main" id="{D46023D5-F908-4F4C-8063-3E468F49FF4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2" name="Freihand 161">
                    <a:extLst>
                      <a:ext uri="{FF2B5EF4-FFF2-40B4-BE49-F238E27FC236}">
                        <a16:creationId xmlns:a16="http://schemas.microsoft.com/office/drawing/2014/main" id="{2333CF2D-F6E2-414F-AE75-645100334EF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8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3" name="Freihand 162">
                    <a:extLst>
                      <a:ext uri="{FF2B5EF4-FFF2-40B4-BE49-F238E27FC236}">
                        <a16:creationId xmlns:a16="http://schemas.microsoft.com/office/drawing/2014/main" id="{2735E5E4-AF21-496B-A4BE-88C685DB5A6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8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4" name="Freihand 163">
                    <a:extLst>
                      <a:ext uri="{FF2B5EF4-FFF2-40B4-BE49-F238E27FC236}">
                        <a16:creationId xmlns:a16="http://schemas.microsoft.com/office/drawing/2014/main" id="{1625E502-4886-4E6A-8871-5998428BA9A1}"/>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80FBDA39-5F0C-4A7E-A48B-11418072E35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8">
                <p14:nvContentPartPr>
                  <p14:cNvPr id="155" name="Freihand 154">
                    <a:extLst>
                      <a:ext uri="{FF2B5EF4-FFF2-40B4-BE49-F238E27FC236}">
                        <a16:creationId xmlns:a16="http://schemas.microsoft.com/office/drawing/2014/main" id="{A2A741A4-35C7-4974-BC17-CA22BBAE5F5A}"/>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8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6" name="Freihand 155">
                    <a:extLst>
                      <a:ext uri="{FF2B5EF4-FFF2-40B4-BE49-F238E27FC236}">
                        <a16:creationId xmlns:a16="http://schemas.microsoft.com/office/drawing/2014/main" id="{C1835587-6D8D-4E3B-BF44-24B05D2F6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7" name="Freihand 156">
                    <a:extLst>
                      <a:ext uri="{FF2B5EF4-FFF2-40B4-BE49-F238E27FC236}">
                        <a16:creationId xmlns:a16="http://schemas.microsoft.com/office/drawing/2014/main" id="{11A5C4A1-BCCF-4869-9895-A64EB5BE4F0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8" name="Freihand 157">
                    <a:extLst>
                      <a:ext uri="{FF2B5EF4-FFF2-40B4-BE49-F238E27FC236}">
                        <a16:creationId xmlns:a16="http://schemas.microsoft.com/office/drawing/2014/main" id="{507E785B-8175-4F28-974E-CF1E22E3B7B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9" name="Freihand 158">
                    <a:extLst>
                      <a:ext uri="{FF2B5EF4-FFF2-40B4-BE49-F238E27FC236}">
                        <a16:creationId xmlns:a16="http://schemas.microsoft.com/office/drawing/2014/main" id="{3035DD43-FBC6-4149-87C4-A0E1ECBB307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7" name="Freihand 116">
                  <a:extLst>
                    <a:ext uri="{FF2B5EF4-FFF2-40B4-BE49-F238E27FC236}">
                      <a16:creationId xmlns:a16="http://schemas.microsoft.com/office/drawing/2014/main" id="{FFFC06A7-C0BD-42E1-8ED0-9C0BCB6B264F}"/>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9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Freihand 118">
                  <a:extLst>
                    <a:ext uri="{FF2B5EF4-FFF2-40B4-BE49-F238E27FC236}">
                      <a16:creationId xmlns:a16="http://schemas.microsoft.com/office/drawing/2014/main" id="{DB29C126-8D90-4AA2-9BC4-9F030B25674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3" name="Freihand 132">
                  <a:extLst>
                    <a:ext uri="{FF2B5EF4-FFF2-40B4-BE49-F238E27FC236}">
                      <a16:creationId xmlns:a16="http://schemas.microsoft.com/office/drawing/2014/main" id="{CEC871A0-5F73-4296-8E78-4AD05D33B449}"/>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3"/>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959EF109-909D-49BA-8918-40AC6A74BFC1}"/>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4">
                <p14:nvContentPartPr>
                  <p14:cNvPr id="153" name="Freihand 152">
                    <a:extLst>
                      <a:ext uri="{FF2B5EF4-FFF2-40B4-BE49-F238E27FC236}">
                        <a16:creationId xmlns:a16="http://schemas.microsoft.com/office/drawing/2014/main" id="{43E15687-2BEC-41E7-85BB-4A945D5301A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4" name="Freihand 153">
                    <a:extLst>
                      <a:ext uri="{FF2B5EF4-FFF2-40B4-BE49-F238E27FC236}">
                        <a16:creationId xmlns:a16="http://schemas.microsoft.com/office/drawing/2014/main" id="{B877759B-0447-4130-A44A-3D28B7778A1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7"/>
                  <a:stretch>
                    <a:fillRect/>
                  </a:stretch>
                </p:blipFill>
                <p:spPr>
                  <a:xfrm>
                    <a:off x="2130046" y="1705994"/>
                    <a:ext cx="265680" cy="226440"/>
                  </a:xfrm>
                  <a:prstGeom prst="rect">
                    <a:avLst/>
                  </a:prstGeom>
                </p:spPr>
              </p:pic>
            </mc:Fallback>
          </mc:AlternateContent>
        </p:grpSp>
        <p:grpSp>
          <p:nvGrpSpPr>
            <p:cNvPr id="143" name="Gruppieren 142">
              <a:extLst>
                <a:ext uri="{FF2B5EF4-FFF2-40B4-BE49-F238E27FC236}">
                  <a16:creationId xmlns:a16="http://schemas.microsoft.com/office/drawing/2014/main" id="{8DF6EE5D-D754-493E-92E1-591DE0785AF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8">
                <p14:nvContentPartPr>
                  <p14:cNvPr id="151" name="Freihand 150">
                    <a:extLst>
                      <a:ext uri="{FF2B5EF4-FFF2-40B4-BE49-F238E27FC236}">
                        <a16:creationId xmlns:a16="http://schemas.microsoft.com/office/drawing/2014/main" id="{9A1F2256-A833-4834-B3CA-851A26DFF1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0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382A7D44-DD35-4713-9D44-442E4645EA15}"/>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44" name="Freihand 143">
                  <a:extLst>
                    <a:ext uri="{FF2B5EF4-FFF2-40B4-BE49-F238E27FC236}">
                      <a16:creationId xmlns:a16="http://schemas.microsoft.com/office/drawing/2014/main" id="{71F9A5D8-2BB5-40B7-9049-6AA3CA453DC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5" name="Freihand 144">
                  <a:extLst>
                    <a:ext uri="{FF2B5EF4-FFF2-40B4-BE49-F238E27FC236}">
                      <a16:creationId xmlns:a16="http://schemas.microsoft.com/office/drawing/2014/main" id="{15919BC6-09AA-4B8E-A1E5-BEF9DCEC63E9}"/>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5"/>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9CC1EBA2-CF80-4232-A9D6-8EA614A47A5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6">
                <p14:nvContentPartPr>
                  <p14:cNvPr id="147" name="Freihand 146">
                    <a:extLst>
                      <a:ext uri="{FF2B5EF4-FFF2-40B4-BE49-F238E27FC236}">
                        <a16:creationId xmlns:a16="http://schemas.microsoft.com/office/drawing/2014/main" id="{C6CDEA1B-AF04-451C-A431-EAC7D0698D8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7"/>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8" name="Freihand 147">
                    <a:extLst>
                      <a:ext uri="{FF2B5EF4-FFF2-40B4-BE49-F238E27FC236}">
                        <a16:creationId xmlns:a16="http://schemas.microsoft.com/office/drawing/2014/main" id="{17F97FF0-3917-4503-AF5C-3282AEE0FF27}"/>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19"/>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2A3B0061-FFA2-43F8-907E-DFB13F79052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1"/>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0" name="Freihand 149">
                    <a:extLst>
                      <a:ext uri="{FF2B5EF4-FFF2-40B4-BE49-F238E27FC236}">
                        <a16:creationId xmlns:a16="http://schemas.microsoft.com/office/drawing/2014/main" id="{9522CFBC-0606-4DCA-BCFE-FB42F33096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23"/>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25456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or</a:t>
            </a:r>
            <a:r>
              <a:rPr lang="de-DE" dirty="0"/>
              <a:t> </a:t>
            </a:r>
            <a:r>
              <a:rPr lang="de-DE" dirty="0" err="1"/>
              <a:t>as</a:t>
            </a:r>
            <a:r>
              <a:rPr lang="de-DE" dirty="0"/>
              <a:t> </a:t>
            </a:r>
            <a:r>
              <a:rPr lang="de-DE" dirty="0" err="1"/>
              <a:t>microsoft</a:t>
            </a:r>
            <a:r>
              <a:rPr lang="de-DE" dirty="0"/>
              <a:t> </a:t>
            </a:r>
            <a:r>
              <a:rPr lang="de-DE" dirty="0" err="1"/>
              <a:t>describes</a:t>
            </a:r>
            <a:r>
              <a:rPr lang="de-DE" dirty="0"/>
              <a:t> </a:t>
            </a:r>
            <a:r>
              <a:rPr lang="de-DE" dirty="0" err="1"/>
              <a:t>it</a:t>
            </a:r>
            <a:r>
              <a:rPr lang="de-DE" dirty="0"/>
              <a:t>…</a:t>
            </a:r>
            <a:endParaRPr lang="de-AT" dirty="0"/>
          </a:p>
        </p:txBody>
      </p:sp>
      <p:pic>
        <p:nvPicPr>
          <p:cNvPr id="4" name="Grafik 3">
            <a:extLst>
              <a:ext uri="{FF2B5EF4-FFF2-40B4-BE49-F238E27FC236}">
                <a16:creationId xmlns:a16="http://schemas.microsoft.com/office/drawing/2014/main" id="{509F4F3E-462A-4A53-8386-BE07B3EF776C}"/>
              </a:ext>
            </a:extLst>
          </p:cNvPr>
          <p:cNvPicPr>
            <a:picLocks noChangeAspect="1"/>
          </p:cNvPicPr>
          <p:nvPr/>
        </p:nvPicPr>
        <p:blipFill>
          <a:blip r:embed="rId2"/>
          <a:stretch>
            <a:fillRect/>
          </a:stretch>
        </p:blipFill>
        <p:spPr>
          <a:xfrm>
            <a:off x="3827572" y="2314739"/>
            <a:ext cx="4200525" cy="3552825"/>
          </a:xfrm>
          <a:prstGeom prst="rect">
            <a:avLst/>
          </a:prstGeom>
        </p:spPr>
      </p:pic>
      <p:sp>
        <p:nvSpPr>
          <p:cNvPr id="110" name="Textfeld 109">
            <a:extLst>
              <a:ext uri="{FF2B5EF4-FFF2-40B4-BE49-F238E27FC236}">
                <a16:creationId xmlns:a16="http://schemas.microsoft.com/office/drawing/2014/main" id="{417464A9-A9B7-4088-838B-ECCF997379FA}"/>
              </a:ext>
            </a:extLst>
          </p:cNvPr>
          <p:cNvSpPr txBox="1"/>
          <p:nvPr/>
        </p:nvSpPr>
        <p:spPr>
          <a:xfrm>
            <a:off x="1506699" y="6017179"/>
            <a:ext cx="9600320" cy="369332"/>
          </a:xfrm>
          <a:prstGeom prst="rect">
            <a:avLst/>
          </a:prstGeom>
          <a:noFill/>
        </p:spPr>
        <p:txBody>
          <a:bodyPr wrap="none" rtlCol="0">
            <a:spAutoFit/>
          </a:bodyPr>
          <a:lstStyle/>
          <a:p>
            <a:r>
              <a:rPr lang="de-AT" dirty="0"/>
              <a:t>https://docs.microsoft.com/en-us/azure/architecture/patterns/federated-identity</a:t>
            </a:r>
          </a:p>
        </p:txBody>
      </p:sp>
    </p:spTree>
    <p:extLst>
      <p:ext uri="{BB962C8B-B14F-4D97-AF65-F5344CB8AC3E}">
        <p14:creationId xmlns:p14="http://schemas.microsoft.com/office/powerpoint/2010/main" val="151079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also </a:t>
            </a:r>
            <a:r>
              <a:rPr lang="de-DE" dirty="0" err="1"/>
              <a:t>used</a:t>
            </a:r>
            <a:r>
              <a:rPr lang="de-DE" dirty="0"/>
              <a:t> in </a:t>
            </a:r>
            <a:r>
              <a:rPr lang="de-DE" dirty="0" err="1"/>
              <a:t>enterprise</a:t>
            </a:r>
            <a:r>
              <a:rPr lang="de-DE" dirty="0"/>
              <a:t> </a:t>
            </a:r>
            <a:r>
              <a:rPr lang="de-DE" dirty="0" err="1"/>
              <a:t>env</a:t>
            </a:r>
            <a:r>
              <a:rPr lang="de-DE" dirty="0"/>
              <a:t>…</a:t>
            </a:r>
            <a:endParaRPr lang="de-AT" dirty="0"/>
          </a:p>
        </p:txBody>
      </p:sp>
      <p:pic>
        <p:nvPicPr>
          <p:cNvPr id="6" name="Grafik 5">
            <a:extLst>
              <a:ext uri="{FF2B5EF4-FFF2-40B4-BE49-F238E27FC236}">
                <a16:creationId xmlns:a16="http://schemas.microsoft.com/office/drawing/2014/main" id="{F68AB942-40AD-4379-B2AF-DA015DE78E7C}"/>
              </a:ext>
            </a:extLst>
          </p:cNvPr>
          <p:cNvPicPr>
            <a:picLocks noChangeAspect="1"/>
          </p:cNvPicPr>
          <p:nvPr/>
        </p:nvPicPr>
        <p:blipFill rotWithShape="1">
          <a:blip r:embed="rId2"/>
          <a:srcRect t="12273"/>
          <a:stretch/>
        </p:blipFill>
        <p:spPr>
          <a:xfrm>
            <a:off x="2698531" y="2228192"/>
            <a:ext cx="6571593" cy="3875799"/>
          </a:xfrm>
          <a:prstGeom prst="rect">
            <a:avLst/>
          </a:prstGeom>
        </p:spPr>
      </p:pic>
      <p:sp>
        <p:nvSpPr>
          <p:cNvPr id="12" name="Textfeld 11">
            <a:extLst>
              <a:ext uri="{FF2B5EF4-FFF2-40B4-BE49-F238E27FC236}">
                <a16:creationId xmlns:a16="http://schemas.microsoft.com/office/drawing/2014/main" id="{A8E4D7AB-66FC-456E-AA7F-EEF75C64A421}"/>
              </a:ext>
            </a:extLst>
          </p:cNvPr>
          <p:cNvSpPr txBox="1"/>
          <p:nvPr/>
        </p:nvSpPr>
        <p:spPr>
          <a:xfrm>
            <a:off x="1632823" y="6131535"/>
            <a:ext cx="8926354" cy="369332"/>
          </a:xfrm>
          <a:prstGeom prst="rect">
            <a:avLst/>
          </a:prstGeom>
          <a:noFill/>
        </p:spPr>
        <p:txBody>
          <a:bodyPr wrap="none" rtlCol="0">
            <a:spAutoFit/>
          </a:bodyPr>
          <a:lstStyle/>
          <a:p>
            <a:r>
              <a:rPr lang="de-AT" dirty="0"/>
              <a:t>https://docs.microsoft.com/en-us/azure/active-directory/hybrid/whatis-fed</a:t>
            </a:r>
          </a:p>
        </p:txBody>
      </p:sp>
    </p:spTree>
    <p:extLst>
      <p:ext uri="{BB962C8B-B14F-4D97-AF65-F5344CB8AC3E}">
        <p14:creationId xmlns:p14="http://schemas.microsoft.com/office/powerpoint/2010/main" val="39171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1E678-8D9B-4778-AD03-3E8E02A99384}"/>
              </a:ext>
            </a:extLst>
          </p:cNvPr>
          <p:cNvSpPr>
            <a:spLocks noGrp="1"/>
          </p:cNvSpPr>
          <p:nvPr>
            <p:ph type="title"/>
          </p:nvPr>
        </p:nvSpPr>
        <p:spPr/>
        <p:txBody>
          <a:bodyPr/>
          <a:lstStyle/>
          <a:p>
            <a:r>
              <a:rPr lang="de-DE" dirty="0"/>
              <a:t>Identity </a:t>
            </a:r>
            <a:r>
              <a:rPr lang="de-DE" dirty="0" err="1"/>
              <a:t>Federation</a:t>
            </a:r>
            <a:endParaRPr lang="de-AT" dirty="0"/>
          </a:p>
        </p:txBody>
      </p:sp>
      <p:sp>
        <p:nvSpPr>
          <p:cNvPr id="3" name="Inhaltsplatzhalter 2">
            <a:extLst>
              <a:ext uri="{FF2B5EF4-FFF2-40B4-BE49-F238E27FC236}">
                <a16:creationId xmlns:a16="http://schemas.microsoft.com/office/drawing/2014/main" id="{3D6F335E-EFB5-4A30-8609-261905205445}"/>
              </a:ext>
            </a:extLst>
          </p:cNvPr>
          <p:cNvSpPr>
            <a:spLocks noGrp="1"/>
          </p:cNvSpPr>
          <p:nvPr>
            <p:ph idx="1"/>
          </p:nvPr>
        </p:nvSpPr>
        <p:spPr>
          <a:xfrm>
            <a:off x="838199" y="1825625"/>
            <a:ext cx="10786241" cy="4667250"/>
          </a:xfrm>
        </p:spPr>
        <p:txBody>
          <a:bodyPr>
            <a:normAutofit fontScale="92500" lnSpcReduction="20000"/>
          </a:bodyPr>
          <a:lstStyle/>
          <a:p>
            <a:r>
              <a:rPr lang="de-DE" dirty="0" err="1"/>
              <a:t>Complex</a:t>
            </a:r>
            <a:r>
              <a:rPr lang="de-DE" dirty="0"/>
              <a:t> </a:t>
            </a:r>
            <a:r>
              <a:rPr lang="de-DE" dirty="0" err="1"/>
              <a:t>enough</a:t>
            </a:r>
            <a:r>
              <a:rPr lang="de-DE" dirty="0"/>
              <a:t> </a:t>
            </a:r>
            <a:r>
              <a:rPr lang="de-DE" dirty="0" err="1"/>
              <a:t>for</a:t>
            </a:r>
            <a:r>
              <a:rPr lang="de-DE" dirty="0"/>
              <a:t> an own </a:t>
            </a:r>
            <a:r>
              <a:rPr lang="de-DE" dirty="0" err="1"/>
              <a:t>course</a:t>
            </a:r>
            <a:endParaRPr lang="de-DE" dirty="0"/>
          </a:p>
          <a:p>
            <a:endParaRPr lang="de-DE" dirty="0"/>
          </a:p>
          <a:p>
            <a:r>
              <a:rPr lang="de-DE" dirty="0" err="1"/>
              <a:t>Several</a:t>
            </a:r>
            <a:r>
              <a:rPr lang="de-DE" dirty="0"/>
              <a:t> </a:t>
            </a:r>
            <a:r>
              <a:rPr lang="de-DE" dirty="0" err="1"/>
              <a:t>technologies</a:t>
            </a:r>
            <a:r>
              <a:rPr lang="de-DE" dirty="0"/>
              <a:t> </a:t>
            </a:r>
            <a:r>
              <a:rPr lang="de-DE" dirty="0" err="1"/>
              <a:t>available</a:t>
            </a:r>
            <a:r>
              <a:rPr lang="de-DE" dirty="0"/>
              <a:t> </a:t>
            </a:r>
            <a:r>
              <a:rPr lang="de-DE" dirty="0" err="1"/>
              <a:t>for</a:t>
            </a:r>
            <a:r>
              <a:rPr lang="de-DE" dirty="0"/>
              <a:t> </a:t>
            </a:r>
            <a:r>
              <a:rPr lang="de-DE" dirty="0" err="1"/>
              <a:t>implementation</a:t>
            </a:r>
            <a:endParaRPr lang="de-DE" dirty="0"/>
          </a:p>
          <a:p>
            <a:pPr lvl="1"/>
            <a:r>
              <a:rPr lang="de-DE" dirty="0"/>
              <a:t>e.g. SAML (</a:t>
            </a:r>
            <a:r>
              <a:rPr lang="de-DE" dirty="0" err="1"/>
              <a:t>Assertions</a:t>
            </a:r>
            <a:r>
              <a:rPr lang="de-DE" dirty="0"/>
              <a:t>), JWT, OAuth (2), </a:t>
            </a:r>
            <a:r>
              <a:rPr lang="de-DE" dirty="0" err="1"/>
              <a:t>OpenID</a:t>
            </a:r>
            <a:r>
              <a:rPr lang="de-DE" dirty="0"/>
              <a:t> Connect, etc.</a:t>
            </a:r>
          </a:p>
          <a:p>
            <a:pPr lvl="1"/>
            <a:endParaRPr lang="de-DE" dirty="0"/>
          </a:p>
          <a:p>
            <a:r>
              <a:rPr lang="de-DE" dirty="0"/>
              <a:t>A </a:t>
            </a:r>
            <a:r>
              <a:rPr lang="de-DE" dirty="0" err="1"/>
              <a:t>lot</a:t>
            </a:r>
            <a:r>
              <a:rPr lang="de-DE" dirty="0"/>
              <a:t> </a:t>
            </a:r>
            <a:r>
              <a:rPr lang="de-DE" dirty="0" err="1"/>
              <a:t>of</a:t>
            </a:r>
            <a:r>
              <a:rPr lang="de-DE" dirty="0"/>
              <a:t> possible </a:t>
            </a:r>
            <a:r>
              <a:rPr lang="de-DE" dirty="0" err="1"/>
              <a:t>pitfalls</a:t>
            </a:r>
            <a:r>
              <a:rPr lang="de-DE" dirty="0"/>
              <a:t>…</a:t>
            </a:r>
          </a:p>
          <a:p>
            <a:pPr lvl="1"/>
            <a:r>
              <a:rPr lang="de-DE" dirty="0"/>
              <a:t>e.g. Authentication vs. </a:t>
            </a:r>
            <a:r>
              <a:rPr lang="de-DE" dirty="0" err="1"/>
              <a:t>Authorization</a:t>
            </a:r>
            <a:endParaRPr lang="de-DE" dirty="0"/>
          </a:p>
          <a:p>
            <a:pPr lvl="1"/>
            <a:endParaRPr lang="de-DE" dirty="0"/>
          </a:p>
          <a:p>
            <a:r>
              <a:rPr lang="de-DE" dirty="0"/>
              <a:t>Recommended </a:t>
            </a:r>
            <a:r>
              <a:rPr lang="de-DE" dirty="0" err="1"/>
              <a:t>reading</a:t>
            </a:r>
            <a:r>
              <a:rPr lang="de-DE" dirty="0"/>
              <a:t>:</a:t>
            </a:r>
          </a:p>
          <a:p>
            <a:pPr lvl="1"/>
            <a:r>
              <a:rPr lang="de-AT" dirty="0"/>
              <a:t>https://oauth.net/articles/authentication/</a:t>
            </a:r>
          </a:p>
          <a:p>
            <a:pPr lvl="1"/>
            <a:r>
              <a:rPr lang="de-AT" dirty="0"/>
              <a:t>https://openid.net/connect/</a:t>
            </a:r>
          </a:p>
          <a:p>
            <a:pPr lvl="1"/>
            <a:r>
              <a:rPr lang="de-AT" dirty="0"/>
              <a:t>https://docs.microsoft.com/en-us/azure/architecture/patterns/federated-identity</a:t>
            </a:r>
          </a:p>
          <a:p>
            <a:pPr lvl="1"/>
            <a:endParaRPr lang="de-AT" dirty="0"/>
          </a:p>
          <a:p>
            <a:pPr lvl="1"/>
            <a:endParaRPr lang="de-AT" dirty="0"/>
          </a:p>
        </p:txBody>
      </p:sp>
    </p:spTree>
    <p:extLst>
      <p:ext uri="{BB962C8B-B14F-4D97-AF65-F5344CB8AC3E}">
        <p14:creationId xmlns:p14="http://schemas.microsoft.com/office/powerpoint/2010/main" val="341968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ok, </a:t>
            </a:r>
            <a:r>
              <a:rPr lang="de-DE" sz="6600" dirty="0" err="1"/>
              <a:t>one</a:t>
            </a:r>
            <a:r>
              <a:rPr lang="de-DE" sz="6600" dirty="0"/>
              <a:t> </a:t>
            </a:r>
            <a:r>
              <a:rPr lang="de-DE" sz="6600" dirty="0" err="1"/>
              <a:t>really</a:t>
            </a:r>
            <a:r>
              <a:rPr lang="de-DE" sz="6600" dirty="0"/>
              <a:t> last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43638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599090" y="1269490"/>
            <a:ext cx="10993820" cy="4780790"/>
          </a:xfrm>
        </p:spPr>
        <p:txBody>
          <a:bodyPr>
            <a:normAutofit fontScale="62500" lnSpcReduction="20000"/>
          </a:bodyPr>
          <a:lstStyle/>
          <a:p>
            <a:pPr marL="0" indent="0" algn="ctr">
              <a:buNone/>
            </a:pPr>
            <a:r>
              <a:rPr lang="de-DE" sz="6600" dirty="0" err="1"/>
              <a:t>pretty</a:t>
            </a:r>
            <a:r>
              <a:rPr lang="de-DE" sz="6600" dirty="0"/>
              <a:t> powerful </a:t>
            </a:r>
            <a:r>
              <a:rPr lang="de-DE" sz="6600" dirty="0" err="1"/>
              <a:t>to</a:t>
            </a:r>
            <a:r>
              <a:rPr lang="de-DE" sz="6600" dirty="0"/>
              <a:t> </a:t>
            </a:r>
            <a:r>
              <a:rPr lang="de-DE" sz="6600" dirty="0" err="1"/>
              <a:t>include</a:t>
            </a:r>
            <a:r>
              <a:rPr lang="de-DE" sz="6600" dirty="0"/>
              <a:t> </a:t>
            </a:r>
            <a:r>
              <a:rPr lang="de-DE" sz="6600" dirty="0" err="1"/>
              <a:t>some</a:t>
            </a:r>
            <a:r>
              <a:rPr lang="de-DE" sz="6600" dirty="0"/>
              <a:t> „environmental </a:t>
            </a:r>
            <a:r>
              <a:rPr lang="de-DE" sz="6600" dirty="0" err="1"/>
              <a:t>checks</a:t>
            </a:r>
            <a:r>
              <a:rPr lang="de-DE" sz="6600" dirty="0"/>
              <a:t>“</a:t>
            </a:r>
          </a:p>
          <a:p>
            <a:pPr marL="0" indent="0" algn="ctr">
              <a:buNone/>
            </a:pPr>
            <a:endParaRPr lang="de-DE" sz="6600" dirty="0"/>
          </a:p>
          <a:p>
            <a:pPr marL="0" indent="0" algn="ctr">
              <a:buNone/>
            </a:pPr>
            <a:r>
              <a:rPr lang="de-DE" sz="6600" dirty="0"/>
              <a:t>e.g. </a:t>
            </a: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foreign</a:t>
            </a:r>
            <a:r>
              <a:rPr lang="de-DE" sz="6600" dirty="0"/>
              <a:t> IP,</a:t>
            </a:r>
            <a:br>
              <a:rPr lang="de-DE" sz="6600" dirty="0"/>
            </a:b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new</a:t>
            </a:r>
            <a:r>
              <a:rPr lang="de-DE" sz="6600" dirty="0"/>
              <a:t>/</a:t>
            </a:r>
            <a:r>
              <a:rPr lang="de-DE" sz="6600" dirty="0" err="1"/>
              <a:t>unknown</a:t>
            </a:r>
            <a:r>
              <a:rPr lang="de-DE" sz="6600" dirty="0"/>
              <a:t> </a:t>
            </a:r>
            <a:r>
              <a:rPr lang="de-DE" sz="6600" dirty="0" err="1"/>
              <a:t>device</a:t>
            </a:r>
            <a:r>
              <a:rPr lang="de-DE" sz="6600" dirty="0"/>
              <a:t>, multiple </a:t>
            </a:r>
            <a:r>
              <a:rPr lang="de-DE" sz="6600" dirty="0" err="1"/>
              <a:t>failed</a:t>
            </a:r>
            <a:r>
              <a:rPr lang="de-DE" sz="6600" dirty="0"/>
              <a:t> </a:t>
            </a:r>
            <a:r>
              <a:rPr lang="de-DE" sz="6600" dirty="0" err="1"/>
              <a:t>login</a:t>
            </a:r>
            <a:r>
              <a:rPr lang="de-DE" sz="6600" dirty="0"/>
              <a:t> </a:t>
            </a:r>
            <a:r>
              <a:rPr lang="de-DE" sz="6600" dirty="0" err="1"/>
              <a:t>attempts</a:t>
            </a:r>
            <a:r>
              <a:rPr lang="de-DE" sz="6600" dirty="0"/>
              <a:t>, etc.</a:t>
            </a:r>
          </a:p>
          <a:p>
            <a:pPr marL="0" indent="0" algn="ctr">
              <a:buNone/>
            </a:pPr>
            <a:endParaRPr lang="de-DE" sz="6600" dirty="0"/>
          </a:p>
          <a:p>
            <a:pPr marL="0" indent="0" algn="ctr">
              <a:buNone/>
            </a:pPr>
            <a:r>
              <a:rPr lang="de-DE" sz="6600" dirty="0" err="1"/>
              <a:t>notify</a:t>
            </a:r>
            <a:r>
              <a:rPr lang="de-DE" sz="6600" dirty="0"/>
              <a:t> </a:t>
            </a:r>
            <a:r>
              <a:rPr lang="de-DE" sz="6600" dirty="0" err="1"/>
              <a:t>the</a:t>
            </a:r>
            <a:r>
              <a:rPr lang="de-DE" sz="6600" dirty="0"/>
              <a:t> </a:t>
            </a:r>
            <a:r>
              <a:rPr lang="de-DE" sz="6600" dirty="0" err="1"/>
              <a:t>user</a:t>
            </a:r>
            <a:r>
              <a:rPr lang="de-DE" sz="6600" dirty="0"/>
              <a:t> </a:t>
            </a:r>
            <a:r>
              <a:rPr lang="de-DE" sz="6600" dirty="0" err="1"/>
              <a:t>if</a:t>
            </a:r>
            <a:r>
              <a:rPr lang="de-DE" sz="6600" dirty="0"/>
              <a:t> </a:t>
            </a:r>
            <a:r>
              <a:rPr lang="de-DE" sz="6600" dirty="0" err="1"/>
              <a:t>something</a:t>
            </a:r>
            <a:r>
              <a:rPr lang="de-DE" sz="6600" dirty="0"/>
              <a:t> </a:t>
            </a:r>
            <a:r>
              <a:rPr lang="de-DE" sz="6600" dirty="0" err="1"/>
              <a:t>is</a:t>
            </a:r>
            <a:r>
              <a:rPr lang="de-DE" sz="6600" dirty="0"/>
              <a:t> </a:t>
            </a:r>
            <a:r>
              <a:rPr lang="de-DE" sz="6600" dirty="0" err="1"/>
              <a:t>suspicious</a:t>
            </a:r>
            <a:endParaRPr lang="de-DE" sz="6600" dirty="0"/>
          </a:p>
          <a:p>
            <a:pPr marL="0" indent="0" algn="ctr">
              <a:buNone/>
            </a:pPr>
            <a:endParaRPr lang="de-AT" sz="6600" dirty="0"/>
          </a:p>
        </p:txBody>
      </p:sp>
    </p:spTree>
    <p:extLst>
      <p:ext uri="{BB962C8B-B14F-4D97-AF65-F5344CB8AC3E}">
        <p14:creationId xmlns:p14="http://schemas.microsoft.com/office/powerpoint/2010/main" val="336450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296339" y="1797960"/>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76289" y="1072685"/>
            <a:ext cx="8050970"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1707739" y="4910942"/>
            <a:ext cx="9516080" cy="584775"/>
          </a:xfrm>
          <a:prstGeom prst="rect">
            <a:avLst/>
          </a:prstGeom>
          <a:noFill/>
        </p:spPr>
        <p:txBody>
          <a:bodyPr wrap="square">
            <a:spAutoFit/>
          </a:bodyPr>
          <a:lstStyle/>
          <a:p>
            <a:r>
              <a:rPr lang="de-DE" sz="3200" dirty="0">
                <a:solidFill>
                  <a:srgbClr val="00FF00"/>
                </a:solidFill>
                <a:latin typeface="+mj-lt"/>
              </a:rPr>
              <a:t>… but </a:t>
            </a:r>
            <a:r>
              <a:rPr lang="en-US" sz="3200" dirty="0">
                <a:solidFill>
                  <a:srgbClr val="00FF00"/>
                </a:solidFill>
                <a:latin typeface="+mj-lt"/>
              </a:rPr>
              <a:t>HTTP itself is a stateless protocol</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49265" y="5599363"/>
            <a:ext cx="9516080" cy="584775"/>
          </a:xfrm>
          <a:prstGeom prst="rect">
            <a:avLst/>
          </a:prstGeom>
          <a:noFill/>
        </p:spPr>
        <p:txBody>
          <a:bodyPr wrap="square">
            <a:spAutoFit/>
          </a:bodyPr>
          <a:lstStyle/>
          <a:p>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can</a:t>
            </a:r>
            <a:r>
              <a:rPr lang="de-DE" sz="3200" dirty="0">
                <a:solidFill>
                  <a:srgbClr val="00FF00"/>
                </a:solidFill>
                <a:latin typeface="+mj-lt"/>
              </a:rPr>
              <a:t>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remember</a:t>
            </a:r>
            <a:r>
              <a:rPr lang="de-DE" sz="3200" dirty="0">
                <a:solidFill>
                  <a:srgbClr val="00FF00"/>
                </a:solidFill>
                <a:latin typeface="+mj-lt"/>
              </a:rPr>
              <a:t> </a:t>
            </a:r>
            <a:r>
              <a:rPr lang="de-DE" sz="3200" dirty="0" err="1">
                <a:solidFill>
                  <a:srgbClr val="00FF00"/>
                </a:solidFill>
                <a:latin typeface="+mj-lt"/>
              </a:rPr>
              <a:t>him</a:t>
            </a:r>
            <a:r>
              <a:rPr lang="de-DE" sz="3200" dirty="0">
                <a:solidFill>
                  <a:srgbClr val="00FF00"/>
                </a:solidFill>
                <a:latin typeface="+mj-lt"/>
              </a:rPr>
              <a:t> </a:t>
            </a:r>
            <a:r>
              <a:rPr lang="de-DE" sz="3200" dirty="0" err="1">
                <a:solidFill>
                  <a:srgbClr val="00FF00"/>
                </a:solidFill>
                <a:latin typeface="+mj-lt"/>
              </a:rPr>
              <a:t>between</a:t>
            </a:r>
            <a:r>
              <a:rPr lang="de-DE" sz="3200" dirty="0">
                <a:solidFill>
                  <a:srgbClr val="00FF00"/>
                </a:solidFill>
                <a:latin typeface="+mj-lt"/>
              </a:rPr>
              <a:t> </a:t>
            </a:r>
            <a:r>
              <a:rPr lang="de-DE" sz="3200" dirty="0" err="1">
                <a:solidFill>
                  <a:srgbClr val="00FF00"/>
                </a:solidFill>
                <a:latin typeface="+mj-lt"/>
              </a:rPr>
              <a:t>requests</a:t>
            </a:r>
            <a:r>
              <a:rPr lang="de-DE" sz="3200" dirty="0">
                <a:solidFill>
                  <a:srgbClr val="00FF00"/>
                </a:solidFill>
                <a:latin typeface="+mj-lt"/>
              </a:rPr>
              <a:t>?</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47A6613B-A0BB-46AA-AB58-C54219FFB621}"/>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B89BC7E1-B84F-4DB0-84F2-4C3465C4A72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8CEBDF16-00B6-4C2E-963E-5DD877E5F30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499528BC-77D9-4C14-AE7C-FFDA583829E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9972DC4E-1F2A-4C84-95DF-60ED39417BC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99EAF008-FCFF-4A90-BF5A-8340F5756904}"/>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9F53C351-15AA-43D4-BEAE-4D57CDB58A8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463B3D34-9E7B-4032-BB17-3EAAFCD987A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AB9B4A90-1C46-4330-BA24-70D3CD0A943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7D7F3B75-4ED6-4712-B5E0-569D5655D76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984BE54F-A90B-4E41-A6A6-4A3B089F7CE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777B7D50-534E-446A-93F4-40D587F2286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F6D71C81-8BAC-41B1-A875-D89C7E432E0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926BA19-4885-4F75-80D1-F06E04652F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24277F6E-B237-4A93-BEEF-699C86E742D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7A84FB9-EA3C-4D5A-9D1A-50E3C7C16AD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19601CFC-256F-46BD-A43F-E70BC8C0A12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29873DA-2017-4291-B1A0-C2C48F71380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A558E0D-932E-45EE-80B1-D404916F837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D66B37E6-F6E3-4E6C-A145-425F34B7696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761BCD76-5303-47A5-8DFF-F9B125CBF22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20786684-8C90-4396-8940-A51C39812A7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A79EF152-0CCE-47DD-B864-18C2C84235C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29E9844A-2B33-42E8-8E35-F55FDCBC2A6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6701428C-FFAD-499A-A713-101FEED4F43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32610464-83A2-4D83-BBC7-133FFCEC112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6B4A895-0829-4F6A-8012-74000DA93214}"/>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996AE1A0-E3B3-4726-9790-C17296C7345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B00A8DFE-039A-4F57-A628-277067FB60A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34CCB687-8765-4F9A-A9FF-05D578FDF0C0}"/>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787F5C30-CF6C-4813-8E1E-9C72F2AAEF9B}"/>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8DE1D433-2113-4D6F-BDD6-C5097EB80B40}"/>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95B63B41-9413-421F-B0AE-46F37CC28CDB}"/>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74A5A964-AB85-4714-8E65-4B502296C7B3}"/>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62E624C0-4AC4-4D34-8521-867E74EE722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8884AA4F-3308-4C47-AB25-9033E08E067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76BBC580-835E-4840-8E6B-99A63BAED719}"/>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302DB86A-A6EB-4BFD-A0AF-C4C4DD2FF5F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6C5465FB-D548-4E3F-9955-C1485851B6AA}"/>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8E5CF457-3D9F-4BF3-8244-9406ABC26495}"/>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238D209B-921C-433E-8F6C-4AA433FBF82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408CEAB5-E9F1-4FDD-9654-81D3AAA7C52C}"/>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82D23D0C-DE89-408E-BB25-061D734BB477}"/>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50B4A60-CB04-4E0C-92CD-D0DED7AD16A0}"/>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A0802DB1-5E00-418B-A9CE-1FCD51C7FEC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24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5350016" y="4856325"/>
            <a:ext cx="3350597" cy="1754326"/>
          </a:xfrm>
          <a:prstGeom prst="rect">
            <a:avLst/>
          </a:prstGeom>
          <a:noFill/>
        </p:spPr>
        <p:txBody>
          <a:bodyPr wrap="none" rtlCol="0">
            <a:spAutoFit/>
          </a:bodyPr>
          <a:lstStyle/>
          <a:p>
            <a:r>
              <a:rPr lang="de-DE" dirty="0">
                <a:latin typeface="+mj-lt"/>
              </a:rPr>
              <a:t>HTTP/1.1 200 OK</a:t>
            </a:r>
          </a:p>
          <a:p>
            <a:r>
              <a:rPr lang="de-DE" dirty="0">
                <a:latin typeface="+mj-lt"/>
              </a:rPr>
              <a:t>Set-Cookie: </a:t>
            </a:r>
            <a:r>
              <a:rPr lang="de-DE" dirty="0" err="1">
                <a:latin typeface="+mj-lt"/>
              </a:rPr>
              <a:t>username</a:t>
            </a:r>
            <a:r>
              <a:rPr lang="de-DE" dirty="0">
                <a:latin typeface="+mj-lt"/>
              </a:rPr>
              <a:t>=</a:t>
            </a:r>
            <a:r>
              <a:rPr lang="de-DE" dirty="0" err="1">
                <a:latin typeface="+mj-lt"/>
              </a:rPr>
              <a:t>luke</a:t>
            </a:r>
            <a:endParaRPr lang="de-DE" dirty="0">
              <a:latin typeface="+mj-lt"/>
            </a:endParaRPr>
          </a:p>
          <a:p>
            <a:r>
              <a:rPr lang="de-DE" dirty="0">
                <a:latin typeface="+mj-lt"/>
              </a:rPr>
              <a:t>Set-Cookie: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8" name="Textfeld 27">
            <a:extLst>
              <a:ext uri="{FF2B5EF4-FFF2-40B4-BE49-F238E27FC236}">
                <a16:creationId xmlns:a16="http://schemas.microsoft.com/office/drawing/2014/main" id="{6C5CDD22-156B-4910-8C2A-8FA8FB2FD749}"/>
              </a:ext>
            </a:extLst>
          </p:cNvPr>
          <p:cNvSpPr txBox="1"/>
          <p:nvPr/>
        </p:nvSpPr>
        <p:spPr>
          <a:xfrm>
            <a:off x="8796166" y="5292818"/>
            <a:ext cx="3152592" cy="1077218"/>
          </a:xfrm>
          <a:prstGeom prst="rect">
            <a:avLst/>
          </a:prstGeom>
          <a:noFill/>
        </p:spPr>
        <p:txBody>
          <a:bodyPr wrap="square">
            <a:spAutoFit/>
          </a:bodyPr>
          <a:lstStyle/>
          <a:p>
            <a:pPr algn="ctr"/>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142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a:extLst>
              <a:ext uri="{FF2B5EF4-FFF2-40B4-BE49-F238E27FC236}">
                <a16:creationId xmlns:a16="http://schemas.microsoft.com/office/drawing/2014/main" id="{11A5874E-59AD-4BF7-9EA8-C388CCF21F6D}"/>
              </a:ext>
            </a:extLst>
          </p:cNvPr>
          <p:cNvGrpSpPr/>
          <p:nvPr/>
        </p:nvGrpSpPr>
        <p:grpSpPr>
          <a:xfrm>
            <a:off x="227141" y="1790940"/>
            <a:ext cx="5263675" cy="825884"/>
            <a:chOff x="657855" y="1585091"/>
            <a:chExt cx="5263675" cy="825884"/>
          </a:xfrm>
        </p:grpSpPr>
        <p:pic>
          <p:nvPicPr>
            <p:cNvPr id="6" name="Grafik 5">
              <a:extLst>
                <a:ext uri="{FF2B5EF4-FFF2-40B4-BE49-F238E27FC236}">
                  <a16:creationId xmlns:a16="http://schemas.microsoft.com/office/drawing/2014/main" id="{CF25FF16-E96F-4FE4-8121-DDEB3E20F764}"/>
                </a:ext>
              </a:extLst>
            </p:cNvPr>
            <p:cNvPicPr>
              <a:picLocks noChangeAspect="1"/>
            </p:cNvPicPr>
            <p:nvPr/>
          </p:nvPicPr>
          <p:blipFill>
            <a:blip r:embed="rId2"/>
            <a:stretch>
              <a:fillRect/>
            </a:stretch>
          </p:blipFill>
          <p:spPr>
            <a:xfrm>
              <a:off x="1692698" y="1585091"/>
              <a:ext cx="4228832" cy="825884"/>
            </a:xfrm>
            <a:prstGeom prst="rect">
              <a:avLst/>
            </a:prstGeom>
          </p:spPr>
        </p:pic>
        <p:pic>
          <p:nvPicPr>
            <p:cNvPr id="9" name="Grafik 8">
              <a:extLst>
                <a:ext uri="{FF2B5EF4-FFF2-40B4-BE49-F238E27FC236}">
                  <a16:creationId xmlns:a16="http://schemas.microsoft.com/office/drawing/2014/main" id="{2DFDA858-B872-4935-968B-F0B124F87546}"/>
                </a:ext>
              </a:extLst>
            </p:cNvPr>
            <p:cNvPicPr>
              <a:picLocks noChangeAspect="1"/>
            </p:cNvPicPr>
            <p:nvPr/>
          </p:nvPicPr>
          <p:blipFill>
            <a:blip r:embed="rId3"/>
            <a:stretch>
              <a:fillRect/>
            </a:stretch>
          </p:blipFill>
          <p:spPr>
            <a:xfrm>
              <a:off x="657855" y="1585091"/>
              <a:ext cx="1034843" cy="825884"/>
            </a:xfrm>
            <a:prstGeom prst="rect">
              <a:avLst/>
            </a:prstGeom>
          </p:spPr>
        </p:pic>
      </p:grpSp>
      <p:grpSp>
        <p:nvGrpSpPr>
          <p:cNvPr id="14" name="Gruppieren 13">
            <a:extLst>
              <a:ext uri="{FF2B5EF4-FFF2-40B4-BE49-F238E27FC236}">
                <a16:creationId xmlns:a16="http://schemas.microsoft.com/office/drawing/2014/main" id="{28B79B0C-08D7-4793-91EF-D3D935256691}"/>
              </a:ext>
            </a:extLst>
          </p:cNvPr>
          <p:cNvGrpSpPr/>
          <p:nvPr/>
        </p:nvGrpSpPr>
        <p:grpSpPr>
          <a:xfrm>
            <a:off x="1151841" y="630318"/>
            <a:ext cx="5858678" cy="695326"/>
            <a:chOff x="668365" y="318429"/>
            <a:chExt cx="5858678" cy="695326"/>
          </a:xfrm>
        </p:grpSpPr>
        <p:pic>
          <p:nvPicPr>
            <p:cNvPr id="5" name="Grafik 4">
              <a:extLst>
                <a:ext uri="{FF2B5EF4-FFF2-40B4-BE49-F238E27FC236}">
                  <a16:creationId xmlns:a16="http://schemas.microsoft.com/office/drawing/2014/main" id="{D96C0BE5-86D6-46F1-B06D-8A0A564008F1}"/>
                </a:ext>
              </a:extLst>
            </p:cNvPr>
            <p:cNvPicPr>
              <a:picLocks noChangeAspect="1"/>
            </p:cNvPicPr>
            <p:nvPr/>
          </p:nvPicPr>
          <p:blipFill>
            <a:blip r:embed="rId4"/>
            <a:stretch>
              <a:fillRect/>
            </a:stretch>
          </p:blipFill>
          <p:spPr>
            <a:xfrm>
              <a:off x="2774193" y="318430"/>
              <a:ext cx="3752850" cy="695325"/>
            </a:xfrm>
            <a:prstGeom prst="rect">
              <a:avLst/>
            </a:prstGeom>
          </p:spPr>
        </p:pic>
        <p:pic>
          <p:nvPicPr>
            <p:cNvPr id="10" name="Grafik 9">
              <a:extLst>
                <a:ext uri="{FF2B5EF4-FFF2-40B4-BE49-F238E27FC236}">
                  <a16:creationId xmlns:a16="http://schemas.microsoft.com/office/drawing/2014/main" id="{0EEFE24E-8511-414F-AC10-427959B19FF1}"/>
                </a:ext>
              </a:extLst>
            </p:cNvPr>
            <p:cNvPicPr>
              <a:picLocks noChangeAspect="1"/>
            </p:cNvPicPr>
            <p:nvPr/>
          </p:nvPicPr>
          <p:blipFill>
            <a:blip r:embed="rId5"/>
            <a:stretch>
              <a:fillRect/>
            </a:stretch>
          </p:blipFill>
          <p:spPr>
            <a:xfrm>
              <a:off x="668365" y="318429"/>
              <a:ext cx="2107704" cy="695325"/>
            </a:xfrm>
            <a:prstGeom prst="rect">
              <a:avLst/>
            </a:prstGeom>
          </p:spPr>
        </p:pic>
      </p:grpSp>
      <p:pic>
        <p:nvPicPr>
          <p:cNvPr id="11" name="Grafik 10">
            <a:extLst>
              <a:ext uri="{FF2B5EF4-FFF2-40B4-BE49-F238E27FC236}">
                <a16:creationId xmlns:a16="http://schemas.microsoft.com/office/drawing/2014/main" id="{04F15229-3A25-4FB5-AB21-C2CE4E4B6142}"/>
              </a:ext>
            </a:extLst>
          </p:cNvPr>
          <p:cNvPicPr>
            <a:picLocks noChangeAspect="1"/>
          </p:cNvPicPr>
          <p:nvPr/>
        </p:nvPicPr>
        <p:blipFill>
          <a:blip r:embed="rId6"/>
          <a:stretch>
            <a:fillRect/>
          </a:stretch>
        </p:blipFill>
        <p:spPr>
          <a:xfrm>
            <a:off x="497439" y="4071778"/>
            <a:ext cx="2635386" cy="2409496"/>
          </a:xfrm>
          <a:prstGeom prst="rect">
            <a:avLst/>
          </a:prstGeom>
        </p:spPr>
      </p:pic>
      <p:pic>
        <p:nvPicPr>
          <p:cNvPr id="12" name="Grafik 11">
            <a:extLst>
              <a:ext uri="{FF2B5EF4-FFF2-40B4-BE49-F238E27FC236}">
                <a16:creationId xmlns:a16="http://schemas.microsoft.com/office/drawing/2014/main" id="{96A68581-F4CD-476C-A81C-9311F2DC104D}"/>
              </a:ext>
            </a:extLst>
          </p:cNvPr>
          <p:cNvPicPr>
            <a:picLocks noChangeAspect="1"/>
          </p:cNvPicPr>
          <p:nvPr/>
        </p:nvPicPr>
        <p:blipFill>
          <a:blip r:embed="rId7"/>
          <a:stretch>
            <a:fillRect/>
          </a:stretch>
        </p:blipFill>
        <p:spPr>
          <a:xfrm>
            <a:off x="3243678" y="2770626"/>
            <a:ext cx="2852322" cy="2409496"/>
          </a:xfrm>
          <a:prstGeom prst="rect">
            <a:avLst/>
          </a:prstGeom>
        </p:spPr>
      </p:pic>
      <p:pic>
        <p:nvPicPr>
          <p:cNvPr id="15" name="Grafik 14">
            <a:extLst>
              <a:ext uri="{FF2B5EF4-FFF2-40B4-BE49-F238E27FC236}">
                <a16:creationId xmlns:a16="http://schemas.microsoft.com/office/drawing/2014/main" id="{905C7158-1B1F-4E52-8890-5F3E69F587AB}"/>
              </a:ext>
            </a:extLst>
          </p:cNvPr>
          <p:cNvPicPr>
            <a:picLocks noChangeAspect="1"/>
          </p:cNvPicPr>
          <p:nvPr/>
        </p:nvPicPr>
        <p:blipFill>
          <a:blip r:embed="rId8"/>
          <a:stretch>
            <a:fillRect/>
          </a:stretch>
        </p:blipFill>
        <p:spPr>
          <a:xfrm>
            <a:off x="8868761" y="2936165"/>
            <a:ext cx="2852322" cy="1820822"/>
          </a:xfrm>
          <a:prstGeom prst="rect">
            <a:avLst/>
          </a:prstGeom>
        </p:spPr>
      </p:pic>
      <p:pic>
        <p:nvPicPr>
          <p:cNvPr id="16" name="Grafik 15">
            <a:extLst>
              <a:ext uri="{FF2B5EF4-FFF2-40B4-BE49-F238E27FC236}">
                <a16:creationId xmlns:a16="http://schemas.microsoft.com/office/drawing/2014/main" id="{EB1BC4DE-BD71-4B2D-AE78-5F024C46108E}"/>
              </a:ext>
            </a:extLst>
          </p:cNvPr>
          <p:cNvPicPr>
            <a:picLocks noChangeAspect="1"/>
          </p:cNvPicPr>
          <p:nvPr/>
        </p:nvPicPr>
        <p:blipFill>
          <a:blip r:embed="rId9"/>
          <a:stretch>
            <a:fillRect/>
          </a:stretch>
        </p:blipFill>
        <p:spPr>
          <a:xfrm>
            <a:off x="6390408" y="4850684"/>
            <a:ext cx="2852322" cy="1828047"/>
          </a:xfrm>
          <a:prstGeom prst="rect">
            <a:avLst/>
          </a:prstGeom>
        </p:spPr>
      </p:pic>
      <p:pic>
        <p:nvPicPr>
          <p:cNvPr id="17" name="Grafik 16">
            <a:extLst>
              <a:ext uri="{FF2B5EF4-FFF2-40B4-BE49-F238E27FC236}">
                <a16:creationId xmlns:a16="http://schemas.microsoft.com/office/drawing/2014/main" id="{76F59DC8-75A9-4CE2-92A4-27B3A2AF24AA}"/>
              </a:ext>
            </a:extLst>
          </p:cNvPr>
          <p:cNvPicPr>
            <a:picLocks noChangeAspect="1"/>
          </p:cNvPicPr>
          <p:nvPr/>
        </p:nvPicPr>
        <p:blipFill>
          <a:blip r:embed="rId10"/>
          <a:stretch>
            <a:fillRect/>
          </a:stretch>
        </p:blipFill>
        <p:spPr>
          <a:xfrm>
            <a:off x="6324568" y="3085771"/>
            <a:ext cx="2275227" cy="1422017"/>
          </a:xfrm>
          <a:prstGeom prst="rect">
            <a:avLst/>
          </a:prstGeom>
        </p:spPr>
      </p:pic>
      <p:pic>
        <p:nvPicPr>
          <p:cNvPr id="2" name="Grafik 1">
            <a:extLst>
              <a:ext uri="{FF2B5EF4-FFF2-40B4-BE49-F238E27FC236}">
                <a16:creationId xmlns:a16="http://schemas.microsoft.com/office/drawing/2014/main" id="{B809FAA3-985D-4008-8C63-916BCF4ACC70}"/>
              </a:ext>
            </a:extLst>
          </p:cNvPr>
          <p:cNvPicPr>
            <a:picLocks noChangeAspect="1"/>
          </p:cNvPicPr>
          <p:nvPr/>
        </p:nvPicPr>
        <p:blipFill>
          <a:blip r:embed="rId11"/>
          <a:stretch>
            <a:fillRect/>
          </a:stretch>
        </p:blipFill>
        <p:spPr>
          <a:xfrm>
            <a:off x="8149736" y="179269"/>
            <a:ext cx="2185988" cy="2495550"/>
          </a:xfrm>
          <a:prstGeom prst="rect">
            <a:avLst/>
          </a:prstGeom>
        </p:spPr>
      </p:pic>
    </p:spTree>
    <p:extLst>
      <p:ext uri="{BB962C8B-B14F-4D97-AF65-F5344CB8AC3E}">
        <p14:creationId xmlns:p14="http://schemas.microsoft.com/office/powerpoint/2010/main" val="1009463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FDB008D-2BA8-43A6-8CE8-ABB0F470DEFB}"/>
              </a:ext>
            </a:extLst>
          </p:cNvPr>
          <p:cNvPicPr>
            <a:picLocks noChangeAspect="1"/>
          </p:cNvPicPr>
          <p:nvPr/>
        </p:nvPicPr>
        <p:blipFill rotWithShape="1">
          <a:blip r:embed="rId2"/>
          <a:srcRect b="566"/>
          <a:stretch/>
        </p:blipFill>
        <p:spPr>
          <a:xfrm>
            <a:off x="1381125" y="338138"/>
            <a:ext cx="9429750" cy="6146746"/>
          </a:xfrm>
          <a:prstGeom prst="rect">
            <a:avLst/>
          </a:prstGeom>
        </p:spPr>
      </p:pic>
    </p:spTree>
    <p:extLst>
      <p:ext uri="{BB962C8B-B14F-4D97-AF65-F5344CB8AC3E}">
        <p14:creationId xmlns:p14="http://schemas.microsoft.com/office/powerpoint/2010/main" val="643004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FB3A2BA9-51B7-40E8-9644-95C9B5707EB1}"/>
              </a:ext>
            </a:extLst>
          </p:cNvPr>
          <p:cNvPicPr>
            <a:picLocks noChangeAspect="1"/>
          </p:cNvPicPr>
          <p:nvPr/>
        </p:nvPicPr>
        <p:blipFill rotWithShape="1">
          <a:blip r:embed="rId2"/>
          <a:srcRect r="490"/>
          <a:stretch/>
        </p:blipFill>
        <p:spPr>
          <a:xfrm>
            <a:off x="1362075" y="342900"/>
            <a:ext cx="9421539" cy="6172200"/>
          </a:xfrm>
          <a:prstGeom prst="rect">
            <a:avLst/>
          </a:prstGeom>
        </p:spPr>
      </p:pic>
    </p:spTree>
    <p:extLst>
      <p:ext uri="{BB962C8B-B14F-4D97-AF65-F5344CB8AC3E}">
        <p14:creationId xmlns:p14="http://schemas.microsoft.com/office/powerpoint/2010/main" val="23758994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4891436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801656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2680363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00008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9991282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337246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89900160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229908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1340052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85964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252825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1164233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A5:2017-Broken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193167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5270520"/>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A5:2017-Broken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err="1"/>
                        <a:t>Earn</a:t>
                      </a:r>
                      <a:r>
                        <a:rPr lang="de-DE" sz="1800" dirty="0"/>
                        <a:t> </a:t>
                      </a:r>
                      <a:r>
                        <a:rPr lang="de-DE" sz="1800" dirty="0" err="1"/>
                        <a:t>or</a:t>
                      </a:r>
                      <a:r>
                        <a:rPr lang="de-DE" sz="1800" dirty="0"/>
                        <a:t> </a:t>
                      </a:r>
                      <a:r>
                        <a:rPr lang="de-DE" sz="1800" dirty="0" err="1"/>
                        <a:t>give</a:t>
                      </a:r>
                      <a:r>
                        <a:rPr lang="de-DE" sz="1800" dirty="0"/>
                        <a:t>, but </a:t>
                      </a:r>
                      <a:r>
                        <a:rPr lang="de-DE" sz="1800" dirty="0" err="1"/>
                        <a:t>never</a:t>
                      </a:r>
                      <a:r>
                        <a:rPr lang="de-DE" sz="1800" dirty="0"/>
                        <a:t> </a:t>
                      </a:r>
                      <a:r>
                        <a:rPr lang="de-DE" sz="1800" dirty="0" err="1"/>
                        <a:t>assume</a:t>
                      </a:r>
                      <a:r>
                        <a:rPr lang="de-DE" sz="1800" dirty="0"/>
                        <a:t>, </a:t>
                      </a:r>
                      <a:r>
                        <a:rPr lang="de-DE" sz="1800" dirty="0" err="1"/>
                        <a:t>trust</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8178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9" name="Textfeld 28">
            <a:extLst>
              <a:ext uri="{FF2B5EF4-FFF2-40B4-BE49-F238E27FC236}">
                <a16:creationId xmlns:a16="http://schemas.microsoft.com/office/drawing/2014/main" id="{4EE59C2C-56E3-49F0-9B1E-8DAFB080B2E5}"/>
              </a:ext>
            </a:extLst>
          </p:cNvPr>
          <p:cNvSpPr txBox="1"/>
          <p:nvPr/>
        </p:nvSpPr>
        <p:spPr>
          <a:xfrm>
            <a:off x="4497783" y="6056654"/>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30" name="Gruppieren 29">
            <a:extLst>
              <a:ext uri="{FF2B5EF4-FFF2-40B4-BE49-F238E27FC236}">
                <a16:creationId xmlns:a16="http://schemas.microsoft.com/office/drawing/2014/main" id="{3A46D7FC-1D3D-4DCB-8EAD-22CCD131746C}"/>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EBCF2356-333E-422F-A2EA-1D96A3437E6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0DA49F8-37A3-4BAD-BBA6-7166DD4E2DB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3A12F838-0350-48F3-9303-8BF6C6F7558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57ED5D7D-9BF6-4DE5-BAC3-CE831026386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66211EF1-7D8E-41FF-97F9-86FED9946E1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732635F7-EC12-4C3D-AF13-7080295388F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E00F499-7B45-4007-90FA-C6FB898E98B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6E1B5449-22E6-4E44-8A8D-C27C23F4F4A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EB7B6536-C617-4183-A401-12A6A1E721FA}"/>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9184B089-B47D-4E63-8905-C8E77C3B258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C19182D2-F1EB-45F7-9165-CA89B786ECD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0CC4979E-B5E2-450E-A458-D23330DB9CD3}"/>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F9C5055-2E85-4179-A616-889E5FFAA78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FF0616C-B509-4404-8E5E-43B1CAD71760}"/>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62119BC5-F51D-4F98-8AE3-A0E34EF602C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7F2B5750-2213-4155-ABE5-E405EECB0CE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9AFF02A5-3420-421A-B85E-5C4C45A4392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C91E4163-869C-4DB9-9A97-511232A746FE}"/>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970892CF-E1FF-45BF-A654-50C878B2F38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C03BE66-152C-4CF0-A358-3EC6A9CEFB2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E87D6BC4-2CAF-4240-9A8F-A0407A9C2634}"/>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7590D444-D223-4976-BB5F-5431F62E3BB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2D22E97C-A473-4F52-984A-4A77B0B7DE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7E89A477-CB80-41D9-9FC1-F3C0882B021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A3737E79-D6AA-4D35-AAE7-D57C8D3CB16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A07263A9-9176-4AB9-8FCC-B2772A9BED8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C668B8B5-3286-4E35-8730-367550048B6A}"/>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D010AEA1-3437-47A1-9FFB-9361C83035E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CBD3C049-B301-4B79-AA71-E3BCE4FE22DD}"/>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50EC840B-C6D0-4A00-B3E6-B25BFC03F8FE}"/>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F2D64E8-3460-4109-95BB-6FC4507334CD}"/>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DB32CDA6-088E-487B-89CC-AEE225CB118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38B1D7CE-3C55-4188-BC6A-BA00C467AE2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1ED0FEB9-C04D-424C-82C1-C9B89995CDF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5227ADD0-73C1-427D-ADEB-A658EF1A92E4}"/>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5A753CA3-6F0A-47BD-AA68-82C2FA6FB2C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B6AE52C-ED6A-4EE4-A2AF-B7935AC5DCDF}"/>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F6238DA-1F3F-4FCC-BF56-3B512F3E61F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46E994A7-9942-4E84-AC3B-AC4F7CB2B4A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522A9230-7319-4E9A-B608-1F760BF7374B}"/>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55BD055-0E90-4D24-8B7C-FAF0AB1DD38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310AF072-C10C-4341-81CB-D60EA068D4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7C48B418-094A-4BAB-8BF3-FBCBC30AD7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33229CDD-0584-4E6C-8173-328DB9B7230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8013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8" grpId="0"/>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D327CE-A1A9-4893-B2CA-F7EE60FC370D}"/>
              </a:ext>
            </a:extLst>
          </p:cNvPr>
          <p:cNvSpPr>
            <a:spLocks noGrp="1"/>
          </p:cNvSpPr>
          <p:nvPr>
            <p:ph type="title"/>
          </p:nvPr>
        </p:nvSpPr>
        <p:spPr/>
        <p:txBody>
          <a:bodyPr/>
          <a:lstStyle/>
          <a:p>
            <a:r>
              <a:rPr lang="en-US" dirty="0"/>
              <a:t>Avoid common pitfalls</a:t>
            </a:r>
          </a:p>
        </p:txBody>
      </p:sp>
      <p:sp>
        <p:nvSpPr>
          <p:cNvPr id="3" name="Inhaltsplatzhalter 2">
            <a:extLst>
              <a:ext uri="{FF2B5EF4-FFF2-40B4-BE49-F238E27FC236}">
                <a16:creationId xmlns:a16="http://schemas.microsoft.com/office/drawing/2014/main" id="{54D8EFE8-48E1-4F3D-9B5F-417B2D8CC43A}"/>
              </a:ext>
            </a:extLst>
          </p:cNvPr>
          <p:cNvSpPr>
            <a:spLocks noGrp="1"/>
          </p:cNvSpPr>
          <p:nvPr>
            <p:ph idx="1"/>
          </p:nvPr>
        </p:nvSpPr>
        <p:spPr>
          <a:xfrm>
            <a:off x="838199" y="1825624"/>
            <a:ext cx="10786241" cy="4869466"/>
          </a:xfrm>
        </p:spPr>
        <p:txBody>
          <a:bodyPr>
            <a:normAutofit fontScale="92500" lnSpcReduction="10000"/>
          </a:bodyPr>
          <a:lstStyle/>
          <a:p>
            <a:r>
              <a:rPr lang="en-US" dirty="0"/>
              <a:t>We just said, we cannot trust the client</a:t>
            </a:r>
          </a:p>
          <a:p>
            <a:endParaRPr lang="en-US" dirty="0"/>
          </a:p>
          <a:p>
            <a:r>
              <a:rPr lang="en-US" dirty="0"/>
              <a:t>How about signed rich-clients?</a:t>
            </a:r>
          </a:p>
          <a:p>
            <a:pPr lvl="1"/>
            <a:r>
              <a:rPr lang="en-US" dirty="0"/>
              <a:t>e.g. it’s possible to sign a Java client and prevent the JVM from executing unsigned Java applications via GPO in your company</a:t>
            </a:r>
          </a:p>
          <a:p>
            <a:pPr lvl="1"/>
            <a:endParaRPr lang="en-US" dirty="0"/>
          </a:p>
          <a:p>
            <a:r>
              <a:rPr lang="en-US" dirty="0"/>
              <a:t>Still not a good idea!</a:t>
            </a:r>
          </a:p>
          <a:p>
            <a:pPr lvl="1"/>
            <a:r>
              <a:rPr lang="en-US" dirty="0"/>
              <a:t>Code-Signing protects the user from getting a compromised client!</a:t>
            </a:r>
          </a:p>
          <a:p>
            <a:pPr lvl="1"/>
            <a:r>
              <a:rPr lang="en-US" dirty="0"/>
              <a:t>Code-Signing will not protect your server-side application!</a:t>
            </a:r>
          </a:p>
          <a:p>
            <a:pPr lvl="2"/>
            <a:r>
              <a:rPr lang="en-US" dirty="0"/>
              <a:t>If an attacker wants to start a manipulated client, he will succeed eventually</a:t>
            </a:r>
          </a:p>
          <a:p>
            <a:pPr lvl="3"/>
            <a:r>
              <a:rPr lang="en-US" dirty="0"/>
              <a:t>alternative JVM</a:t>
            </a:r>
          </a:p>
          <a:p>
            <a:pPr lvl="3"/>
            <a:r>
              <a:rPr lang="en-US" dirty="0"/>
              <a:t>Virtual Machine</a:t>
            </a:r>
          </a:p>
          <a:p>
            <a:pPr lvl="3"/>
            <a:r>
              <a:rPr lang="en-US" dirty="0"/>
              <a:t>Foreign Device</a:t>
            </a:r>
          </a:p>
          <a:p>
            <a:pPr lvl="3"/>
            <a:r>
              <a:rPr lang="en-US" dirty="0"/>
              <a:t>etc.</a:t>
            </a:r>
          </a:p>
        </p:txBody>
      </p:sp>
    </p:spTree>
    <p:extLst>
      <p:ext uri="{BB962C8B-B14F-4D97-AF65-F5344CB8AC3E}">
        <p14:creationId xmlns:p14="http://schemas.microsoft.com/office/powerpoint/2010/main" val="10908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2D16BAF-1448-4321-AB02-8FF30EB9CD91}"/>
              </a:ext>
            </a:extLst>
          </p:cNvPr>
          <p:cNvPicPr>
            <a:picLocks noChangeAspect="1"/>
          </p:cNvPicPr>
          <p:nvPr/>
        </p:nvPicPr>
        <p:blipFill rotWithShape="1">
          <a:blip r:embed="rId3"/>
          <a:srcRect l="699" t="460"/>
          <a:stretch/>
        </p:blipFill>
        <p:spPr>
          <a:xfrm>
            <a:off x="3121642" y="31531"/>
            <a:ext cx="5948715" cy="6826469"/>
          </a:xfrm>
          <a:prstGeom prst="rect">
            <a:avLst/>
          </a:prstGeom>
        </p:spPr>
      </p:pic>
    </p:spTree>
    <p:extLst>
      <p:ext uri="{BB962C8B-B14F-4D97-AF65-F5344CB8AC3E}">
        <p14:creationId xmlns:p14="http://schemas.microsoft.com/office/powerpoint/2010/main" val="340010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569392"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432245"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59" name="Gruppieren 58">
            <a:extLst>
              <a:ext uri="{FF2B5EF4-FFF2-40B4-BE49-F238E27FC236}">
                <a16:creationId xmlns:a16="http://schemas.microsoft.com/office/drawing/2014/main" id="{DC2108F1-C5EF-4016-A3E6-52F48C766E4B}"/>
              </a:ext>
            </a:extLst>
          </p:cNvPr>
          <p:cNvGrpSpPr/>
          <p:nvPr/>
        </p:nvGrpSpPr>
        <p:grpSpPr>
          <a:xfrm>
            <a:off x="9312046" y="2813842"/>
            <a:ext cx="1596240" cy="537120"/>
            <a:chOff x="168046" y="1846754"/>
            <a:chExt cx="1596240" cy="537120"/>
          </a:xfrm>
        </p:grpSpPr>
        <mc:AlternateContent xmlns:mc="http://schemas.openxmlformats.org/markup-compatibility/2006" xmlns:p14="http://schemas.microsoft.com/office/powerpoint/2010/main">
          <mc:Choice Requires="p14">
            <p:contentPart p14:bwMode="auto" r:id="rId66">
              <p14:nvContentPartPr>
                <p14:cNvPr id="40" name="Freihand 39">
                  <a:extLst>
                    <a:ext uri="{FF2B5EF4-FFF2-40B4-BE49-F238E27FC236}">
                      <a16:creationId xmlns:a16="http://schemas.microsoft.com/office/drawing/2014/main" id="{AB08FA4D-709B-4A97-9C5B-6636C5D91C02}"/>
                    </a:ext>
                  </a:extLst>
                </p14:cNvPr>
                <p14:cNvContentPartPr/>
                <p14:nvPr/>
              </p14:nvContentPartPr>
              <p14:xfrm>
                <a:off x="346606" y="2168954"/>
                <a:ext cx="108000" cy="108360"/>
              </p14:xfrm>
            </p:contentPart>
          </mc:Choice>
          <mc:Fallback xmlns="">
            <p:pic>
              <p:nvPicPr>
                <p:cNvPr id="40" name="Freihand 39">
                  <a:extLst>
                    <a:ext uri="{FF2B5EF4-FFF2-40B4-BE49-F238E27FC236}">
                      <a16:creationId xmlns:a16="http://schemas.microsoft.com/office/drawing/2014/main" id="{AB08FA4D-709B-4A97-9C5B-6636C5D91C02}"/>
                    </a:ext>
                  </a:extLst>
                </p:cNvPr>
                <p:cNvPicPr/>
                <p:nvPr/>
              </p:nvPicPr>
              <p:blipFill>
                <a:blip r:embed="rId87"/>
                <a:stretch>
                  <a:fillRect/>
                </a:stretch>
              </p:blipFill>
              <p:spPr>
                <a:xfrm>
                  <a:off x="337606" y="2159954"/>
                  <a:ext cx="125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1" name="Freihand 40">
                  <a:extLst>
                    <a:ext uri="{FF2B5EF4-FFF2-40B4-BE49-F238E27FC236}">
                      <a16:creationId xmlns:a16="http://schemas.microsoft.com/office/drawing/2014/main" id="{54A98585-7CDE-47FC-AE53-5D61AE4A6E9E}"/>
                    </a:ext>
                  </a:extLst>
                </p14:cNvPr>
                <p14:cNvContentPartPr/>
                <p14:nvPr/>
              </p14:nvContentPartPr>
              <p14:xfrm>
                <a:off x="362446" y="2191274"/>
                <a:ext cx="108720" cy="192600"/>
              </p14:xfrm>
            </p:contentPart>
          </mc:Choice>
          <mc:Fallback xmlns="">
            <p:pic>
              <p:nvPicPr>
                <p:cNvPr id="41" name="Freihand 40">
                  <a:extLst>
                    <a:ext uri="{FF2B5EF4-FFF2-40B4-BE49-F238E27FC236}">
                      <a16:creationId xmlns:a16="http://schemas.microsoft.com/office/drawing/2014/main" id="{54A98585-7CDE-47FC-AE53-5D61AE4A6E9E}"/>
                    </a:ext>
                  </a:extLst>
                </p:cNvPr>
                <p:cNvPicPr/>
                <p:nvPr/>
              </p:nvPicPr>
              <p:blipFill>
                <a:blip r:embed="rId89"/>
                <a:stretch>
                  <a:fillRect/>
                </a:stretch>
              </p:blipFill>
              <p:spPr>
                <a:xfrm>
                  <a:off x="353446" y="2182274"/>
                  <a:ext cx="126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6" name="Freihand 45">
                  <a:extLst>
                    <a:ext uri="{FF2B5EF4-FFF2-40B4-BE49-F238E27FC236}">
                      <a16:creationId xmlns:a16="http://schemas.microsoft.com/office/drawing/2014/main" id="{C5126A38-84D2-4D4E-950E-27DF22621BDE}"/>
                    </a:ext>
                  </a:extLst>
                </p14:cNvPr>
                <p14:cNvContentPartPr/>
                <p14:nvPr/>
              </p14:nvContentPartPr>
              <p14:xfrm>
                <a:off x="529126" y="2162114"/>
                <a:ext cx="109080" cy="123840"/>
              </p14:xfrm>
            </p:contentPart>
          </mc:Choice>
          <mc:Fallback xmlns="">
            <p:pic>
              <p:nvPicPr>
                <p:cNvPr id="46" name="Freihand 45">
                  <a:extLst>
                    <a:ext uri="{FF2B5EF4-FFF2-40B4-BE49-F238E27FC236}">
                      <a16:creationId xmlns:a16="http://schemas.microsoft.com/office/drawing/2014/main" id="{C5126A38-84D2-4D4E-950E-27DF22621BDE}"/>
                    </a:ext>
                  </a:extLst>
                </p:cNvPr>
                <p:cNvPicPr/>
                <p:nvPr/>
              </p:nvPicPr>
              <p:blipFill>
                <a:blip r:embed="rId91"/>
                <a:stretch>
                  <a:fillRect/>
                </a:stretch>
              </p:blipFill>
              <p:spPr>
                <a:xfrm>
                  <a:off x="520486" y="2153474"/>
                  <a:ext cx="126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7" name="Freihand 46">
                  <a:extLst>
                    <a:ext uri="{FF2B5EF4-FFF2-40B4-BE49-F238E27FC236}">
                      <a16:creationId xmlns:a16="http://schemas.microsoft.com/office/drawing/2014/main" id="{38CB66AD-5C32-4B76-9880-646510733946}"/>
                    </a:ext>
                  </a:extLst>
                </p14:cNvPr>
                <p14:cNvContentPartPr/>
                <p14:nvPr/>
              </p14:nvContentPartPr>
              <p14:xfrm>
                <a:off x="676366" y="2165354"/>
                <a:ext cx="93960" cy="125280"/>
              </p14:xfrm>
            </p:contentPart>
          </mc:Choice>
          <mc:Fallback xmlns="">
            <p:pic>
              <p:nvPicPr>
                <p:cNvPr id="47" name="Freihand 46">
                  <a:extLst>
                    <a:ext uri="{FF2B5EF4-FFF2-40B4-BE49-F238E27FC236}">
                      <a16:creationId xmlns:a16="http://schemas.microsoft.com/office/drawing/2014/main" id="{38CB66AD-5C32-4B76-9880-646510733946}"/>
                    </a:ext>
                  </a:extLst>
                </p:cNvPr>
                <p:cNvPicPr/>
                <p:nvPr/>
              </p:nvPicPr>
              <p:blipFill>
                <a:blip r:embed="rId93"/>
                <a:stretch>
                  <a:fillRect/>
                </a:stretch>
              </p:blipFill>
              <p:spPr>
                <a:xfrm>
                  <a:off x="667366" y="2156714"/>
                  <a:ext cx="111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8" name="Freihand 47">
                  <a:extLst>
                    <a:ext uri="{FF2B5EF4-FFF2-40B4-BE49-F238E27FC236}">
                      <a16:creationId xmlns:a16="http://schemas.microsoft.com/office/drawing/2014/main" id="{F7F617C6-70B9-42AE-80E4-B7934AE153BC}"/>
                    </a:ext>
                  </a:extLst>
                </p14:cNvPr>
                <p14:cNvContentPartPr/>
                <p14:nvPr/>
              </p14:nvContentPartPr>
              <p14:xfrm>
                <a:off x="854926" y="2247794"/>
                <a:ext cx="8280" cy="8640"/>
              </p14:xfrm>
            </p:contentPart>
          </mc:Choice>
          <mc:Fallback xmlns="">
            <p:pic>
              <p:nvPicPr>
                <p:cNvPr id="48" name="Freihand 47">
                  <a:extLst>
                    <a:ext uri="{FF2B5EF4-FFF2-40B4-BE49-F238E27FC236}">
                      <a16:creationId xmlns:a16="http://schemas.microsoft.com/office/drawing/2014/main" id="{F7F617C6-70B9-42AE-80E4-B7934AE153BC}"/>
                    </a:ext>
                  </a:extLst>
                </p:cNvPr>
                <p:cNvPicPr/>
                <p:nvPr/>
              </p:nvPicPr>
              <p:blipFill>
                <a:blip r:embed="rId95"/>
                <a:stretch>
                  <a:fillRect/>
                </a:stretch>
              </p:blipFill>
              <p:spPr>
                <a:xfrm>
                  <a:off x="846286" y="2238794"/>
                  <a:ext cx="25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96084960-13A3-408E-AE1F-CF0BD08EF405}"/>
                    </a:ext>
                  </a:extLst>
                </p14:cNvPr>
                <p14:cNvContentPartPr/>
                <p14:nvPr/>
              </p14:nvContentPartPr>
              <p14:xfrm>
                <a:off x="982726" y="2042234"/>
                <a:ext cx="174960" cy="234720"/>
              </p14:xfrm>
            </p:contentPart>
          </mc:Choice>
          <mc:Fallback xmlns="">
            <p:pic>
              <p:nvPicPr>
                <p:cNvPr id="50" name="Freihand 49">
                  <a:extLst>
                    <a:ext uri="{FF2B5EF4-FFF2-40B4-BE49-F238E27FC236}">
                      <a16:creationId xmlns:a16="http://schemas.microsoft.com/office/drawing/2014/main" id="{96084960-13A3-408E-AE1F-CF0BD08EF405}"/>
                    </a:ext>
                  </a:extLst>
                </p:cNvPr>
                <p:cNvPicPr/>
                <p:nvPr/>
              </p:nvPicPr>
              <p:blipFill>
                <a:blip r:embed="rId97"/>
                <a:stretch>
                  <a:fillRect/>
                </a:stretch>
              </p:blipFill>
              <p:spPr>
                <a:xfrm>
                  <a:off x="974086" y="2033234"/>
                  <a:ext cx="192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Freihand 51">
                  <a:extLst>
                    <a:ext uri="{FF2B5EF4-FFF2-40B4-BE49-F238E27FC236}">
                      <a16:creationId xmlns:a16="http://schemas.microsoft.com/office/drawing/2014/main" id="{1A1E6BFE-78FD-475A-A31E-5245327B5271}"/>
                    </a:ext>
                  </a:extLst>
                </p14:cNvPr>
                <p14:cNvContentPartPr/>
                <p14:nvPr/>
              </p14:nvContentPartPr>
              <p14:xfrm>
                <a:off x="1223566" y="2078234"/>
                <a:ext cx="35280" cy="205560"/>
              </p14:xfrm>
            </p:contentPart>
          </mc:Choice>
          <mc:Fallback xmlns="">
            <p:pic>
              <p:nvPicPr>
                <p:cNvPr id="52" name="Freihand 51">
                  <a:extLst>
                    <a:ext uri="{FF2B5EF4-FFF2-40B4-BE49-F238E27FC236}">
                      <a16:creationId xmlns:a16="http://schemas.microsoft.com/office/drawing/2014/main" id="{1A1E6BFE-78FD-475A-A31E-5245327B5271}"/>
                    </a:ext>
                  </a:extLst>
                </p:cNvPr>
                <p:cNvPicPr/>
                <p:nvPr/>
              </p:nvPicPr>
              <p:blipFill>
                <a:blip r:embed="rId99"/>
                <a:stretch>
                  <a:fillRect/>
                </a:stretch>
              </p:blipFill>
              <p:spPr>
                <a:xfrm>
                  <a:off x="1214566" y="2069234"/>
                  <a:ext cx="52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Freihand 52">
                  <a:extLst>
                    <a:ext uri="{FF2B5EF4-FFF2-40B4-BE49-F238E27FC236}">
                      <a16:creationId xmlns:a16="http://schemas.microsoft.com/office/drawing/2014/main" id="{0CD12286-E161-4526-A7A9-7495EEDBDA14}"/>
                    </a:ext>
                  </a:extLst>
                </p14:cNvPr>
                <p14:cNvContentPartPr/>
                <p14:nvPr/>
              </p14:nvContentPartPr>
              <p14:xfrm>
                <a:off x="1372246" y="2067074"/>
                <a:ext cx="15120" cy="148680"/>
              </p14:xfrm>
            </p:contentPart>
          </mc:Choice>
          <mc:Fallback xmlns="">
            <p:pic>
              <p:nvPicPr>
                <p:cNvPr id="53" name="Freihand 52">
                  <a:extLst>
                    <a:ext uri="{FF2B5EF4-FFF2-40B4-BE49-F238E27FC236}">
                      <a16:creationId xmlns:a16="http://schemas.microsoft.com/office/drawing/2014/main" id="{0CD12286-E161-4526-A7A9-7495EEDBDA14}"/>
                    </a:ext>
                  </a:extLst>
                </p:cNvPr>
                <p:cNvPicPr/>
                <p:nvPr/>
              </p:nvPicPr>
              <p:blipFill>
                <a:blip r:embed="rId101"/>
                <a:stretch>
                  <a:fillRect/>
                </a:stretch>
              </p:blipFill>
              <p:spPr>
                <a:xfrm>
                  <a:off x="1363606" y="2058434"/>
                  <a:ext cx="32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2C653A5D-FFE6-41C3-8AD6-AF5B29F866E3}"/>
                    </a:ext>
                  </a:extLst>
                </p14:cNvPr>
                <p14:cNvContentPartPr/>
                <p14:nvPr/>
              </p14:nvContentPartPr>
              <p14:xfrm>
                <a:off x="1328326" y="2062754"/>
                <a:ext cx="163440" cy="183960"/>
              </p14:xfrm>
            </p:contentPart>
          </mc:Choice>
          <mc:Fallback xmlns="">
            <p:pic>
              <p:nvPicPr>
                <p:cNvPr id="54" name="Freihand 53">
                  <a:extLst>
                    <a:ext uri="{FF2B5EF4-FFF2-40B4-BE49-F238E27FC236}">
                      <a16:creationId xmlns:a16="http://schemas.microsoft.com/office/drawing/2014/main" id="{2C653A5D-FFE6-41C3-8AD6-AF5B29F866E3}"/>
                    </a:ext>
                  </a:extLst>
                </p:cNvPr>
                <p:cNvPicPr/>
                <p:nvPr/>
              </p:nvPicPr>
              <p:blipFill>
                <a:blip r:embed="rId103"/>
                <a:stretch>
                  <a:fillRect/>
                </a:stretch>
              </p:blipFill>
              <p:spPr>
                <a:xfrm>
                  <a:off x="1319326" y="2054114"/>
                  <a:ext cx="181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Freihand 55">
                  <a:extLst>
                    <a:ext uri="{FF2B5EF4-FFF2-40B4-BE49-F238E27FC236}">
                      <a16:creationId xmlns:a16="http://schemas.microsoft.com/office/drawing/2014/main" id="{22F411E7-DA29-4EC4-8797-66953FC8474C}"/>
                    </a:ext>
                  </a:extLst>
                </p14:cNvPr>
                <p14:cNvContentPartPr/>
                <p14:nvPr/>
              </p14:nvContentPartPr>
              <p14:xfrm>
                <a:off x="168046" y="1846754"/>
                <a:ext cx="1517400" cy="316800"/>
              </p14:xfrm>
            </p:contentPart>
          </mc:Choice>
          <mc:Fallback xmlns="">
            <p:pic>
              <p:nvPicPr>
                <p:cNvPr id="56" name="Freihand 55">
                  <a:extLst>
                    <a:ext uri="{FF2B5EF4-FFF2-40B4-BE49-F238E27FC236}">
                      <a16:creationId xmlns:a16="http://schemas.microsoft.com/office/drawing/2014/main" id="{22F411E7-DA29-4EC4-8797-66953FC8474C}"/>
                    </a:ext>
                  </a:extLst>
                </p:cNvPr>
                <p:cNvPicPr/>
                <p:nvPr/>
              </p:nvPicPr>
              <p:blipFill>
                <a:blip r:embed="rId105"/>
                <a:stretch>
                  <a:fillRect/>
                </a:stretch>
              </p:blipFill>
              <p:spPr>
                <a:xfrm>
                  <a:off x="159406" y="1838114"/>
                  <a:ext cx="15350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Freihand 57">
                  <a:extLst>
                    <a:ext uri="{FF2B5EF4-FFF2-40B4-BE49-F238E27FC236}">
                      <a16:creationId xmlns:a16="http://schemas.microsoft.com/office/drawing/2014/main" id="{D1D23263-5EDC-4D9B-8C9B-50DEACF76602}"/>
                    </a:ext>
                  </a:extLst>
                </p14:cNvPr>
                <p14:cNvContentPartPr/>
                <p14:nvPr/>
              </p14:nvContentPartPr>
              <p14:xfrm>
                <a:off x="1584286" y="1964834"/>
                <a:ext cx="180000" cy="196920"/>
              </p14:xfrm>
            </p:contentPart>
          </mc:Choice>
          <mc:Fallback xmlns="">
            <p:pic>
              <p:nvPicPr>
                <p:cNvPr id="58" name="Freihand 57">
                  <a:extLst>
                    <a:ext uri="{FF2B5EF4-FFF2-40B4-BE49-F238E27FC236}">
                      <a16:creationId xmlns:a16="http://schemas.microsoft.com/office/drawing/2014/main" id="{D1D23263-5EDC-4D9B-8C9B-50DEACF76602}"/>
                    </a:ext>
                  </a:extLst>
                </p:cNvPr>
                <p:cNvPicPr/>
                <p:nvPr/>
              </p:nvPicPr>
              <p:blipFill>
                <a:blip r:embed="rId107"/>
                <a:stretch>
                  <a:fillRect/>
                </a:stretch>
              </p:blipFill>
              <p:spPr>
                <a:xfrm>
                  <a:off x="1575646" y="1955834"/>
                  <a:ext cx="197640" cy="214560"/>
                </a:xfrm>
                <a:prstGeom prst="rect">
                  <a:avLst/>
                </a:prstGeom>
              </p:spPr>
            </p:pic>
          </mc:Fallback>
        </mc:AlternateContent>
      </p:grpSp>
      <p:grpSp>
        <p:nvGrpSpPr>
          <p:cNvPr id="62" name="Gruppieren 61">
            <a:extLst>
              <a:ext uri="{FF2B5EF4-FFF2-40B4-BE49-F238E27FC236}">
                <a16:creationId xmlns:a16="http://schemas.microsoft.com/office/drawing/2014/main" id="{B53C2B39-2490-4233-85EA-8401E46EA8A6}"/>
              </a:ext>
            </a:extLst>
          </p:cNvPr>
          <p:cNvGrpSpPr/>
          <p:nvPr/>
        </p:nvGrpSpPr>
        <p:grpSpPr>
          <a:xfrm>
            <a:off x="9339406" y="3354922"/>
            <a:ext cx="1474560" cy="227520"/>
            <a:chOff x="195406" y="2387834"/>
            <a:chExt cx="1474560" cy="227520"/>
          </a:xfrm>
        </p:grpSpPr>
        <mc:AlternateContent xmlns:mc="http://schemas.openxmlformats.org/markup-compatibility/2006" xmlns:p14="http://schemas.microsoft.com/office/powerpoint/2010/main">
          <mc:Choice Requires="p14">
            <p:contentPart p14:bwMode="auto" r:id="rId108">
              <p14:nvContentPartPr>
                <p14:cNvPr id="60" name="Freihand 59">
                  <a:extLst>
                    <a:ext uri="{FF2B5EF4-FFF2-40B4-BE49-F238E27FC236}">
                      <a16:creationId xmlns:a16="http://schemas.microsoft.com/office/drawing/2014/main" id="{B2756A0E-332E-4770-B01F-1C5C22D0A7D4}"/>
                    </a:ext>
                  </a:extLst>
                </p14:cNvPr>
                <p14:cNvContentPartPr/>
                <p14:nvPr/>
              </p14:nvContentPartPr>
              <p14:xfrm>
                <a:off x="242206" y="2387834"/>
                <a:ext cx="1427760" cy="227520"/>
              </p14:xfrm>
            </p:contentPart>
          </mc:Choice>
          <mc:Fallback xmlns="">
            <p:pic>
              <p:nvPicPr>
                <p:cNvPr id="60" name="Freihand 59">
                  <a:extLst>
                    <a:ext uri="{FF2B5EF4-FFF2-40B4-BE49-F238E27FC236}">
                      <a16:creationId xmlns:a16="http://schemas.microsoft.com/office/drawing/2014/main" id="{B2756A0E-332E-4770-B01F-1C5C22D0A7D4}"/>
                    </a:ext>
                  </a:extLst>
                </p:cNvPr>
                <p:cNvPicPr/>
                <p:nvPr/>
              </p:nvPicPr>
              <p:blipFill>
                <a:blip r:embed="rId109"/>
                <a:stretch>
                  <a:fillRect/>
                </a:stretch>
              </p:blipFill>
              <p:spPr>
                <a:xfrm>
                  <a:off x="233206" y="2379194"/>
                  <a:ext cx="14454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Freihand 60">
                  <a:extLst>
                    <a:ext uri="{FF2B5EF4-FFF2-40B4-BE49-F238E27FC236}">
                      <a16:creationId xmlns:a16="http://schemas.microsoft.com/office/drawing/2014/main" id="{180BC456-2E90-47D2-98CE-700E69912100}"/>
                    </a:ext>
                  </a:extLst>
                </p14:cNvPr>
                <p14:cNvContentPartPr/>
                <p14:nvPr/>
              </p14:nvContentPartPr>
              <p14:xfrm>
                <a:off x="195406" y="2398994"/>
                <a:ext cx="200160" cy="144720"/>
              </p14:xfrm>
            </p:contentPart>
          </mc:Choice>
          <mc:Fallback xmlns="">
            <p:pic>
              <p:nvPicPr>
                <p:cNvPr id="61" name="Freihand 60">
                  <a:extLst>
                    <a:ext uri="{FF2B5EF4-FFF2-40B4-BE49-F238E27FC236}">
                      <a16:creationId xmlns:a16="http://schemas.microsoft.com/office/drawing/2014/main" id="{180BC456-2E90-47D2-98CE-700E69912100}"/>
                    </a:ext>
                  </a:extLst>
                </p:cNvPr>
                <p:cNvPicPr/>
                <p:nvPr/>
              </p:nvPicPr>
              <p:blipFill>
                <a:blip r:embed="rId111"/>
                <a:stretch>
                  <a:fillRect/>
                </a:stretch>
              </p:blipFill>
              <p:spPr>
                <a:xfrm>
                  <a:off x="186766" y="2389994"/>
                  <a:ext cx="21780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113"/>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115"/>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116">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117"/>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119"/>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121"/>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123"/>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125"/>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27"/>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29"/>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31"/>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33"/>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35"/>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37"/>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39"/>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41"/>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43"/>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45"/>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47"/>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49"/>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51"/>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53"/>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55"/>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57"/>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58">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59"/>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61"/>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63"/>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65"/>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67"/>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69"/>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71"/>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73"/>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75"/>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77"/>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79"/>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81"/>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83"/>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85"/>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87"/>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89"/>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91"/>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93"/>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95"/>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97"/>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99"/>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201"/>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203"/>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205"/>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207"/>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209"/>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211"/>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213"/>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214">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215"/>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217"/>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218">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219"/>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221"/>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223"/>
                <a:stretch>
                  <a:fillRect/>
                </a:stretch>
              </p:blipFill>
              <p:spPr>
                <a:xfrm>
                  <a:off x="1234006" y="3308714"/>
                  <a:ext cx="148320" cy="26640"/>
                </a:xfrm>
                <a:prstGeom prst="rect">
                  <a:avLst/>
                </a:prstGeom>
              </p:spPr>
            </p:pic>
          </mc:Fallback>
        </mc:AlternateContent>
      </p:grpSp>
      <p:grpSp>
        <p:nvGrpSpPr>
          <p:cNvPr id="106" name="Gruppieren 105">
            <a:extLst>
              <a:ext uri="{FF2B5EF4-FFF2-40B4-BE49-F238E27FC236}">
                <a16:creationId xmlns:a16="http://schemas.microsoft.com/office/drawing/2014/main" id="{53F468E2-00C7-49D5-80C0-E6EDD166120A}"/>
              </a:ext>
            </a:extLst>
          </p:cNvPr>
          <p:cNvGrpSpPr/>
          <p:nvPr/>
        </p:nvGrpSpPr>
        <p:grpSpPr>
          <a:xfrm>
            <a:off x="785539" y="3502682"/>
            <a:ext cx="2266560" cy="1233360"/>
            <a:chOff x="8755481" y="4747220"/>
            <a:chExt cx="2266560" cy="1233360"/>
          </a:xfrm>
        </p:grpSpPr>
        <p:grpSp>
          <p:nvGrpSpPr>
            <p:cNvPr id="111" name="Gruppieren 110">
              <a:extLst>
                <a:ext uri="{FF2B5EF4-FFF2-40B4-BE49-F238E27FC236}">
                  <a16:creationId xmlns:a16="http://schemas.microsoft.com/office/drawing/2014/main" id="{FA4C2CF3-FD2E-4090-8D76-8B24B5F5C953}"/>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24">
                <p14:nvContentPartPr>
                  <p14:cNvPr id="162" name="Freihand 161">
                    <a:extLst>
                      <a:ext uri="{FF2B5EF4-FFF2-40B4-BE49-F238E27FC236}">
                        <a16:creationId xmlns:a16="http://schemas.microsoft.com/office/drawing/2014/main" id="{EF4B04FF-6EC3-4BE3-A839-37FE93C6C5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3" name="Freihand 162">
                    <a:extLst>
                      <a:ext uri="{FF2B5EF4-FFF2-40B4-BE49-F238E27FC236}">
                        <a16:creationId xmlns:a16="http://schemas.microsoft.com/office/drawing/2014/main" id="{97B51AE0-2235-449D-B480-3B4973646DB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4" name="Freihand 163">
                    <a:extLst>
                      <a:ext uri="{FF2B5EF4-FFF2-40B4-BE49-F238E27FC236}">
                        <a16:creationId xmlns:a16="http://schemas.microsoft.com/office/drawing/2014/main" id="{97692965-214F-4886-9BEE-97D862EF552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5" name="Freihand 164">
                    <a:extLst>
                      <a:ext uri="{FF2B5EF4-FFF2-40B4-BE49-F238E27FC236}">
                        <a16:creationId xmlns:a16="http://schemas.microsoft.com/office/drawing/2014/main" id="{F8B3D519-785E-4E8F-88DD-B8884E8AE40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Freihand 165">
                    <a:extLst>
                      <a:ext uri="{FF2B5EF4-FFF2-40B4-BE49-F238E27FC236}">
                        <a16:creationId xmlns:a16="http://schemas.microsoft.com/office/drawing/2014/main" id="{5640A782-328F-46D5-B327-BDB41DFFF5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18" name="Gruppieren 117">
              <a:extLst>
                <a:ext uri="{FF2B5EF4-FFF2-40B4-BE49-F238E27FC236}">
                  <a16:creationId xmlns:a16="http://schemas.microsoft.com/office/drawing/2014/main" id="{2326B9BE-AA6F-4634-8B12-CAA4684976D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29">
                <p14:nvContentPartPr>
                  <p14:cNvPr id="157" name="Freihand 156">
                    <a:extLst>
                      <a:ext uri="{FF2B5EF4-FFF2-40B4-BE49-F238E27FC236}">
                        <a16:creationId xmlns:a16="http://schemas.microsoft.com/office/drawing/2014/main" id="{6D2DB5AA-E8C0-42A0-922D-D8045FD0FD0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8" name="Freihand 157">
                    <a:extLst>
                      <a:ext uri="{FF2B5EF4-FFF2-40B4-BE49-F238E27FC236}">
                        <a16:creationId xmlns:a16="http://schemas.microsoft.com/office/drawing/2014/main" id="{0E637CCC-DBF7-4141-9508-BEB66483257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9" name="Freihand 158">
                    <a:extLst>
                      <a:ext uri="{FF2B5EF4-FFF2-40B4-BE49-F238E27FC236}">
                        <a16:creationId xmlns:a16="http://schemas.microsoft.com/office/drawing/2014/main" id="{CFC43F74-2987-4F4A-A3CD-5DD5C9635CA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0" name="Freihand 159">
                    <a:extLst>
                      <a:ext uri="{FF2B5EF4-FFF2-40B4-BE49-F238E27FC236}">
                        <a16:creationId xmlns:a16="http://schemas.microsoft.com/office/drawing/2014/main" id="{FA6FF7F0-248F-44A6-906A-A96A1726963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1" name="Freihand 160">
                    <a:extLst>
                      <a:ext uri="{FF2B5EF4-FFF2-40B4-BE49-F238E27FC236}">
                        <a16:creationId xmlns:a16="http://schemas.microsoft.com/office/drawing/2014/main" id="{279E8249-23E1-41F3-A36C-B1E9A77A21F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125" name="Freihand 124">
                  <a:extLst>
                    <a:ext uri="{FF2B5EF4-FFF2-40B4-BE49-F238E27FC236}">
                      <a16:creationId xmlns:a16="http://schemas.microsoft.com/office/drawing/2014/main" id="{53EA16D7-4D44-493C-A6D7-3C81D991DBD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2" name="Freihand 131">
                  <a:extLst>
                    <a:ext uri="{FF2B5EF4-FFF2-40B4-BE49-F238E27FC236}">
                      <a16:creationId xmlns:a16="http://schemas.microsoft.com/office/drawing/2014/main" id="{62DADD6C-4471-4672-9994-BCA95C645205}"/>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3" name="Freihand 132">
                  <a:extLst>
                    <a:ext uri="{FF2B5EF4-FFF2-40B4-BE49-F238E27FC236}">
                      <a16:creationId xmlns:a16="http://schemas.microsoft.com/office/drawing/2014/main" id="{BC572D41-5E48-47B8-AF23-AA6C5DC1DE9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64AF4EDE-587A-45EB-83CB-9E8430F791A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37">
                <p14:nvContentPartPr>
                  <p14:cNvPr id="155" name="Freihand 154">
                    <a:extLst>
                      <a:ext uri="{FF2B5EF4-FFF2-40B4-BE49-F238E27FC236}">
                        <a16:creationId xmlns:a16="http://schemas.microsoft.com/office/drawing/2014/main" id="{27F71863-6502-4E3B-B46D-87FCFE1A72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6" name="Freihand 155">
                    <a:extLst>
                      <a:ext uri="{FF2B5EF4-FFF2-40B4-BE49-F238E27FC236}">
                        <a16:creationId xmlns:a16="http://schemas.microsoft.com/office/drawing/2014/main" id="{CD1D3EA7-2763-45F2-B222-C502C95E7E9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405B8EBE-1338-43A4-AB13-60A0D964B2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39">
                <p14:nvContentPartPr>
                  <p14:cNvPr id="153" name="Freihand 152">
                    <a:extLst>
                      <a:ext uri="{FF2B5EF4-FFF2-40B4-BE49-F238E27FC236}">
                        <a16:creationId xmlns:a16="http://schemas.microsoft.com/office/drawing/2014/main" id="{58476E17-3750-451B-B863-FB87891C7ED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Freihand 153">
                    <a:extLst>
                      <a:ext uri="{FF2B5EF4-FFF2-40B4-BE49-F238E27FC236}">
                        <a16:creationId xmlns:a16="http://schemas.microsoft.com/office/drawing/2014/main" id="{5EED3F93-5E58-41AB-A05F-20936870D2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4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2">
              <p14:nvContentPartPr>
                <p14:cNvPr id="146" name="Freihand 145">
                  <a:extLst>
                    <a:ext uri="{FF2B5EF4-FFF2-40B4-BE49-F238E27FC236}">
                      <a16:creationId xmlns:a16="http://schemas.microsoft.com/office/drawing/2014/main" id="{60C393D0-B4AD-4027-9A0A-7B40F7A6D14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4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7" name="Freihand 146">
                  <a:extLst>
                    <a:ext uri="{FF2B5EF4-FFF2-40B4-BE49-F238E27FC236}">
                      <a16:creationId xmlns:a16="http://schemas.microsoft.com/office/drawing/2014/main" id="{FBFD334D-254F-4D20-B436-B81C1B3A11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AE3B4CB7-ED12-4F45-8CBD-75183F270376}"/>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45">
                <p14:nvContentPartPr>
                  <p14:cNvPr id="149" name="Freihand 148">
                    <a:extLst>
                      <a:ext uri="{FF2B5EF4-FFF2-40B4-BE49-F238E27FC236}">
                        <a16:creationId xmlns:a16="http://schemas.microsoft.com/office/drawing/2014/main" id="{ED6F59A9-12A3-458D-A4EA-D13FC851854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Freihand 149">
                    <a:extLst>
                      <a:ext uri="{FF2B5EF4-FFF2-40B4-BE49-F238E27FC236}">
                        <a16:creationId xmlns:a16="http://schemas.microsoft.com/office/drawing/2014/main" id="{9184C72A-7BF9-47F8-BEA5-461C11298659}"/>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1" name="Freihand 150">
                    <a:extLst>
                      <a:ext uri="{FF2B5EF4-FFF2-40B4-BE49-F238E27FC236}">
                        <a16:creationId xmlns:a16="http://schemas.microsoft.com/office/drawing/2014/main" id="{661877FF-F90C-49E5-B475-7E3DDF9B5964}"/>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Freihand 151">
                    <a:extLst>
                      <a:ext uri="{FF2B5EF4-FFF2-40B4-BE49-F238E27FC236}">
                        <a16:creationId xmlns:a16="http://schemas.microsoft.com/office/drawing/2014/main" id="{D18DA2FC-F326-4B47-894A-E2CF32B054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7" name="Gruppieren 166">
            <a:extLst>
              <a:ext uri="{FF2B5EF4-FFF2-40B4-BE49-F238E27FC236}">
                <a16:creationId xmlns:a16="http://schemas.microsoft.com/office/drawing/2014/main" id="{59FED082-87CE-4D27-8DB7-02E86D934BA6}"/>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49">
              <p14:nvContentPartPr>
                <p14:cNvPr id="168" name="Freihand 167">
                  <a:extLst>
                    <a:ext uri="{FF2B5EF4-FFF2-40B4-BE49-F238E27FC236}">
                      <a16:creationId xmlns:a16="http://schemas.microsoft.com/office/drawing/2014/main" id="{5D161E45-D8AB-42DE-8B4C-082550AE062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50"/>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9" name="Freihand 168">
                  <a:extLst>
                    <a:ext uri="{FF2B5EF4-FFF2-40B4-BE49-F238E27FC236}">
                      <a16:creationId xmlns:a16="http://schemas.microsoft.com/office/drawing/2014/main" id="{9489E6AB-772F-4C8D-995C-E6FF1FD89503}"/>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52"/>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0" name="Freihand 169">
                  <a:extLst>
                    <a:ext uri="{FF2B5EF4-FFF2-40B4-BE49-F238E27FC236}">
                      <a16:creationId xmlns:a16="http://schemas.microsoft.com/office/drawing/2014/main" id="{9340E8DA-BBDF-49FB-B552-42B8FC3360EE}"/>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54"/>
                <a:stretch>
                  <a:fillRect/>
                </a:stretch>
              </p:blipFill>
              <p:spPr>
                <a:xfrm>
                  <a:off x="780406" y="1547954"/>
                  <a:ext cx="1973160" cy="77040"/>
                </a:xfrm>
                <a:prstGeom prst="rect">
                  <a:avLst/>
                </a:prstGeom>
              </p:spPr>
            </p:pic>
          </mc:Fallback>
        </mc:AlternateContent>
        <p:grpSp>
          <p:nvGrpSpPr>
            <p:cNvPr id="171" name="Gruppieren 170">
              <a:extLst>
                <a:ext uri="{FF2B5EF4-FFF2-40B4-BE49-F238E27FC236}">
                  <a16:creationId xmlns:a16="http://schemas.microsoft.com/office/drawing/2014/main" id="{B4EC2E44-A4E1-4F54-8D8E-3F73BDB20A80}"/>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55">
                <p14:nvContentPartPr>
                  <p14:cNvPr id="172" name="Freihand 171">
                    <a:extLst>
                      <a:ext uri="{FF2B5EF4-FFF2-40B4-BE49-F238E27FC236}">
                        <a16:creationId xmlns:a16="http://schemas.microsoft.com/office/drawing/2014/main" id="{598FC27A-8640-47D6-8F0D-25416AE67F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56"/>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3" name="Freihand 172">
                    <a:extLst>
                      <a:ext uri="{FF2B5EF4-FFF2-40B4-BE49-F238E27FC236}">
                        <a16:creationId xmlns:a16="http://schemas.microsoft.com/office/drawing/2014/main" id="{64539488-A7E0-4ADB-BA16-E09D9C6E183C}"/>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58"/>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4" name="Freihand 173">
                    <a:extLst>
                      <a:ext uri="{FF2B5EF4-FFF2-40B4-BE49-F238E27FC236}">
                        <a16:creationId xmlns:a16="http://schemas.microsoft.com/office/drawing/2014/main" id="{19A3AB4D-C4AD-4972-BCB4-BC984EAC3285}"/>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60"/>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5" name="Freihand 174">
                    <a:extLst>
                      <a:ext uri="{FF2B5EF4-FFF2-40B4-BE49-F238E27FC236}">
                        <a16:creationId xmlns:a16="http://schemas.microsoft.com/office/drawing/2014/main" id="{236B6209-1D38-4C52-B4AF-DEC2B801ECA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62"/>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6" name="Freihand 175">
                    <a:extLst>
                      <a:ext uri="{FF2B5EF4-FFF2-40B4-BE49-F238E27FC236}">
                        <a16:creationId xmlns:a16="http://schemas.microsoft.com/office/drawing/2014/main" id="{036CCDA0-7DF0-4901-B344-B98D068EAF5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64"/>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7" name="Freihand 176">
                    <a:extLst>
                      <a:ext uri="{FF2B5EF4-FFF2-40B4-BE49-F238E27FC236}">
                        <a16:creationId xmlns:a16="http://schemas.microsoft.com/office/drawing/2014/main" id="{EBC67056-1F86-4CBB-A8C9-D3003F5276D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66"/>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8" name="Freihand 177">
                    <a:extLst>
                      <a:ext uri="{FF2B5EF4-FFF2-40B4-BE49-F238E27FC236}">
                        <a16:creationId xmlns:a16="http://schemas.microsoft.com/office/drawing/2014/main" id="{D4A4FA00-FC95-4F64-8C93-0C2342A6A184}"/>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68"/>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9" name="Freihand 178">
                    <a:extLst>
                      <a:ext uri="{FF2B5EF4-FFF2-40B4-BE49-F238E27FC236}">
                        <a16:creationId xmlns:a16="http://schemas.microsoft.com/office/drawing/2014/main" id="{19C1937C-5BDC-4B53-8B3B-FF10D83AA5A7}"/>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70"/>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0" name="Freihand 179">
                    <a:extLst>
                      <a:ext uri="{FF2B5EF4-FFF2-40B4-BE49-F238E27FC236}">
                        <a16:creationId xmlns:a16="http://schemas.microsoft.com/office/drawing/2014/main" id="{F0F4A54A-FC53-4180-9FEF-F212BA32F5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72"/>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1" name="Freihand 180">
                    <a:extLst>
                      <a:ext uri="{FF2B5EF4-FFF2-40B4-BE49-F238E27FC236}">
                        <a16:creationId xmlns:a16="http://schemas.microsoft.com/office/drawing/2014/main" id="{6EA0BAB2-1DAA-4057-8B06-440220BF6F0E}"/>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74"/>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2" name="Freihand 181">
                    <a:extLst>
                      <a:ext uri="{FF2B5EF4-FFF2-40B4-BE49-F238E27FC236}">
                        <a16:creationId xmlns:a16="http://schemas.microsoft.com/office/drawing/2014/main" id="{37631B35-DB1A-4E7A-A169-DBCBEDE8309F}"/>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76"/>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71196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660220" y="2262190"/>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7017190" y="5493686"/>
            <a:ext cx="5294692" cy="1077218"/>
          </a:xfrm>
          <a:prstGeom prst="rect">
            <a:avLst/>
          </a:prstGeom>
          <a:noFill/>
        </p:spPr>
        <p:txBody>
          <a:bodyPr wrap="square">
            <a:spAutoFit/>
          </a:bodyPr>
          <a:lstStyle/>
          <a:p>
            <a:pPr algn="ctr"/>
            <a:r>
              <a:rPr lang="de-DE" sz="3200" dirty="0">
                <a:solidFill>
                  <a:srgbClr val="00FF00"/>
                </a:solidFill>
              </a:rPr>
              <a:t>do </a:t>
            </a:r>
            <a:r>
              <a:rPr lang="de-DE" sz="3200" dirty="0" err="1">
                <a:solidFill>
                  <a:srgbClr val="00FF00"/>
                </a:solidFill>
              </a:rPr>
              <a:t>you</a:t>
            </a:r>
            <a:r>
              <a:rPr lang="de-DE" sz="3200" dirty="0">
                <a:solidFill>
                  <a:srgbClr val="00FF00"/>
                </a:solidFill>
              </a:rPr>
              <a:t> </a:t>
            </a:r>
            <a:r>
              <a:rPr lang="de-DE" sz="3200" dirty="0" err="1">
                <a:solidFill>
                  <a:srgbClr val="00FF00"/>
                </a:solidFill>
              </a:rPr>
              <a:t>see</a:t>
            </a:r>
            <a:r>
              <a:rPr lang="de-DE" sz="3200" dirty="0">
                <a:solidFill>
                  <a:srgbClr val="00FF00"/>
                </a:solidFill>
              </a:rPr>
              <a:t> </a:t>
            </a:r>
            <a:r>
              <a:rPr lang="de-DE" sz="3200" dirty="0" err="1">
                <a:solidFill>
                  <a:srgbClr val="00FF00"/>
                </a:solidFill>
              </a:rPr>
              <a:t>any</a:t>
            </a:r>
            <a:r>
              <a:rPr lang="de-DE" sz="3200" dirty="0">
                <a:solidFill>
                  <a:srgbClr val="00FF00"/>
                </a:solidFill>
              </a:rPr>
              <a:t> </a:t>
            </a:r>
            <a:r>
              <a:rPr lang="de-DE" sz="3200" dirty="0" err="1">
                <a:solidFill>
                  <a:srgbClr val="00FF00"/>
                </a:solidFill>
              </a:rPr>
              <a:t>problems</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87" name="Gruppieren 86">
            <a:extLst>
              <a:ext uri="{FF2B5EF4-FFF2-40B4-BE49-F238E27FC236}">
                <a16:creationId xmlns:a16="http://schemas.microsoft.com/office/drawing/2014/main" id="{EB7CF9A6-2236-40B8-AF44-C75A06CA09AD}"/>
              </a:ext>
            </a:extLst>
          </p:cNvPr>
          <p:cNvGrpSpPr/>
          <p:nvPr/>
        </p:nvGrpSpPr>
        <p:grpSpPr>
          <a:xfrm>
            <a:off x="785539" y="3502682"/>
            <a:ext cx="2266560" cy="1233360"/>
            <a:chOff x="8755481" y="4747220"/>
            <a:chExt cx="2266560" cy="1233360"/>
          </a:xfrm>
        </p:grpSpPr>
        <p:grpSp>
          <p:nvGrpSpPr>
            <p:cNvPr id="88" name="Gruppieren 87">
              <a:extLst>
                <a:ext uri="{FF2B5EF4-FFF2-40B4-BE49-F238E27FC236}">
                  <a16:creationId xmlns:a16="http://schemas.microsoft.com/office/drawing/2014/main" id="{5B8D90CC-E8C7-4822-B0E7-003E53D120D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0" name="Freihand 159">
                    <a:extLst>
                      <a:ext uri="{FF2B5EF4-FFF2-40B4-BE49-F238E27FC236}">
                        <a16:creationId xmlns:a16="http://schemas.microsoft.com/office/drawing/2014/main" id="{699954E8-4730-466D-BE9D-9016251895F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Freihand 160">
                    <a:extLst>
                      <a:ext uri="{FF2B5EF4-FFF2-40B4-BE49-F238E27FC236}">
                        <a16:creationId xmlns:a16="http://schemas.microsoft.com/office/drawing/2014/main" id="{8E8E51E2-0933-402E-A462-9E9164B1F5C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2" name="Freihand 161">
                    <a:extLst>
                      <a:ext uri="{FF2B5EF4-FFF2-40B4-BE49-F238E27FC236}">
                        <a16:creationId xmlns:a16="http://schemas.microsoft.com/office/drawing/2014/main" id="{2CF5E7EF-3E81-4DE7-9052-DD30D02FEA6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3" name="Freihand 162">
                    <a:extLst>
                      <a:ext uri="{FF2B5EF4-FFF2-40B4-BE49-F238E27FC236}">
                        <a16:creationId xmlns:a16="http://schemas.microsoft.com/office/drawing/2014/main" id="{2E9CF164-4EA6-48A6-8106-18A9E489804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4" name="Freihand 163">
                    <a:extLst>
                      <a:ext uri="{FF2B5EF4-FFF2-40B4-BE49-F238E27FC236}">
                        <a16:creationId xmlns:a16="http://schemas.microsoft.com/office/drawing/2014/main" id="{4C891079-C3AD-410E-8B6C-19A420ABCA1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89" name="Gruppieren 88">
              <a:extLst>
                <a:ext uri="{FF2B5EF4-FFF2-40B4-BE49-F238E27FC236}">
                  <a16:creationId xmlns:a16="http://schemas.microsoft.com/office/drawing/2014/main" id="{BBE477D9-51CA-45B3-8F2E-FE464289EEF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5" name="Freihand 154">
                    <a:extLst>
                      <a:ext uri="{FF2B5EF4-FFF2-40B4-BE49-F238E27FC236}">
                        <a16:creationId xmlns:a16="http://schemas.microsoft.com/office/drawing/2014/main" id="{2E132B61-601E-4F81-87A1-E941888620C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6" name="Freihand 155">
                    <a:extLst>
                      <a:ext uri="{FF2B5EF4-FFF2-40B4-BE49-F238E27FC236}">
                        <a16:creationId xmlns:a16="http://schemas.microsoft.com/office/drawing/2014/main" id="{FB2C304C-4792-4511-9C4B-58AF4E96ABA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Freihand 156">
                    <a:extLst>
                      <a:ext uri="{FF2B5EF4-FFF2-40B4-BE49-F238E27FC236}">
                        <a16:creationId xmlns:a16="http://schemas.microsoft.com/office/drawing/2014/main" id="{CC27C577-9FCC-41E4-B40F-536ACFC8F6C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8" name="Freihand 157">
                    <a:extLst>
                      <a:ext uri="{FF2B5EF4-FFF2-40B4-BE49-F238E27FC236}">
                        <a16:creationId xmlns:a16="http://schemas.microsoft.com/office/drawing/2014/main" id="{0C8B753D-4E63-400C-98D2-B687B177E6B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9" name="Freihand 158">
                    <a:extLst>
                      <a:ext uri="{FF2B5EF4-FFF2-40B4-BE49-F238E27FC236}">
                        <a16:creationId xmlns:a16="http://schemas.microsoft.com/office/drawing/2014/main" id="{47409D0A-99DF-4665-88E9-6A4E9AD56DF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93" name="Freihand 92">
                  <a:extLst>
                    <a:ext uri="{FF2B5EF4-FFF2-40B4-BE49-F238E27FC236}">
                      <a16:creationId xmlns:a16="http://schemas.microsoft.com/office/drawing/2014/main" id="{4EEEA400-E8E7-4A8F-B7B2-E0E868A0D4DD}"/>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1" name="Freihand 110">
                  <a:extLst>
                    <a:ext uri="{FF2B5EF4-FFF2-40B4-BE49-F238E27FC236}">
                      <a16:creationId xmlns:a16="http://schemas.microsoft.com/office/drawing/2014/main" id="{12D353E9-2D7A-4B1D-9644-36F67953FE74}"/>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8" name="Freihand 117">
                  <a:extLst>
                    <a:ext uri="{FF2B5EF4-FFF2-40B4-BE49-F238E27FC236}">
                      <a16:creationId xmlns:a16="http://schemas.microsoft.com/office/drawing/2014/main" id="{A26D0A9B-8490-43F8-9843-62939A39209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25" name="Gruppieren 124">
              <a:extLst>
                <a:ext uri="{FF2B5EF4-FFF2-40B4-BE49-F238E27FC236}">
                  <a16:creationId xmlns:a16="http://schemas.microsoft.com/office/drawing/2014/main" id="{DCB9CB69-7D7F-45F1-95BC-8ED1AAE7513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20230DA3-69CA-40C1-99FE-1EBF21031B9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3" name="Freihand 152">
                    <a:extLst>
                      <a:ext uri="{FF2B5EF4-FFF2-40B4-BE49-F238E27FC236}">
                        <a16:creationId xmlns:a16="http://schemas.microsoft.com/office/drawing/2014/main" id="{D4BCD46B-F84F-45BB-A55B-27A37EC3D96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2" name="Gruppieren 131">
              <a:extLst>
                <a:ext uri="{FF2B5EF4-FFF2-40B4-BE49-F238E27FC236}">
                  <a16:creationId xmlns:a16="http://schemas.microsoft.com/office/drawing/2014/main" id="{7FD10507-89E5-476F-80D8-8CDD65E85526}"/>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0" name="Freihand 149">
                    <a:extLst>
                      <a:ext uri="{FF2B5EF4-FFF2-40B4-BE49-F238E27FC236}">
                        <a16:creationId xmlns:a16="http://schemas.microsoft.com/office/drawing/2014/main" id="{333E4B15-7209-4651-8230-ED2A581BB6B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1" name="Freihand 150">
                    <a:extLst>
                      <a:ext uri="{FF2B5EF4-FFF2-40B4-BE49-F238E27FC236}">
                        <a16:creationId xmlns:a16="http://schemas.microsoft.com/office/drawing/2014/main" id="{DA41C60A-A748-4F85-824F-8937FCF373F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3" name="Freihand 132">
                  <a:extLst>
                    <a:ext uri="{FF2B5EF4-FFF2-40B4-BE49-F238E27FC236}">
                      <a16:creationId xmlns:a16="http://schemas.microsoft.com/office/drawing/2014/main" id="{29B1AACA-784C-4541-83CF-4054DDAD223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Freihand 133">
                  <a:extLst>
                    <a:ext uri="{FF2B5EF4-FFF2-40B4-BE49-F238E27FC236}">
                      <a16:creationId xmlns:a16="http://schemas.microsoft.com/office/drawing/2014/main" id="{8BF1131D-AEFB-4B14-86BD-9B91FE0D8DCD}"/>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5" name="Gruppieren 144">
              <a:extLst>
                <a:ext uri="{FF2B5EF4-FFF2-40B4-BE49-F238E27FC236}">
                  <a16:creationId xmlns:a16="http://schemas.microsoft.com/office/drawing/2014/main" id="{4D58E608-ABB3-4228-BB24-18FD2E853D9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6" name="Freihand 145">
                    <a:extLst>
                      <a:ext uri="{FF2B5EF4-FFF2-40B4-BE49-F238E27FC236}">
                        <a16:creationId xmlns:a16="http://schemas.microsoft.com/office/drawing/2014/main" id="{B50CEB6C-22C5-408B-A5F0-E3FA4B75FF2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7" name="Freihand 146">
                    <a:extLst>
                      <a:ext uri="{FF2B5EF4-FFF2-40B4-BE49-F238E27FC236}">
                        <a16:creationId xmlns:a16="http://schemas.microsoft.com/office/drawing/2014/main" id="{4FDEDEBC-6A62-443E-AA82-FC1D1D05E6F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8" name="Freihand 147">
                    <a:extLst>
                      <a:ext uri="{FF2B5EF4-FFF2-40B4-BE49-F238E27FC236}">
                        <a16:creationId xmlns:a16="http://schemas.microsoft.com/office/drawing/2014/main" id="{7E62A534-15CC-4C3A-AF64-1B61738E02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9" name="Freihand 148">
                    <a:extLst>
                      <a:ext uri="{FF2B5EF4-FFF2-40B4-BE49-F238E27FC236}">
                        <a16:creationId xmlns:a16="http://schemas.microsoft.com/office/drawing/2014/main" id="{5DBB5AC6-DA3E-41BD-80C4-B725DD8B43D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5" name="Gruppieren 164">
            <a:extLst>
              <a:ext uri="{FF2B5EF4-FFF2-40B4-BE49-F238E27FC236}">
                <a16:creationId xmlns:a16="http://schemas.microsoft.com/office/drawing/2014/main" id="{599920CC-7684-4455-AB47-896431B29355}"/>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6" name="Freihand 165">
                  <a:extLst>
                    <a:ext uri="{FF2B5EF4-FFF2-40B4-BE49-F238E27FC236}">
                      <a16:creationId xmlns:a16="http://schemas.microsoft.com/office/drawing/2014/main" id="{5EEE5CFC-7550-42BE-A8A7-52C05AAE271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Freihand 166">
                  <a:extLst>
                    <a:ext uri="{FF2B5EF4-FFF2-40B4-BE49-F238E27FC236}">
                      <a16:creationId xmlns:a16="http://schemas.microsoft.com/office/drawing/2014/main" id="{DC188ED0-BF07-4C86-A83C-5084A1727FC1}"/>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8" name="Freihand 167">
                  <a:extLst>
                    <a:ext uri="{FF2B5EF4-FFF2-40B4-BE49-F238E27FC236}">
                      <a16:creationId xmlns:a16="http://schemas.microsoft.com/office/drawing/2014/main" id="{87C7139B-8281-4AFE-B769-84915015BA1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69" name="Gruppieren 168">
              <a:extLst>
                <a:ext uri="{FF2B5EF4-FFF2-40B4-BE49-F238E27FC236}">
                  <a16:creationId xmlns:a16="http://schemas.microsoft.com/office/drawing/2014/main" id="{CA4EFEBF-82AF-40A9-9703-4B71674E1F3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0" name="Freihand 169">
                    <a:extLst>
                      <a:ext uri="{FF2B5EF4-FFF2-40B4-BE49-F238E27FC236}">
                        <a16:creationId xmlns:a16="http://schemas.microsoft.com/office/drawing/2014/main" id="{5F3F8B9A-7EB1-41FF-95AB-5BBF9D67622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1" name="Freihand 170">
                    <a:extLst>
                      <a:ext uri="{FF2B5EF4-FFF2-40B4-BE49-F238E27FC236}">
                        <a16:creationId xmlns:a16="http://schemas.microsoft.com/office/drawing/2014/main" id="{08E44830-A25C-4411-AC00-39AFDD7EB33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2" name="Freihand 171">
                    <a:extLst>
                      <a:ext uri="{FF2B5EF4-FFF2-40B4-BE49-F238E27FC236}">
                        <a16:creationId xmlns:a16="http://schemas.microsoft.com/office/drawing/2014/main" id="{396EE346-05C3-4D8D-AB73-2CE39E7EDF7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3" name="Freihand 172">
                    <a:extLst>
                      <a:ext uri="{FF2B5EF4-FFF2-40B4-BE49-F238E27FC236}">
                        <a16:creationId xmlns:a16="http://schemas.microsoft.com/office/drawing/2014/main" id="{6200E678-4141-4B38-A2DB-2FDDA9E8EB4D}"/>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4" name="Freihand 173">
                    <a:extLst>
                      <a:ext uri="{FF2B5EF4-FFF2-40B4-BE49-F238E27FC236}">
                        <a16:creationId xmlns:a16="http://schemas.microsoft.com/office/drawing/2014/main" id="{AC02402D-B41B-49DE-A1F2-BBAA87C79583}"/>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Freihand 174">
                    <a:extLst>
                      <a:ext uri="{FF2B5EF4-FFF2-40B4-BE49-F238E27FC236}">
                        <a16:creationId xmlns:a16="http://schemas.microsoft.com/office/drawing/2014/main" id="{5E92C95A-0633-463A-B422-30BD9F131BF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Freihand 175">
                    <a:extLst>
                      <a:ext uri="{FF2B5EF4-FFF2-40B4-BE49-F238E27FC236}">
                        <a16:creationId xmlns:a16="http://schemas.microsoft.com/office/drawing/2014/main" id="{F7A9B24F-1DFC-49DE-BBAB-F5A5196E429F}"/>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Freihand 176">
                    <a:extLst>
                      <a:ext uri="{FF2B5EF4-FFF2-40B4-BE49-F238E27FC236}">
                        <a16:creationId xmlns:a16="http://schemas.microsoft.com/office/drawing/2014/main" id="{B186494D-F4E1-4BD0-ADB2-A000061B60E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Freihand 177">
                    <a:extLst>
                      <a:ext uri="{FF2B5EF4-FFF2-40B4-BE49-F238E27FC236}">
                        <a16:creationId xmlns:a16="http://schemas.microsoft.com/office/drawing/2014/main" id="{1584BA17-C72C-47C0-8447-991A253A397A}"/>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Freihand 178">
                    <a:extLst>
                      <a:ext uri="{FF2B5EF4-FFF2-40B4-BE49-F238E27FC236}">
                        <a16:creationId xmlns:a16="http://schemas.microsoft.com/office/drawing/2014/main" id="{560708C8-562E-4814-A470-F48AAAAB7868}"/>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Freihand 179">
                    <a:extLst>
                      <a:ext uri="{FF2B5EF4-FFF2-40B4-BE49-F238E27FC236}">
                        <a16:creationId xmlns:a16="http://schemas.microsoft.com/office/drawing/2014/main" id="{85347670-00CF-4585-A54D-9B2DD7457CE2}"/>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21288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3771130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840009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03765085"/>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361106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2251055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6380070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9596856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96810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19992512"/>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49243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8053070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00929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4095253"/>
              </p:ext>
            </p:extLst>
          </p:nvPr>
        </p:nvGraphicFramePr>
        <p:xfrm>
          <a:off x="267584" y="367527"/>
          <a:ext cx="11451665" cy="6585869"/>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571833">
                <a:tc gridSpan="2">
                  <a:txBody>
                    <a:bodyPr/>
                    <a:lstStyle/>
                    <a:p>
                      <a:pPr algn="ctr">
                        <a:spcAft>
                          <a:spcPts val="0"/>
                        </a:spcAft>
                      </a:pPr>
                      <a:r>
                        <a:rPr lang="de-DE" sz="3200" b="1" i="0" u="none" dirty="0" err="1">
                          <a:latin typeface="+mj-lt"/>
                        </a:rPr>
                        <a:t>Plaintext</a:t>
                      </a:r>
                      <a:r>
                        <a:rPr lang="de-DE" sz="3200" b="1" i="0" u="none" dirty="0">
                          <a:latin typeface="+mj-lt"/>
                        </a:rPr>
                        <a:t> Transmission (</a:t>
                      </a:r>
                      <a:r>
                        <a:rPr lang="de-DE" sz="3200" b="1" i="0" u="none" dirty="0" err="1">
                          <a:latin typeface="+mj-lt"/>
                        </a:rPr>
                        <a:t>again</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884479">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credentials in transit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4557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MitM</a:t>
                      </a:r>
                      <a:r>
                        <a:rPr lang="en-US" dirty="0"/>
                        <a:t> between client and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ARP Spoofing in your network (WIFI) or the servers'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Malicious ISP (employee)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Gateways to foreign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 Spoofed Server (DNS Hijacking)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1192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 (HTTP + SSL/TLS)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HTTP/3 uses TLS 1.3 by default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797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2902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en-US" sz="1800" dirty="0"/>
                        <a:t>Earn or give, but never assume, trust. </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extLst>
              <p:ext uri="{D42A27DB-BD31-4B8C-83A1-F6EECF244321}">
                <p14:modId xmlns:p14="http://schemas.microsoft.com/office/powerpoint/2010/main" val="1199968784"/>
              </p:ext>
            </p:extLst>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1164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1109151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04120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07971010"/>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4237147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35345444"/>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664651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46986799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200023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6025718"/>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836516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2071780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379696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1799002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47692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8504922"/>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632133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0585370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079365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80998483"/>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80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30" name="Gruppieren 29">
            <a:extLst>
              <a:ext uri="{FF2B5EF4-FFF2-40B4-BE49-F238E27FC236}">
                <a16:creationId xmlns:a16="http://schemas.microsoft.com/office/drawing/2014/main" id="{DBE9F9D1-5341-4662-8835-69D720B3F424}"/>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8D58AA35-0048-4EB2-A389-339A6C691D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5E7E3BF3-71AB-4C6E-A0A1-6DF4EFE7403F}"/>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3712A55-AB76-4979-86C0-ACFA9EBB231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A69BE445-7E54-41EF-A9CE-63542574EDC9}"/>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E7657355-FA51-4376-B068-718C367A6F8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6E2FA69F-B592-46D4-BEBA-844619D05ED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F14A63E8-3D90-425B-BAA3-C1F0AF1A305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C3A1FD24-8B5D-46FA-8B1D-69B9CC6DE6F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F66A21B2-C49C-44B6-8495-DE16301994A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F2C3D78A-1093-40BF-BD0C-BA9A1D5F1AE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8B987FB4-2941-4C27-B445-A62920DE96B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965CEBD7-A503-4E3F-9DA6-E16C3FC1D36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B530CC5-C8E9-4354-AFF0-F0CA152E6B8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27205DE-8400-4CD8-9C06-000CC959C2C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12B48B34-9C68-4021-B6E1-67FC47BA7C3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FB6A3F11-A43C-4EBE-806D-EAE051E99E2A}"/>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C8A4FE0A-C94B-4CA4-B72F-CBB337178CA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89A8B125-93AD-4CED-AD4B-D873B35EE9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75762E57-21AD-42E8-ADD5-F94F2DA3C210}"/>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6C458765-89C8-406A-BD4B-696F13BB006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128A657D-8F8F-4F18-9AD9-AE468A25A43F}"/>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19968D68-9C2E-46B8-BA2A-7F3FB6B9C21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9962ADD2-20F9-440B-8DBD-060C2CB93E1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4AD3DFC0-7BE8-4731-88F9-9D3B1A6E2B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C360CDAB-BED6-4EC8-A0BB-19CFDC74261E}"/>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69C59950-7D66-4FC7-BD9F-222C8DB3EFC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6E076931-4D67-4DEF-B48E-7AAF3E67438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67C69D0B-AC8E-4470-84E7-FE00A7F2EB0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90108417-3870-46EC-8E9B-4586D43DFB85}"/>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EE334A39-0687-4A92-9828-FC0C1A4C00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B87850D1-D126-4A79-A6F7-041CC890A0E6}"/>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B4C6CC57-D11A-4B3E-AF89-2DAA173DD38A}"/>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E487EC68-CC91-44B9-B406-E9BDB64A92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91A46C0C-3614-4D17-A1C6-4AB2BD2C9B5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BCB95351-4B13-49AC-952C-25BCE46BC501}"/>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43692AEE-8ABF-4BDC-BBFC-367E41235FB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F256E9D5-28F9-4E98-8DCE-FF27D8D085C2}"/>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7CF523B-52AB-4F9A-A999-D9E95EFE2AA4}"/>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7321D096-1828-4F2D-A503-E4DB408C469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F10A4A2B-1F38-4F99-BC44-F649037B2F4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054D773-0932-4AAA-9C76-AC9F15A2EBD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253EC3E5-50A6-4006-84BA-565D531718C6}"/>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12DBF4C0-2148-4AF6-83F8-0D4EAD93B50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C31BC1AC-0941-4CCD-BC99-EDF47142A455}"/>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8151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6592151"/>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95002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00FF3EEA-5859-41E3-A89A-25E310B1FCE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B303B415-FAC0-49A1-8F19-9361337A6968}"/>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95E39214-CA55-4AB4-B1D4-A788EB9EED4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9146BD34-6558-403E-A4B5-C31BDB0AF57C}"/>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2FA91EAC-0BD9-464B-94F9-942D6CFDD7C8}"/>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99B5385A-1118-4402-AA08-7A288D649CC0}"/>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5AAE0C7F-B394-4486-9AF9-85E92D6E2CC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B97E3C58-CBC9-43BD-A896-5A3AD474C1C5}"/>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4F2B775D-F444-46DC-8DE0-3221E86D6183}"/>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A5F886F7-5657-4568-BB33-6214F0AA4C1B}"/>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C76DE24B-0F32-49DF-9762-DB0B2C34505A}"/>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A239D5BC-DE0A-4480-8563-67E6FC7B1AF1}"/>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CE1687CB-2F2E-49BD-A722-E63BC5DC2D5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EFACDE1D-3233-4A9E-A435-041952B8BD0B}"/>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F9F64D10-4B79-4B64-A6A0-FB57C5BE8909}"/>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8365EBA2-151F-4F1F-8D67-4888FAFCEB23}"/>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CDA7A1B1-2824-4864-BA98-8054256C7C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4A5FC04D-4E3D-4DE1-943B-54E1A923665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0895C333-EF1F-4B05-BB08-4C2B0C2C2798}"/>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4EB21C98-644C-45AE-AFE5-ED323C855F27}"/>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7B82C9D1-8ADA-48E0-8BFE-39DEACD13EA6}"/>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87F8B73-6C77-4146-8FFE-170F12BFA4DE}"/>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9CC9A175-3F8C-4B76-BD7E-86DE1DB9F5B8}"/>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8E758133-6157-43E6-AB75-E9DA59D0725D}"/>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CE89076-FBC2-4D45-B925-E3936605ABA2}"/>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DA4AB626-7C64-4C59-B769-A13613CE246E}"/>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80ECEE7D-2A1F-4544-AE7F-1792CB58E604}"/>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F030ACF5-3A97-49A7-A1A1-35BB62487653}"/>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56D5D614-D0F4-4A77-B019-A4CA7CBDCB12}"/>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0C8AF794-9A91-4CC6-B39D-47BFA5DA12A3}"/>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D985AD82-51A9-4500-8D3A-C37E88A15477}"/>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C1C0B038-F409-449F-B334-1D0EDB41FE80}"/>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5BB8FABF-56AC-470D-8358-CB71D144BC6D}"/>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85DD11AB-AE66-4D14-A1AE-8FDB1D56703C}"/>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6F1A6CB4-EAE3-4603-8971-09C8A90D18F8}"/>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08E4F2AF-B0C1-4313-9EF4-034055174928}"/>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02D9B222-E370-4EEC-80C1-C9CFE1FD08FA}"/>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63131CCC-7923-4FD2-AA9B-9A16B4F55047}"/>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66650ADF-28C7-4236-97EA-51666635176B}"/>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78B95089-8273-4C58-95BA-D63BFDF6D71D}"/>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8C959C7-324F-4A64-BB77-1B8DB2168B9A}"/>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64C5B-A55C-40AF-9338-AE07CF0DFF37}"/>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85DCCCFF-F895-4DBB-A2B6-1CFF36B7E5FA}"/>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2AC3C377-63C0-4748-8584-B68DEAE1B871}"/>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B37E5F72-F5A5-4BC4-83F9-64FC5B5AD591}"/>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C484723B-6393-4531-81BE-E7482543681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C82C5E14-BF19-4934-84A7-3F168171493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7DDDCF17-27C6-4145-85FF-36004C67C96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197532BE-06DD-4661-B855-0353AF5E2B9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E50594C6-AE46-4954-9497-53AF65F1D55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4C085E02-0194-4A67-942F-5D1AE05AB6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C83E9294-F381-4316-BEE7-D88C6978A06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F2315960-7F70-4F03-ABCB-6E8085F9674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38E0E08-F68F-49A9-9410-4393EDA14E9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707B6E17-0959-4379-B21C-FA4A57F32B8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BA869D16-C359-4B3A-BB8D-2A92C7EB232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37F11970-62D8-4910-8FB1-A52B8DAB939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54B04C39-1C74-484A-8344-8FCFF839884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0514C482-263E-4F9D-AA91-8127B0830A4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CC59ECAC-3FA9-4FDD-82A6-C1741C8F12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0B00A890-2B70-4AC7-9395-ED621831B4D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99AD7C13-AA28-41CF-B713-2985BDE9676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E056BD22-4713-4773-93FF-880E9EFAB49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5DC89FB-6092-4915-83A0-01349E45901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C156C6C9-B839-4D35-9A60-040FBEF9BD7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88CE8BBB-EBBD-4B78-BCD8-4ED8C67762D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36860731-3A57-4787-B339-528E14D3C46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251275E1-1A19-4EF9-A3C6-73058279CD3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8F7B99FC-AF92-4971-B660-E4047045A7F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79DBFD69-D6F2-4E97-AA1B-A737519140A2}"/>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04BBAC80-CC07-4309-A2CB-2826E21DAF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30157505-E2A9-4D5A-B4E0-A3FE5BB49F9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1D876BFD-D7B9-4714-9821-3827D851B65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3820FEF6-401C-4D80-B7E2-B455A7EE9EE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EF0D1A59-D2E0-4F42-BB39-55DA6958996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77" name="Gruppieren 76">
            <a:extLst>
              <a:ext uri="{FF2B5EF4-FFF2-40B4-BE49-F238E27FC236}">
                <a16:creationId xmlns:a16="http://schemas.microsoft.com/office/drawing/2014/main" id="{47B2AF09-7405-4376-B7B3-81A9E29A501E}"/>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78" name="Freihand 77">
                  <a:extLst>
                    <a:ext uri="{FF2B5EF4-FFF2-40B4-BE49-F238E27FC236}">
                      <a16:creationId xmlns:a16="http://schemas.microsoft.com/office/drawing/2014/main" id="{1B91ECAC-9101-4080-B45B-EBEE0ADCC09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79" name="Freihand 78">
                  <a:extLst>
                    <a:ext uri="{FF2B5EF4-FFF2-40B4-BE49-F238E27FC236}">
                      <a16:creationId xmlns:a16="http://schemas.microsoft.com/office/drawing/2014/main" id="{C793225C-A795-4195-B68B-40BAF0D9480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0" name="Freihand 79">
                  <a:extLst>
                    <a:ext uri="{FF2B5EF4-FFF2-40B4-BE49-F238E27FC236}">
                      <a16:creationId xmlns:a16="http://schemas.microsoft.com/office/drawing/2014/main" id="{5295D49C-D568-41CD-88D5-713069EB66A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1" name="Gruppieren 80">
              <a:extLst>
                <a:ext uri="{FF2B5EF4-FFF2-40B4-BE49-F238E27FC236}">
                  <a16:creationId xmlns:a16="http://schemas.microsoft.com/office/drawing/2014/main" id="{A828D78D-3F89-42DF-A770-7142D2DC1B4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2" name="Freihand 81">
                    <a:extLst>
                      <a:ext uri="{FF2B5EF4-FFF2-40B4-BE49-F238E27FC236}">
                        <a16:creationId xmlns:a16="http://schemas.microsoft.com/office/drawing/2014/main" id="{0BDCB032-9A30-457B-8D7F-68E34D5EF068}"/>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3" name="Freihand 82">
                    <a:extLst>
                      <a:ext uri="{FF2B5EF4-FFF2-40B4-BE49-F238E27FC236}">
                        <a16:creationId xmlns:a16="http://schemas.microsoft.com/office/drawing/2014/main" id="{186C92E5-02C6-4BBF-84BF-3BA8A052120B}"/>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4" name="Freihand 83">
                    <a:extLst>
                      <a:ext uri="{FF2B5EF4-FFF2-40B4-BE49-F238E27FC236}">
                        <a16:creationId xmlns:a16="http://schemas.microsoft.com/office/drawing/2014/main" id="{B7A158AC-93DC-425F-AF6A-85FC95E8A84F}"/>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5" name="Freihand 84">
                    <a:extLst>
                      <a:ext uri="{FF2B5EF4-FFF2-40B4-BE49-F238E27FC236}">
                        <a16:creationId xmlns:a16="http://schemas.microsoft.com/office/drawing/2014/main" id="{EE7BE5FB-1FC7-44D6-989C-F9907818D2E8}"/>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6" name="Freihand 85">
                    <a:extLst>
                      <a:ext uri="{FF2B5EF4-FFF2-40B4-BE49-F238E27FC236}">
                        <a16:creationId xmlns:a16="http://schemas.microsoft.com/office/drawing/2014/main" id="{274E0D9D-FAE2-40F7-8FC0-93F76FD65F99}"/>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7" name="Freihand 86">
                    <a:extLst>
                      <a:ext uri="{FF2B5EF4-FFF2-40B4-BE49-F238E27FC236}">
                        <a16:creationId xmlns:a16="http://schemas.microsoft.com/office/drawing/2014/main" id="{F1EA0FAB-83C5-4426-9CE0-BB6EA0084E1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88" name="Freihand 87">
                    <a:extLst>
                      <a:ext uri="{FF2B5EF4-FFF2-40B4-BE49-F238E27FC236}">
                        <a16:creationId xmlns:a16="http://schemas.microsoft.com/office/drawing/2014/main" id="{2C03B227-97D3-4DD5-9882-F30911FF2A6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89" name="Freihand 88">
                    <a:extLst>
                      <a:ext uri="{FF2B5EF4-FFF2-40B4-BE49-F238E27FC236}">
                        <a16:creationId xmlns:a16="http://schemas.microsoft.com/office/drawing/2014/main" id="{A69BCF45-D613-4B4E-B8B5-14C2B58598B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0" name="Freihand 89">
                    <a:extLst>
                      <a:ext uri="{FF2B5EF4-FFF2-40B4-BE49-F238E27FC236}">
                        <a16:creationId xmlns:a16="http://schemas.microsoft.com/office/drawing/2014/main" id="{36134E5D-3327-4B4C-9BD0-282688662DF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1" name="Freihand 90">
                    <a:extLst>
                      <a:ext uri="{FF2B5EF4-FFF2-40B4-BE49-F238E27FC236}">
                        <a16:creationId xmlns:a16="http://schemas.microsoft.com/office/drawing/2014/main" id="{6934F953-04BD-4420-A590-1F428A44195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2" name="Freihand 91">
                    <a:extLst>
                      <a:ext uri="{FF2B5EF4-FFF2-40B4-BE49-F238E27FC236}">
                        <a16:creationId xmlns:a16="http://schemas.microsoft.com/office/drawing/2014/main" id="{4DA619F9-9BF0-430F-8488-5D2A7245E7B1}"/>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cxnSp>
        <p:nvCxnSpPr>
          <p:cNvPr id="110" name="Gerade Verbindung mit Pfeil 109">
            <a:extLst>
              <a:ext uri="{FF2B5EF4-FFF2-40B4-BE49-F238E27FC236}">
                <a16:creationId xmlns:a16="http://schemas.microsoft.com/office/drawing/2014/main" id="{61FD30A6-60EF-4962-BFD2-2958508CBEB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1" name="Textfeld 110">
            <a:extLst>
              <a:ext uri="{FF2B5EF4-FFF2-40B4-BE49-F238E27FC236}">
                <a16:creationId xmlns:a16="http://schemas.microsoft.com/office/drawing/2014/main" id="{65F48A10-31F3-49AD-82D7-B9957C8C3DCB}"/>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ANON - SESSID=n9ntoqopeu</a:t>
            </a:r>
          </a:p>
        </p:txBody>
      </p:sp>
      <p:grpSp>
        <p:nvGrpSpPr>
          <p:cNvPr id="112" name="Gruppieren 111">
            <a:extLst>
              <a:ext uri="{FF2B5EF4-FFF2-40B4-BE49-F238E27FC236}">
                <a16:creationId xmlns:a16="http://schemas.microsoft.com/office/drawing/2014/main" id="{55534805-9388-4FAB-9E8F-54D56A2C0972}"/>
              </a:ext>
            </a:extLst>
          </p:cNvPr>
          <p:cNvGrpSpPr/>
          <p:nvPr/>
        </p:nvGrpSpPr>
        <p:grpSpPr>
          <a:xfrm rot="20635741">
            <a:off x="4345473" y="29863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113" name="Freihand 112">
                  <a:extLst>
                    <a:ext uri="{FF2B5EF4-FFF2-40B4-BE49-F238E27FC236}">
                      <a16:creationId xmlns:a16="http://schemas.microsoft.com/office/drawing/2014/main" id="{60DC7CCF-EACC-42B9-ACC2-38568A60C4A3}"/>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14" name="Freihand 113">
                  <a:extLst>
                    <a:ext uri="{FF2B5EF4-FFF2-40B4-BE49-F238E27FC236}">
                      <a16:creationId xmlns:a16="http://schemas.microsoft.com/office/drawing/2014/main" id="{F1EA8A0F-C78A-4ED4-8A8D-5FC0C041FF5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115" name="Textfeld 114">
            <a:extLst>
              <a:ext uri="{FF2B5EF4-FFF2-40B4-BE49-F238E27FC236}">
                <a16:creationId xmlns:a16="http://schemas.microsoft.com/office/drawing/2014/main" id="{7B7BAF96-CF30-487F-A563-9FB3DC4CD617}"/>
              </a:ext>
            </a:extLst>
          </p:cNvPr>
          <p:cNvSpPr txBox="1"/>
          <p:nvPr/>
        </p:nvSpPr>
        <p:spPr>
          <a:xfrm>
            <a:off x="4570655" y="813281"/>
            <a:ext cx="5123518" cy="2031325"/>
          </a:xfrm>
          <a:prstGeom prst="rect">
            <a:avLst/>
          </a:prstGeom>
          <a:noFill/>
        </p:spPr>
        <p:txBody>
          <a:bodyPr wrap="none" rtlCol="0">
            <a:spAutoFit/>
          </a:bodyPr>
          <a:lstStyle/>
          <a:p>
            <a:r>
              <a:rPr lang="de-DE" dirty="0">
                <a:latin typeface="+mj-lt"/>
              </a:rPr>
              <a:t>GET /</a:t>
            </a:r>
            <a:r>
              <a:rPr lang="de-DE" dirty="0" err="1">
                <a:latin typeface="+mj-lt"/>
              </a:rPr>
              <a:t>auth</a:t>
            </a:r>
            <a:r>
              <a:rPr lang="de-DE" dirty="0">
                <a:latin typeface="+mj-lt"/>
              </a:rPr>
              <a:t> HTTP/1.1</a:t>
            </a:r>
          </a:p>
          <a:p>
            <a:r>
              <a:rPr lang="de-DE" dirty="0">
                <a:latin typeface="+mj-lt"/>
              </a:rPr>
              <a:t>Host: 192.168.0.101</a:t>
            </a:r>
          </a:p>
          <a:p>
            <a:r>
              <a:rPr lang="de-DE" dirty="0">
                <a:latin typeface="+mj-lt"/>
              </a:rPr>
              <a:t>Cookie: SESSID=n9ntoqopeu</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a:p>
            <a:endParaRPr lang="de-DE" dirty="0">
              <a:latin typeface="+mj-lt"/>
            </a:endParaRPr>
          </a:p>
        </p:txBody>
      </p:sp>
      <p:grpSp>
        <p:nvGrpSpPr>
          <p:cNvPr id="116" name="Gruppieren 115">
            <a:extLst>
              <a:ext uri="{FF2B5EF4-FFF2-40B4-BE49-F238E27FC236}">
                <a16:creationId xmlns:a16="http://schemas.microsoft.com/office/drawing/2014/main" id="{950963DF-3B14-4FF4-83A7-CBBC326B4C4F}"/>
              </a:ext>
            </a:extLst>
          </p:cNvPr>
          <p:cNvGrpSpPr/>
          <p:nvPr/>
        </p:nvGrpSpPr>
        <p:grpSpPr>
          <a:xfrm rot="20636987">
            <a:off x="4660446" y="4045863"/>
            <a:ext cx="3368520" cy="345240"/>
            <a:chOff x="4528396" y="3448344"/>
            <a:chExt cx="3368520" cy="345240"/>
          </a:xfrm>
        </p:grpSpPr>
        <mc:AlternateContent xmlns:mc="http://schemas.openxmlformats.org/markup-compatibility/2006" xmlns:p14="http://schemas.microsoft.com/office/powerpoint/2010/main">
          <mc:Choice Requires="p14">
            <p:contentPart p14:bwMode="auto" r:id="rId253">
              <p14:nvContentPartPr>
                <p14:cNvPr id="117" name="Freihand 116">
                  <a:extLst>
                    <a:ext uri="{FF2B5EF4-FFF2-40B4-BE49-F238E27FC236}">
                      <a16:creationId xmlns:a16="http://schemas.microsoft.com/office/drawing/2014/main" id="{B1A0837B-6E10-4EC1-9FEC-17AA4D8E51B7}"/>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18" name="Freihand 117">
                  <a:extLst>
                    <a:ext uri="{FF2B5EF4-FFF2-40B4-BE49-F238E27FC236}">
                      <a16:creationId xmlns:a16="http://schemas.microsoft.com/office/drawing/2014/main" id="{F973D954-B1E3-406F-8D50-36CA7EB4E333}"/>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119" name="Textfeld 118">
            <a:extLst>
              <a:ext uri="{FF2B5EF4-FFF2-40B4-BE49-F238E27FC236}">
                <a16:creationId xmlns:a16="http://schemas.microsoft.com/office/drawing/2014/main" id="{64AFE007-2DDD-4202-9972-23BE5CF4255B}"/>
              </a:ext>
            </a:extLst>
          </p:cNvPr>
          <p:cNvSpPr txBox="1"/>
          <p:nvPr/>
        </p:nvSpPr>
        <p:spPr>
          <a:xfrm>
            <a:off x="6293670" y="4404988"/>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Tree>
    <p:extLst>
      <p:ext uri="{BB962C8B-B14F-4D97-AF65-F5344CB8AC3E}">
        <p14:creationId xmlns:p14="http://schemas.microsoft.com/office/powerpoint/2010/main" val="377667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34FB1B2A-0743-4BA2-BA73-E8EBD2DF675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82930BFF-98D7-486C-8F3B-6017C04A1A8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4AA0F528-BC9C-4077-896D-D638DDEC3AE2}"/>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11D134D6-DD05-4E3B-91C3-BCF91F65BF33}"/>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DA9A343E-B1BD-4DC6-85C5-1BE046490E81}"/>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7D564920-9C04-4EED-915C-6C952D583792}"/>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816CD3AD-F80F-4C6A-9330-035AB76929A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CED271C4-EA32-4224-A035-E43E9FC498DC}"/>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9CFB1E2F-B5FA-4389-B8FD-DE56451B226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087F8C98-4CE4-4ABB-951B-2124EA02074F}"/>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22C71E3D-3B2E-460F-B866-2D27C871BBF1}"/>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C6E983DE-AF59-45B4-ACB6-4C9277B6880B}"/>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7569A76F-24AD-40DB-BD0E-C699D0712E8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0B8140EF-64DE-4AF4-B0F7-8323E445EDE3}"/>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200A9862-860F-4BEE-A9C4-5028106724BE}"/>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BB7E4732-3162-422E-8D31-13B458899A1E}"/>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2D5E6B39-F109-426A-8C72-3AE106C9F4A7}"/>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6E392D28-3F1F-4DA0-A79E-07CF47D0CF1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5478DE39-7A26-4C80-A783-BC5F5A72C540}"/>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2BB3B6D8-FE6D-4B20-B5C3-E33EF1DFF602}"/>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D9256D94-6336-4F56-8115-1DF32C74650D}"/>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28C8A22-E604-4141-8FBF-B82B26D76A60}"/>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BBB040E8-BDF7-4596-B188-5CEF24E0FBAD}"/>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DA8ADDAD-C19A-4678-827B-FBC94C710DBF}"/>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F2D11F9-8341-423E-929F-3DB1F4344FFE}"/>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F35C327B-0BB9-4828-82D5-9B7615D46225}"/>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5997B55A-AA5D-477F-B544-91FA7BD0A87B}"/>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D89142DF-7985-4436-B031-C0A16411C3D6}"/>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4C6556D0-DEC1-47A3-B83C-28B56C32C388}"/>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35A6AE4F-E75B-477D-ACF2-87AF17E67B1B}"/>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796AB7B6-BF9C-4783-BB48-4BD852CF8DC8}"/>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6BD553E-2B19-42A4-BE10-161A1BD62469}"/>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BC647904-F87E-4171-9B13-84E2353DD6F8}"/>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ECC9391-34A8-44A8-95B6-4978024E4A1B}"/>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FCA6C338-3810-498A-9A8D-3859DD7BEBA2}"/>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7E472935-5091-4D32-BAAC-B2929882C1CF}"/>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FB3D75E0-348A-488C-BA6E-ACAEC7812FE1}"/>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EEDC7656-4E5D-486C-9AAB-A1ED4C28B365}"/>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348DE558-9299-463B-A3ED-29C559D545A0}"/>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41B78C76-80D3-466B-930B-A4C9E0F97981}"/>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3E85629-DF4B-4B9C-B7A0-0E7AC64809D4}"/>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4919E-74DF-4B8B-943B-982551D9AD53}"/>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751E5628-B844-4196-A6C4-2BB5FFA25FC0}"/>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E0D74554-7B04-47C9-B6FA-577C699F5EAE}"/>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20FA1695-A8E3-4711-B7CA-76E9335262F4}"/>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7091D0F7-70C4-46AC-A4F9-2A93E49CCA2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B184A99D-735A-4DAC-85CE-175D48AF137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F63A51CB-ED28-4E87-9BFF-FBCF565BB2C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BD93915A-6BCA-4397-B890-1180B49C28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B9DE6588-9D12-467B-A827-7E3CFDC564A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3B5C7913-BA57-4FF7-95BC-A3F04183D2A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15B38AAD-EF74-43E9-BCF6-B9F7B0F3BE4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6DC21FA3-13DE-4A1A-8F6D-46F39177A614}"/>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BA5C8A6-F1EA-409B-84D1-98BA7506355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6397089C-4233-459B-916B-770A023269B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1E7EEAC1-96DF-4E61-815A-7B4CEBC0D5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B4DDB2A3-EFF7-44F9-B06C-0D3CAFF6BD1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9DAA8EF8-85D3-4923-A520-2FBF8125669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A0EC274D-31BF-42A0-9D81-0E08E3358BB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4158A403-96AF-4E3F-A026-9C2F1059366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3F2EA8EC-5B92-4D27-9215-6E32C60D7B5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CC68DE59-BF71-4DDD-9740-E0729C92C43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41607AF5-A967-4C3C-B68C-AEB17C56630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754F60D-C313-42A7-836C-2CFD57661A1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72DE0364-402E-4CE1-8302-156EF44A8D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3E818362-494D-4964-949C-4A476857F90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000BC461-2FBC-47F7-9320-5B63A685367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FD7EF7F1-2CD1-4927-AA68-21ACF0EF303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92523B5E-D29E-44DD-96EC-C087DBA549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AE8B570C-BA21-4B46-928B-DAECAF53F8F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5ABD8209-EBDB-44A6-A982-118F8AD5FE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19A45A7E-46C6-4D9F-B215-711392D0223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CAD5C699-27E6-4DF0-9079-F6573B0649A2}"/>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6C386766-CB7F-485F-9D23-426533E912C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17CCD93C-F14B-48E7-A95D-56613210BFC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cxnSp>
        <p:nvCxnSpPr>
          <p:cNvPr id="77" name="Gerade Verbindung mit Pfeil 76">
            <a:extLst>
              <a:ext uri="{FF2B5EF4-FFF2-40B4-BE49-F238E27FC236}">
                <a16:creationId xmlns:a16="http://schemas.microsoft.com/office/drawing/2014/main" id="{CB4CAAF9-EF8F-4F74-95E4-3FA473B411A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Textfeld 77">
            <a:extLst>
              <a:ext uri="{FF2B5EF4-FFF2-40B4-BE49-F238E27FC236}">
                <a16:creationId xmlns:a16="http://schemas.microsoft.com/office/drawing/2014/main" id="{7A7B1913-6C89-4E5C-80E3-1F54AFD58755}"/>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AUTH - SESSID=n9ntoqopeu</a:t>
            </a:r>
          </a:p>
        </p:txBody>
      </p:sp>
      <p:grpSp>
        <p:nvGrpSpPr>
          <p:cNvPr id="79" name="Gruppieren 78">
            <a:extLst>
              <a:ext uri="{FF2B5EF4-FFF2-40B4-BE49-F238E27FC236}">
                <a16:creationId xmlns:a16="http://schemas.microsoft.com/office/drawing/2014/main" id="{AAB63E35-4DB0-409E-B04F-77AD0DD1FCA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80" name="Freihand 79">
                  <a:extLst>
                    <a:ext uri="{FF2B5EF4-FFF2-40B4-BE49-F238E27FC236}">
                      <a16:creationId xmlns:a16="http://schemas.microsoft.com/office/drawing/2014/main" id="{54694A94-4EE9-4390-A4CC-54BE85177DF7}"/>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81" name="Freihand 80">
                  <a:extLst>
                    <a:ext uri="{FF2B5EF4-FFF2-40B4-BE49-F238E27FC236}">
                      <a16:creationId xmlns:a16="http://schemas.microsoft.com/office/drawing/2014/main" id="{E4D886FE-361C-41B0-A01F-2BB2AE142502}"/>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2" name="Freihand 81">
                  <a:extLst>
                    <a:ext uri="{FF2B5EF4-FFF2-40B4-BE49-F238E27FC236}">
                      <a16:creationId xmlns:a16="http://schemas.microsoft.com/office/drawing/2014/main" id="{EF2EC92B-F91D-4113-B14C-9D4C3679220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3" name="Gruppieren 82">
              <a:extLst>
                <a:ext uri="{FF2B5EF4-FFF2-40B4-BE49-F238E27FC236}">
                  <a16:creationId xmlns:a16="http://schemas.microsoft.com/office/drawing/2014/main" id="{78DD5B91-197A-4D9D-814F-6CC1181BDF1E}"/>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4" name="Freihand 83">
                    <a:extLst>
                      <a:ext uri="{FF2B5EF4-FFF2-40B4-BE49-F238E27FC236}">
                        <a16:creationId xmlns:a16="http://schemas.microsoft.com/office/drawing/2014/main" id="{510F81D5-FAA5-4460-9AFA-A8C45E44ACB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5" name="Freihand 84">
                    <a:extLst>
                      <a:ext uri="{FF2B5EF4-FFF2-40B4-BE49-F238E27FC236}">
                        <a16:creationId xmlns:a16="http://schemas.microsoft.com/office/drawing/2014/main" id="{AC878FAC-F2C9-4DE4-AB92-9418736EC6E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6" name="Freihand 85">
                    <a:extLst>
                      <a:ext uri="{FF2B5EF4-FFF2-40B4-BE49-F238E27FC236}">
                        <a16:creationId xmlns:a16="http://schemas.microsoft.com/office/drawing/2014/main" id="{1077D682-331B-4F45-8D2A-6F8153935CB6}"/>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7" name="Freihand 86">
                    <a:extLst>
                      <a:ext uri="{FF2B5EF4-FFF2-40B4-BE49-F238E27FC236}">
                        <a16:creationId xmlns:a16="http://schemas.microsoft.com/office/drawing/2014/main" id="{7E731598-4C18-44EE-B37E-960EADE0E15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8" name="Freihand 87">
                    <a:extLst>
                      <a:ext uri="{FF2B5EF4-FFF2-40B4-BE49-F238E27FC236}">
                        <a16:creationId xmlns:a16="http://schemas.microsoft.com/office/drawing/2014/main" id="{8D56BB64-98DA-4C85-AE53-B53195A33E0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9" name="Freihand 88">
                    <a:extLst>
                      <a:ext uri="{FF2B5EF4-FFF2-40B4-BE49-F238E27FC236}">
                        <a16:creationId xmlns:a16="http://schemas.microsoft.com/office/drawing/2014/main" id="{397EE5BB-F267-4871-BAEF-E1C59A3E5FCA}"/>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90" name="Freihand 89">
                    <a:extLst>
                      <a:ext uri="{FF2B5EF4-FFF2-40B4-BE49-F238E27FC236}">
                        <a16:creationId xmlns:a16="http://schemas.microsoft.com/office/drawing/2014/main" id="{44CE8937-50F4-4985-91D5-0B7119F3632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91" name="Freihand 90">
                    <a:extLst>
                      <a:ext uri="{FF2B5EF4-FFF2-40B4-BE49-F238E27FC236}">
                        <a16:creationId xmlns:a16="http://schemas.microsoft.com/office/drawing/2014/main" id="{9B063077-E62A-4604-986F-ECDEA18C591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2" name="Freihand 91">
                    <a:extLst>
                      <a:ext uri="{FF2B5EF4-FFF2-40B4-BE49-F238E27FC236}">
                        <a16:creationId xmlns:a16="http://schemas.microsoft.com/office/drawing/2014/main" id="{2CAEF20F-FCC0-4DA9-9056-F2358748B76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3" name="Freihand 92">
                    <a:extLst>
                      <a:ext uri="{FF2B5EF4-FFF2-40B4-BE49-F238E27FC236}">
                        <a16:creationId xmlns:a16="http://schemas.microsoft.com/office/drawing/2014/main" id="{5605AC27-0659-45B8-B9DA-50050FBC356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4" name="Freihand 93">
                    <a:extLst>
                      <a:ext uri="{FF2B5EF4-FFF2-40B4-BE49-F238E27FC236}">
                        <a16:creationId xmlns:a16="http://schemas.microsoft.com/office/drawing/2014/main" id="{1F6A3700-21B0-436A-A6F4-C36D249934A9}"/>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grpSp>
        <p:nvGrpSpPr>
          <p:cNvPr id="95" name="Gruppieren 94">
            <a:extLst>
              <a:ext uri="{FF2B5EF4-FFF2-40B4-BE49-F238E27FC236}">
                <a16:creationId xmlns:a16="http://schemas.microsoft.com/office/drawing/2014/main" id="{E739B9DC-9170-444C-AA1E-39277213D999}"/>
              </a:ext>
            </a:extLst>
          </p:cNvPr>
          <p:cNvGrpSpPr/>
          <p:nvPr/>
        </p:nvGrpSpPr>
        <p:grpSpPr>
          <a:xfrm rot="1291431">
            <a:off x="4565429" y="16695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96" name="Freihand 95">
                  <a:extLst>
                    <a:ext uri="{FF2B5EF4-FFF2-40B4-BE49-F238E27FC236}">
                      <a16:creationId xmlns:a16="http://schemas.microsoft.com/office/drawing/2014/main" id="{359D6658-F18E-4459-B8A7-99B5DB3EA14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97" name="Freihand 96">
                  <a:extLst>
                    <a:ext uri="{FF2B5EF4-FFF2-40B4-BE49-F238E27FC236}">
                      <a16:creationId xmlns:a16="http://schemas.microsoft.com/office/drawing/2014/main" id="{5D916827-2A24-4D5C-A422-D0FC6448DCEA}"/>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98" name="Textfeld 97">
            <a:extLst>
              <a:ext uri="{FF2B5EF4-FFF2-40B4-BE49-F238E27FC236}">
                <a16:creationId xmlns:a16="http://schemas.microsoft.com/office/drawing/2014/main" id="{81BFA04F-074F-4CE2-B5C3-3AD35979467C}"/>
              </a:ext>
            </a:extLst>
          </p:cNvPr>
          <p:cNvSpPr txBox="1"/>
          <p:nvPr/>
        </p:nvSpPr>
        <p:spPr>
          <a:xfrm>
            <a:off x="5151224" y="289709"/>
            <a:ext cx="3350597" cy="923330"/>
          </a:xfrm>
          <a:prstGeom prst="rect">
            <a:avLst/>
          </a:prstGeom>
          <a:noFill/>
        </p:spPr>
        <p:txBody>
          <a:bodyPr wrap="none" rtlCol="0">
            <a:spAutoFit/>
          </a:bodyPr>
          <a:lstStyle/>
          <a:p>
            <a:r>
              <a:rPr lang="de-DE" dirty="0">
                <a:latin typeface="+mj-lt"/>
              </a:rPr>
              <a:t>GET /</a:t>
            </a:r>
            <a:r>
              <a:rPr lang="de-DE" dirty="0" err="1">
                <a:latin typeface="+mj-lt"/>
              </a:rPr>
              <a:t>stuff</a:t>
            </a:r>
            <a:r>
              <a:rPr lang="de-DE" dirty="0">
                <a:latin typeface="+mj-lt"/>
              </a:rPr>
              <a:t> HTTP/1.1</a:t>
            </a:r>
          </a:p>
          <a:p>
            <a:r>
              <a:rPr lang="de-DE" dirty="0">
                <a:latin typeface="+mj-lt"/>
              </a:rPr>
              <a:t>Host: 192.168.0.101</a:t>
            </a:r>
          </a:p>
          <a:p>
            <a:r>
              <a:rPr lang="de-DE" dirty="0">
                <a:latin typeface="+mj-lt"/>
              </a:rPr>
              <a:t>Cookie: SESSID=n9ntoqopeu</a:t>
            </a:r>
          </a:p>
        </p:txBody>
      </p:sp>
    </p:spTree>
    <p:extLst>
      <p:ext uri="{BB962C8B-B14F-4D97-AF65-F5344CB8AC3E}">
        <p14:creationId xmlns:p14="http://schemas.microsoft.com/office/powerpoint/2010/main" val="138973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63361469"/>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53370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76937474"/>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8700806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69316434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29775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660220" y="2262190"/>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280059" y="228004"/>
            <a:ext cx="11108502" cy="1077218"/>
          </a:xfrm>
          <a:prstGeom prst="rect">
            <a:avLst/>
          </a:prstGeom>
          <a:noFill/>
        </p:spPr>
        <p:txBody>
          <a:bodyPr wrap="square">
            <a:spAutoFit/>
          </a:bodyPr>
          <a:lstStyle/>
          <a:p>
            <a:pPr algn="ctr"/>
            <a:r>
              <a:rPr lang="de-DE" sz="3200" dirty="0">
                <a:solidFill>
                  <a:srgbClr val="00FF00"/>
                </a:solidFill>
              </a:rPr>
              <a:t>so </a:t>
            </a:r>
            <a:r>
              <a:rPr lang="de-DE" sz="3200" dirty="0" err="1">
                <a:solidFill>
                  <a:srgbClr val="00FF00"/>
                </a:solidFill>
              </a:rPr>
              <a:t>the</a:t>
            </a:r>
            <a:r>
              <a:rPr lang="de-DE" sz="3200" dirty="0">
                <a:solidFill>
                  <a:srgbClr val="00FF00"/>
                </a:solidFill>
              </a:rPr>
              <a:t> </a:t>
            </a:r>
            <a:r>
              <a:rPr lang="de-DE" sz="3200" dirty="0" err="1">
                <a:solidFill>
                  <a:srgbClr val="00FF00"/>
                </a:solidFill>
              </a:rPr>
              <a:t>cookie</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sent</a:t>
            </a:r>
            <a:r>
              <a:rPr lang="de-DE" sz="3200" dirty="0">
                <a:solidFill>
                  <a:srgbClr val="00FF00"/>
                </a:solidFill>
              </a:rPr>
              <a:t> </a:t>
            </a:r>
            <a:r>
              <a:rPr lang="de-DE" sz="3200" dirty="0" err="1">
                <a:solidFill>
                  <a:srgbClr val="00FF00"/>
                </a:solidFill>
              </a:rPr>
              <a:t>to</a:t>
            </a:r>
            <a:r>
              <a:rPr lang="de-DE" sz="3200" dirty="0">
                <a:solidFill>
                  <a:srgbClr val="00FF00"/>
                </a:solidFill>
              </a:rPr>
              <a:t>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at </a:t>
            </a:r>
            <a:r>
              <a:rPr lang="de-DE" sz="3200" dirty="0" err="1">
                <a:solidFill>
                  <a:srgbClr val="00FF00"/>
                </a:solidFill>
              </a:rPr>
              <a:t>every</a:t>
            </a:r>
            <a:r>
              <a:rPr lang="de-DE" sz="3200" dirty="0">
                <a:solidFill>
                  <a:srgbClr val="00FF00"/>
                </a:solidFill>
              </a:rPr>
              <a:t> subsequent </a:t>
            </a:r>
            <a:r>
              <a:rPr lang="de-DE" sz="3200" dirty="0" err="1">
                <a:solidFill>
                  <a:srgbClr val="00FF00"/>
                </a:solidFill>
              </a:rPr>
              <a:t>request</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87" name="Textfeld 86">
            <a:extLst>
              <a:ext uri="{FF2B5EF4-FFF2-40B4-BE49-F238E27FC236}">
                <a16:creationId xmlns:a16="http://schemas.microsoft.com/office/drawing/2014/main" id="{E184AA2C-F32F-4DC3-9817-6A6FBEA4A454}"/>
              </a:ext>
            </a:extLst>
          </p:cNvPr>
          <p:cNvSpPr txBox="1"/>
          <p:nvPr/>
        </p:nvSpPr>
        <p:spPr>
          <a:xfrm>
            <a:off x="236680" y="1422489"/>
            <a:ext cx="11108502" cy="584775"/>
          </a:xfrm>
          <a:prstGeom prst="rect">
            <a:avLst/>
          </a:prstGeom>
          <a:noFill/>
        </p:spPr>
        <p:txBody>
          <a:bodyPr wrap="square">
            <a:spAutoFit/>
          </a:bodyPr>
          <a:lstStyle/>
          <a:p>
            <a:pPr algn="ctr"/>
            <a:r>
              <a:rPr lang="de-DE" sz="3200" dirty="0" err="1">
                <a:solidFill>
                  <a:srgbClr val="00FF00"/>
                </a:solidFill>
              </a:rPr>
              <a:t>can</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be</a:t>
            </a:r>
            <a:r>
              <a:rPr lang="de-DE" sz="3200" dirty="0">
                <a:solidFill>
                  <a:srgbClr val="00FF00"/>
                </a:solidFill>
              </a:rPr>
              <a:t> a </a:t>
            </a:r>
            <a:r>
              <a:rPr lang="de-DE" sz="3200" dirty="0" err="1">
                <a:solidFill>
                  <a:srgbClr val="00FF00"/>
                </a:solidFill>
              </a:rPr>
              <a:t>problem</a:t>
            </a:r>
            <a:r>
              <a:rPr lang="de-DE" sz="3200" dirty="0">
                <a:solidFill>
                  <a:srgbClr val="00FF00"/>
                </a:solidFill>
              </a:rPr>
              <a:t>?</a:t>
            </a:r>
            <a:endParaRPr lang="de-AT" sz="3200" dirty="0">
              <a:solidFill>
                <a:srgbClr val="00FF00"/>
              </a:solidFill>
            </a:endParaRPr>
          </a:p>
        </p:txBody>
      </p:sp>
      <p:grpSp>
        <p:nvGrpSpPr>
          <p:cNvPr id="88" name="Gruppieren 87">
            <a:extLst>
              <a:ext uri="{FF2B5EF4-FFF2-40B4-BE49-F238E27FC236}">
                <a16:creationId xmlns:a16="http://schemas.microsoft.com/office/drawing/2014/main" id="{083E8497-1827-457A-B155-63CA819F4969}"/>
              </a:ext>
            </a:extLst>
          </p:cNvPr>
          <p:cNvGrpSpPr/>
          <p:nvPr/>
        </p:nvGrpSpPr>
        <p:grpSpPr>
          <a:xfrm>
            <a:off x="785539" y="3502682"/>
            <a:ext cx="2266560" cy="1233360"/>
            <a:chOff x="8755481" y="4747220"/>
            <a:chExt cx="2266560" cy="1233360"/>
          </a:xfrm>
        </p:grpSpPr>
        <p:grpSp>
          <p:nvGrpSpPr>
            <p:cNvPr id="89" name="Gruppieren 88">
              <a:extLst>
                <a:ext uri="{FF2B5EF4-FFF2-40B4-BE49-F238E27FC236}">
                  <a16:creationId xmlns:a16="http://schemas.microsoft.com/office/drawing/2014/main" id="{DAEB194A-6431-4303-AD85-2F29B3F17267}"/>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1" name="Freihand 160">
                    <a:extLst>
                      <a:ext uri="{FF2B5EF4-FFF2-40B4-BE49-F238E27FC236}">
                        <a16:creationId xmlns:a16="http://schemas.microsoft.com/office/drawing/2014/main" id="{F3F13709-3D0D-4D0E-A6BF-E35BF023FFA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2" name="Freihand 161">
                    <a:extLst>
                      <a:ext uri="{FF2B5EF4-FFF2-40B4-BE49-F238E27FC236}">
                        <a16:creationId xmlns:a16="http://schemas.microsoft.com/office/drawing/2014/main" id="{5E6BBAAA-3309-4584-A4E8-E67181F020E7}"/>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3" name="Freihand 162">
                    <a:extLst>
                      <a:ext uri="{FF2B5EF4-FFF2-40B4-BE49-F238E27FC236}">
                        <a16:creationId xmlns:a16="http://schemas.microsoft.com/office/drawing/2014/main" id="{B56DB30B-DFE9-4EF3-83FE-EA16551A07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4" name="Freihand 163">
                    <a:extLst>
                      <a:ext uri="{FF2B5EF4-FFF2-40B4-BE49-F238E27FC236}">
                        <a16:creationId xmlns:a16="http://schemas.microsoft.com/office/drawing/2014/main" id="{1A31CBF9-19AA-432C-95E6-76E27D46D5A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5" name="Freihand 164">
                    <a:extLst>
                      <a:ext uri="{FF2B5EF4-FFF2-40B4-BE49-F238E27FC236}">
                        <a16:creationId xmlns:a16="http://schemas.microsoft.com/office/drawing/2014/main" id="{E804F6C1-4F6B-4E3B-919C-0943D26760A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93" name="Gruppieren 92">
              <a:extLst>
                <a:ext uri="{FF2B5EF4-FFF2-40B4-BE49-F238E27FC236}">
                  <a16:creationId xmlns:a16="http://schemas.microsoft.com/office/drawing/2014/main" id="{7AFD59F3-B8CD-477B-B8DA-C49B7D7A7DA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6" name="Freihand 155">
                    <a:extLst>
                      <a:ext uri="{FF2B5EF4-FFF2-40B4-BE49-F238E27FC236}">
                        <a16:creationId xmlns:a16="http://schemas.microsoft.com/office/drawing/2014/main" id="{363B2E21-F649-4F40-8592-0E9BEA60D17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7" name="Freihand 156">
                    <a:extLst>
                      <a:ext uri="{FF2B5EF4-FFF2-40B4-BE49-F238E27FC236}">
                        <a16:creationId xmlns:a16="http://schemas.microsoft.com/office/drawing/2014/main" id="{A5182E33-E1DF-4467-A99F-29406D4104C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8" name="Freihand 157">
                    <a:extLst>
                      <a:ext uri="{FF2B5EF4-FFF2-40B4-BE49-F238E27FC236}">
                        <a16:creationId xmlns:a16="http://schemas.microsoft.com/office/drawing/2014/main" id="{CEF41099-5872-4E2C-8566-0355EAC9DAF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9" name="Freihand 158">
                    <a:extLst>
                      <a:ext uri="{FF2B5EF4-FFF2-40B4-BE49-F238E27FC236}">
                        <a16:creationId xmlns:a16="http://schemas.microsoft.com/office/drawing/2014/main" id="{DAB49C64-D8E2-456B-8DFB-DC0116B88DD8}"/>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0" name="Freihand 159">
                    <a:extLst>
                      <a:ext uri="{FF2B5EF4-FFF2-40B4-BE49-F238E27FC236}">
                        <a16:creationId xmlns:a16="http://schemas.microsoft.com/office/drawing/2014/main" id="{B1310AD3-7B8B-4166-BBC5-D32E835A201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111" name="Freihand 110">
                  <a:extLst>
                    <a:ext uri="{FF2B5EF4-FFF2-40B4-BE49-F238E27FC236}">
                      <a16:creationId xmlns:a16="http://schemas.microsoft.com/office/drawing/2014/main" id="{4805B0CE-1A4A-4A47-BEE8-2DC7AC14402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 name="Freihand 117">
                  <a:extLst>
                    <a:ext uri="{FF2B5EF4-FFF2-40B4-BE49-F238E27FC236}">
                      <a16:creationId xmlns:a16="http://schemas.microsoft.com/office/drawing/2014/main" id="{DA84FB77-5FDD-4F43-ADA0-56B8B2875D9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5" name="Freihand 124">
                  <a:extLst>
                    <a:ext uri="{FF2B5EF4-FFF2-40B4-BE49-F238E27FC236}">
                      <a16:creationId xmlns:a16="http://schemas.microsoft.com/office/drawing/2014/main" id="{9C44E460-9786-4099-8B48-3CE7F261E21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2" name="Gruppieren 131">
              <a:extLst>
                <a:ext uri="{FF2B5EF4-FFF2-40B4-BE49-F238E27FC236}">
                  <a16:creationId xmlns:a16="http://schemas.microsoft.com/office/drawing/2014/main" id="{146643D2-604F-4F4B-B7E8-C628F86C685F}"/>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3" name="Freihand 152">
                    <a:extLst>
                      <a:ext uri="{FF2B5EF4-FFF2-40B4-BE49-F238E27FC236}">
                        <a16:creationId xmlns:a16="http://schemas.microsoft.com/office/drawing/2014/main" id="{FDD847E0-B924-4BEC-8F9E-AB1C211FA39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5" name="Freihand 154">
                    <a:extLst>
                      <a:ext uri="{FF2B5EF4-FFF2-40B4-BE49-F238E27FC236}">
                        <a16:creationId xmlns:a16="http://schemas.microsoft.com/office/drawing/2014/main" id="{7D495122-AF36-4B85-8266-DEC3C7AACC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3" name="Gruppieren 132">
              <a:extLst>
                <a:ext uri="{FF2B5EF4-FFF2-40B4-BE49-F238E27FC236}">
                  <a16:creationId xmlns:a16="http://schemas.microsoft.com/office/drawing/2014/main" id="{1124CF21-155D-42C8-8BBD-205714105125}"/>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1" name="Freihand 150">
                    <a:extLst>
                      <a:ext uri="{FF2B5EF4-FFF2-40B4-BE49-F238E27FC236}">
                        <a16:creationId xmlns:a16="http://schemas.microsoft.com/office/drawing/2014/main" id="{02152644-0E47-4913-A5AE-94E3AD47366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2" name="Freihand 151">
                    <a:extLst>
                      <a:ext uri="{FF2B5EF4-FFF2-40B4-BE49-F238E27FC236}">
                        <a16:creationId xmlns:a16="http://schemas.microsoft.com/office/drawing/2014/main" id="{A95DD73C-FEF2-4C59-AE13-8E0E338A9DC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4" name="Freihand 133">
                  <a:extLst>
                    <a:ext uri="{FF2B5EF4-FFF2-40B4-BE49-F238E27FC236}">
                      <a16:creationId xmlns:a16="http://schemas.microsoft.com/office/drawing/2014/main" id="{165AF06A-4954-45D7-BB66-FF6D3D50B4F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 name="Freihand 144">
                  <a:extLst>
                    <a:ext uri="{FF2B5EF4-FFF2-40B4-BE49-F238E27FC236}">
                      <a16:creationId xmlns:a16="http://schemas.microsoft.com/office/drawing/2014/main" id="{E1BDDE45-7657-40DF-99C8-E6F26446933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DE913E36-84B4-47AE-9A04-A6912ABFFBAB}"/>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7" name="Freihand 146">
                    <a:extLst>
                      <a:ext uri="{FF2B5EF4-FFF2-40B4-BE49-F238E27FC236}">
                        <a16:creationId xmlns:a16="http://schemas.microsoft.com/office/drawing/2014/main" id="{B625259E-9D9B-4020-944E-CDE9BDD0A54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8" name="Freihand 147">
                    <a:extLst>
                      <a:ext uri="{FF2B5EF4-FFF2-40B4-BE49-F238E27FC236}">
                        <a16:creationId xmlns:a16="http://schemas.microsoft.com/office/drawing/2014/main" id="{82A258F1-B3FE-4D55-A3B7-FF3F39D027D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73449A56-7FC4-448B-A17E-25FE261B681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0" name="Freihand 149">
                    <a:extLst>
                      <a:ext uri="{FF2B5EF4-FFF2-40B4-BE49-F238E27FC236}">
                        <a16:creationId xmlns:a16="http://schemas.microsoft.com/office/drawing/2014/main" id="{3F08E6CB-0919-482D-AF17-48131945D559}"/>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6" name="Gruppieren 165">
            <a:extLst>
              <a:ext uri="{FF2B5EF4-FFF2-40B4-BE49-F238E27FC236}">
                <a16:creationId xmlns:a16="http://schemas.microsoft.com/office/drawing/2014/main" id="{668DDE61-153C-46ED-B567-96BE16C14470}"/>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7" name="Freihand 166">
                  <a:extLst>
                    <a:ext uri="{FF2B5EF4-FFF2-40B4-BE49-F238E27FC236}">
                      <a16:creationId xmlns:a16="http://schemas.microsoft.com/office/drawing/2014/main" id="{EAD38FE3-CD5B-42FE-AD21-C749693294E2}"/>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8" name="Freihand 167">
                  <a:extLst>
                    <a:ext uri="{FF2B5EF4-FFF2-40B4-BE49-F238E27FC236}">
                      <a16:creationId xmlns:a16="http://schemas.microsoft.com/office/drawing/2014/main" id="{CAADC906-AE69-48E1-B084-A5FA31E1B08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9" name="Freihand 168">
                  <a:extLst>
                    <a:ext uri="{FF2B5EF4-FFF2-40B4-BE49-F238E27FC236}">
                      <a16:creationId xmlns:a16="http://schemas.microsoft.com/office/drawing/2014/main" id="{B3871D20-D183-4E46-AD94-99F798B88034}"/>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70" name="Gruppieren 169">
              <a:extLst>
                <a:ext uri="{FF2B5EF4-FFF2-40B4-BE49-F238E27FC236}">
                  <a16:creationId xmlns:a16="http://schemas.microsoft.com/office/drawing/2014/main" id="{F63D1DC8-B3B5-45B0-89ED-9A9949A3B67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1" name="Freihand 170">
                    <a:extLst>
                      <a:ext uri="{FF2B5EF4-FFF2-40B4-BE49-F238E27FC236}">
                        <a16:creationId xmlns:a16="http://schemas.microsoft.com/office/drawing/2014/main" id="{3BDFD4E6-112E-47F9-85BD-B290942633D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2" name="Freihand 171">
                    <a:extLst>
                      <a:ext uri="{FF2B5EF4-FFF2-40B4-BE49-F238E27FC236}">
                        <a16:creationId xmlns:a16="http://schemas.microsoft.com/office/drawing/2014/main" id="{DBCCB014-5FAF-4DB5-84E1-405FE6FD6672}"/>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3" name="Freihand 172">
                    <a:extLst>
                      <a:ext uri="{FF2B5EF4-FFF2-40B4-BE49-F238E27FC236}">
                        <a16:creationId xmlns:a16="http://schemas.microsoft.com/office/drawing/2014/main" id="{35181CC7-6562-4C41-9578-BAC613EF4E0E}"/>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4" name="Freihand 173">
                    <a:extLst>
                      <a:ext uri="{FF2B5EF4-FFF2-40B4-BE49-F238E27FC236}">
                        <a16:creationId xmlns:a16="http://schemas.microsoft.com/office/drawing/2014/main" id="{B087A78F-46A4-4890-AED3-40BA2011F6F6}"/>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5" name="Freihand 174">
                    <a:extLst>
                      <a:ext uri="{FF2B5EF4-FFF2-40B4-BE49-F238E27FC236}">
                        <a16:creationId xmlns:a16="http://schemas.microsoft.com/office/drawing/2014/main" id="{339B24F1-506F-4A3D-82D4-87B47242ECB7}"/>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6" name="Freihand 175">
                    <a:extLst>
                      <a:ext uri="{FF2B5EF4-FFF2-40B4-BE49-F238E27FC236}">
                        <a16:creationId xmlns:a16="http://schemas.microsoft.com/office/drawing/2014/main" id="{EFE3D9A5-DC4F-4C85-872D-28610D9D558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7" name="Freihand 176">
                    <a:extLst>
                      <a:ext uri="{FF2B5EF4-FFF2-40B4-BE49-F238E27FC236}">
                        <a16:creationId xmlns:a16="http://schemas.microsoft.com/office/drawing/2014/main" id="{330F22DA-AA7C-427B-96A7-7A5CBC223DB1}"/>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8" name="Freihand 177">
                    <a:extLst>
                      <a:ext uri="{FF2B5EF4-FFF2-40B4-BE49-F238E27FC236}">
                        <a16:creationId xmlns:a16="http://schemas.microsoft.com/office/drawing/2014/main" id="{10641CAE-5200-482E-BA5C-9278F600DBBD}"/>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9" name="Freihand 178">
                    <a:extLst>
                      <a:ext uri="{FF2B5EF4-FFF2-40B4-BE49-F238E27FC236}">
                        <a16:creationId xmlns:a16="http://schemas.microsoft.com/office/drawing/2014/main" id="{254CED5A-BFEC-4649-A294-687DD318FF6B}"/>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0" name="Freihand 179">
                    <a:extLst>
                      <a:ext uri="{FF2B5EF4-FFF2-40B4-BE49-F238E27FC236}">
                        <a16:creationId xmlns:a16="http://schemas.microsoft.com/office/drawing/2014/main" id="{B8FA0461-7AFD-4B43-B456-C4C45C50537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1" name="Freihand 180">
                    <a:extLst>
                      <a:ext uri="{FF2B5EF4-FFF2-40B4-BE49-F238E27FC236}">
                        <a16:creationId xmlns:a16="http://schemas.microsoft.com/office/drawing/2014/main" id="{94297EEE-38B5-46B3-A8EB-7ADE084F88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94580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8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3670024" y="4090270"/>
            <a:ext cx="7402989" cy="1754326"/>
          </a:xfrm>
          <a:prstGeom prst="rect">
            <a:avLst/>
          </a:prstGeom>
          <a:noFill/>
        </p:spPr>
        <p:txBody>
          <a:bodyPr wrap="none" rtlCol="0">
            <a:spAutoFit/>
          </a:bodyPr>
          <a:lstStyle/>
          <a:p>
            <a:r>
              <a:rPr lang="de-DE" dirty="0">
                <a:latin typeface="+mj-lt"/>
              </a:rPr>
              <a:t>HTTP/1.1 200 OK</a:t>
            </a:r>
          </a:p>
          <a:p>
            <a:r>
              <a:rPr lang="de-DE" dirty="0">
                <a:latin typeface="+mj-lt"/>
              </a:rPr>
              <a:t>...</a:t>
            </a:r>
          </a:p>
          <a:p>
            <a:r>
              <a:rPr lang="de-DE" dirty="0">
                <a:latin typeface="+mj-lt"/>
              </a:rPr>
              <a:t>&lt;</a:t>
            </a:r>
            <a:r>
              <a:rPr lang="de-DE" dirty="0" err="1">
                <a:latin typeface="+mj-lt"/>
              </a:rPr>
              <a:t>html</a:t>
            </a:r>
            <a:r>
              <a:rPr lang="de-DE" dirty="0">
                <a:latin typeface="+mj-lt"/>
              </a:rPr>
              <a:t>&gt;</a:t>
            </a:r>
          </a:p>
          <a:p>
            <a:r>
              <a:rPr lang="de-DE" dirty="0">
                <a:latin typeface="+mj-lt"/>
              </a:rPr>
              <a:t>   &lt;</a:t>
            </a:r>
            <a:r>
              <a:rPr lang="de-DE" dirty="0" err="1">
                <a:latin typeface="+mj-lt"/>
              </a:rPr>
              <a:t>img</a:t>
            </a:r>
            <a:r>
              <a:rPr lang="de-DE" dirty="0">
                <a:latin typeface="+mj-lt"/>
              </a:rPr>
              <a:t> </a:t>
            </a:r>
            <a:r>
              <a:rPr lang="de-DE" dirty="0" err="1">
                <a:latin typeface="+mj-lt"/>
              </a:rPr>
              <a:t>src</a:t>
            </a:r>
            <a:r>
              <a:rPr lang="de-DE" dirty="0">
                <a:latin typeface="+mj-lt"/>
              </a:rPr>
              <a:t>='https://www.jedibank.com/transfer?from=luke&amp;</a:t>
            </a:r>
            <a:br>
              <a:rPr lang="de-DE" dirty="0">
                <a:latin typeface="+mj-lt"/>
              </a:rPr>
            </a:br>
            <a:r>
              <a:rPr lang="de-DE" dirty="0">
                <a:latin typeface="+mj-lt"/>
              </a:rPr>
              <a:t>     </a:t>
            </a:r>
            <a:r>
              <a:rPr lang="de-DE" dirty="0" err="1">
                <a:latin typeface="+mj-lt"/>
              </a:rPr>
              <a:t>to</a:t>
            </a:r>
            <a:r>
              <a:rPr lang="de-DE" dirty="0">
                <a:latin typeface="+mj-lt"/>
              </a:rPr>
              <a:t>=vader&amp;amount=3000'/&gt;</a:t>
            </a:r>
          </a:p>
          <a:p>
            <a:r>
              <a:rPr lang="de-DE" dirty="0">
                <a:latin typeface="+mj-lt"/>
              </a:rPr>
              <a:t>&lt;/</a:t>
            </a:r>
            <a:r>
              <a:rPr lang="de-DE" dirty="0" err="1">
                <a:latin typeface="+mj-lt"/>
              </a:rPr>
              <a:t>html</a:t>
            </a:r>
            <a:r>
              <a:rPr lang="de-DE" dirty="0">
                <a:latin typeface="+mj-lt"/>
              </a:rPr>
              <a:t>&gt;</a:t>
            </a:r>
            <a:endParaRPr lang="de-AT" dirty="0">
              <a:latin typeface="+mj-lt"/>
            </a:endParaRPr>
          </a:p>
        </p:txBody>
      </p:sp>
      <p:sp>
        <p:nvSpPr>
          <p:cNvPr id="310" name="Textfeld 309">
            <a:extLst>
              <a:ext uri="{FF2B5EF4-FFF2-40B4-BE49-F238E27FC236}">
                <a16:creationId xmlns:a16="http://schemas.microsoft.com/office/drawing/2014/main" id="{8B54F97C-EE40-40B0-B3A8-8934181D2E2A}"/>
              </a:ext>
            </a:extLst>
          </p:cNvPr>
          <p:cNvSpPr txBox="1"/>
          <p:nvPr/>
        </p:nvSpPr>
        <p:spPr>
          <a:xfrm>
            <a:off x="4132095" y="386903"/>
            <a:ext cx="7161662" cy="584775"/>
          </a:xfrm>
          <a:prstGeom prst="rect">
            <a:avLst/>
          </a:prstGeom>
          <a:noFill/>
        </p:spPr>
        <p:txBody>
          <a:bodyPr wrap="square">
            <a:spAutoFit/>
          </a:bodyPr>
          <a:lstStyle/>
          <a:p>
            <a:pPr algn="ctr"/>
            <a:r>
              <a:rPr lang="de-DE" sz="3200" dirty="0" err="1">
                <a:solidFill>
                  <a:srgbClr val="00FF00"/>
                </a:solidFill>
              </a:rPr>
              <a:t>what</a:t>
            </a:r>
            <a:r>
              <a:rPr lang="de-DE" sz="3200" dirty="0">
                <a:solidFill>
                  <a:srgbClr val="00FF00"/>
                </a:solidFill>
              </a:rPr>
              <a:t> will </a:t>
            </a:r>
            <a:r>
              <a:rPr lang="de-DE" sz="3200" dirty="0" err="1">
                <a:solidFill>
                  <a:srgbClr val="00FF00"/>
                </a:solidFill>
              </a:rPr>
              <a:t>the</a:t>
            </a:r>
            <a:r>
              <a:rPr lang="de-DE" sz="3200" dirty="0">
                <a:solidFill>
                  <a:srgbClr val="00FF00"/>
                </a:solidFill>
              </a:rPr>
              <a:t> </a:t>
            </a:r>
            <a:r>
              <a:rPr lang="de-DE" sz="3200" dirty="0" err="1">
                <a:solidFill>
                  <a:srgbClr val="00FF00"/>
                </a:solidFill>
              </a:rPr>
              <a:t>user‘s</a:t>
            </a:r>
            <a:r>
              <a:rPr lang="de-DE" sz="3200" dirty="0">
                <a:solidFill>
                  <a:srgbClr val="00FF00"/>
                </a:solidFill>
              </a:rPr>
              <a:t> </a:t>
            </a:r>
            <a:r>
              <a:rPr lang="de-DE" sz="3200" dirty="0" err="1">
                <a:solidFill>
                  <a:srgbClr val="00FF00"/>
                </a:solidFill>
              </a:rPr>
              <a:t>browser</a:t>
            </a:r>
            <a:r>
              <a:rPr lang="de-DE" sz="3200" dirty="0">
                <a:solidFill>
                  <a:srgbClr val="00FF00"/>
                </a:solidFill>
              </a:rPr>
              <a:t> do?</a:t>
            </a:r>
            <a:endParaRPr lang="de-AT" sz="3200" dirty="0">
              <a:solidFill>
                <a:srgbClr val="00FF00"/>
              </a:solidFill>
            </a:endParaRPr>
          </a:p>
        </p:txBody>
      </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19068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310" name="Textfeld 309">
            <a:extLst>
              <a:ext uri="{FF2B5EF4-FFF2-40B4-BE49-F238E27FC236}">
                <a16:creationId xmlns:a16="http://schemas.microsoft.com/office/drawing/2014/main" id="{8B54F97C-EE40-40B0-B3A8-8934181D2E2A}"/>
              </a:ext>
            </a:extLst>
          </p:cNvPr>
          <p:cNvSpPr txBox="1"/>
          <p:nvPr/>
        </p:nvSpPr>
        <p:spPr>
          <a:xfrm>
            <a:off x="2461234" y="208508"/>
            <a:ext cx="9493656" cy="584775"/>
          </a:xfrm>
          <a:prstGeom prst="rect">
            <a:avLst/>
          </a:prstGeom>
          <a:noFill/>
        </p:spPr>
        <p:txBody>
          <a:bodyPr wrap="square">
            <a:spAutoFit/>
          </a:bodyPr>
          <a:lstStyle/>
          <a:p>
            <a:pPr algn="ctr"/>
            <a:r>
              <a:rPr lang="de-DE" sz="3200" dirty="0">
                <a:solidFill>
                  <a:srgbClr val="00FF00"/>
                </a:solidFill>
              </a:rPr>
              <a:t>he will just send </a:t>
            </a:r>
            <a:r>
              <a:rPr lang="de-DE" sz="3200" dirty="0" err="1">
                <a:solidFill>
                  <a:srgbClr val="00FF00"/>
                </a:solidFill>
              </a:rPr>
              <a:t>the</a:t>
            </a:r>
            <a:r>
              <a:rPr lang="de-DE" sz="3200" dirty="0">
                <a:solidFill>
                  <a:srgbClr val="00FF00"/>
                </a:solidFill>
              </a:rPr>
              <a:t> </a:t>
            </a:r>
            <a:r>
              <a:rPr lang="de-DE" sz="3200" dirty="0" err="1">
                <a:solidFill>
                  <a:srgbClr val="00FF00"/>
                </a:solidFill>
              </a:rPr>
              <a:t>request</a:t>
            </a:r>
            <a:r>
              <a:rPr lang="de-DE" sz="3200" dirty="0">
                <a:solidFill>
                  <a:srgbClr val="00FF00"/>
                </a:solidFill>
              </a:rPr>
              <a:t> </a:t>
            </a:r>
            <a:r>
              <a:rPr lang="de-DE" sz="3200" dirty="0" err="1">
                <a:solidFill>
                  <a:srgbClr val="00FF00"/>
                </a:solidFill>
              </a:rPr>
              <a:t>as</a:t>
            </a:r>
            <a:r>
              <a:rPr lang="de-DE" sz="3200" dirty="0">
                <a:solidFill>
                  <a:srgbClr val="00FF00"/>
                </a:solidFill>
              </a:rPr>
              <a:t> he </a:t>
            </a:r>
            <a:r>
              <a:rPr lang="de-DE" sz="3200" dirty="0" err="1">
                <a:solidFill>
                  <a:srgbClr val="00FF00"/>
                </a:solidFill>
              </a:rPr>
              <a:t>is</a:t>
            </a:r>
            <a:r>
              <a:rPr lang="de-DE" sz="3200" dirty="0">
                <a:solidFill>
                  <a:srgbClr val="00FF00"/>
                </a:solidFill>
              </a:rPr>
              <a:t> </a:t>
            </a:r>
            <a:r>
              <a:rPr lang="de-DE" sz="3200" dirty="0" err="1">
                <a:solidFill>
                  <a:srgbClr val="00FF00"/>
                </a:solidFill>
              </a:rPr>
              <a:t>told</a:t>
            </a:r>
            <a:r>
              <a:rPr lang="de-DE" sz="3200" dirty="0">
                <a:solidFill>
                  <a:srgbClr val="00FF00"/>
                </a:solidFill>
              </a:rPr>
              <a:t>…</a:t>
            </a:r>
            <a:endParaRPr lang="de-AT" sz="3200" dirty="0">
              <a:solidFill>
                <a:srgbClr val="00FF00"/>
              </a:solidFill>
            </a:endParaRPr>
          </a:p>
        </p:txBody>
      </p:sp>
      <p:sp>
        <p:nvSpPr>
          <p:cNvPr id="200" name="Textfeld 199">
            <a:extLst>
              <a:ext uri="{FF2B5EF4-FFF2-40B4-BE49-F238E27FC236}">
                <a16:creationId xmlns:a16="http://schemas.microsoft.com/office/drawing/2014/main" id="{B228BAFD-FAC4-4344-81DC-CD43A6C76211}"/>
              </a:ext>
            </a:extLst>
          </p:cNvPr>
          <p:cNvSpPr txBox="1"/>
          <p:nvPr/>
        </p:nvSpPr>
        <p:spPr>
          <a:xfrm>
            <a:off x="3421580" y="786479"/>
            <a:ext cx="7393774" cy="923330"/>
          </a:xfrm>
          <a:prstGeom prst="rect">
            <a:avLst/>
          </a:prstGeom>
          <a:noFill/>
        </p:spPr>
        <p:txBody>
          <a:bodyPr wrap="square">
            <a:spAutoFit/>
          </a:bodyPr>
          <a:lstStyle/>
          <a:p>
            <a:r>
              <a:rPr lang="de-DE" dirty="0">
                <a:latin typeface="+mj-lt"/>
              </a:rPr>
              <a:t>5. </a:t>
            </a:r>
            <a:r>
              <a:rPr lang="en-US" dirty="0">
                <a:latin typeface="+mj-lt"/>
              </a:rPr>
              <a:t>GET /</a:t>
            </a:r>
            <a:r>
              <a:rPr lang="en-US" dirty="0" err="1">
                <a:latin typeface="+mj-lt"/>
              </a:rPr>
              <a:t>transfer?from</a:t>
            </a:r>
            <a:r>
              <a:rPr lang="en-US" dirty="0">
                <a:latin typeface="+mj-lt"/>
              </a:rPr>
              <a:t>=</a:t>
            </a:r>
            <a:r>
              <a:rPr lang="en-US" dirty="0" err="1">
                <a:latin typeface="+mj-lt"/>
              </a:rPr>
              <a:t>luke&amp;to</a:t>
            </a:r>
            <a:r>
              <a:rPr lang="en-US" dirty="0">
                <a:latin typeface="+mj-lt"/>
              </a:rPr>
              <a:t>=</a:t>
            </a:r>
            <a:r>
              <a:rPr lang="en-US" dirty="0" err="1">
                <a:latin typeface="+mj-lt"/>
              </a:rPr>
              <a:t>vader&amp;amount</a:t>
            </a:r>
            <a:r>
              <a:rPr lang="en-US" dirty="0">
                <a:latin typeface="+mj-lt"/>
              </a:rPr>
              <a:t>=3000 HTTP/1.1</a:t>
            </a:r>
          </a:p>
          <a:p>
            <a:r>
              <a:rPr lang="en-US" dirty="0">
                <a:latin typeface="+mj-lt"/>
              </a:rPr>
              <a:t>   Host: www.jedibank.com</a:t>
            </a:r>
            <a:br>
              <a:rPr lang="en-US" dirty="0">
                <a:latin typeface="+mj-lt"/>
              </a:rPr>
            </a:br>
            <a:r>
              <a:rPr lang="en-US" dirty="0">
                <a:latin typeface="+mj-lt"/>
              </a:rPr>
              <a:t>   Cookie: </a:t>
            </a:r>
            <a:r>
              <a:rPr lang="de-DE" dirty="0">
                <a:latin typeface="+mj-lt"/>
              </a:rPr>
              <a:t>SID=XXXX</a:t>
            </a:r>
            <a:endParaRPr lang="de-AT" dirty="0"/>
          </a:p>
        </p:txBody>
      </p:sp>
      <p:sp>
        <p:nvSpPr>
          <p:cNvPr id="203" name="Textfeld 202">
            <a:extLst>
              <a:ext uri="{FF2B5EF4-FFF2-40B4-BE49-F238E27FC236}">
                <a16:creationId xmlns:a16="http://schemas.microsoft.com/office/drawing/2014/main" id="{9D511B1C-359D-4071-B7D0-7B74D8D79FD6}"/>
              </a:ext>
            </a:extLst>
          </p:cNvPr>
          <p:cNvSpPr txBox="1"/>
          <p:nvPr/>
        </p:nvSpPr>
        <p:spPr>
          <a:xfrm>
            <a:off x="3558499" y="3771813"/>
            <a:ext cx="8308854" cy="584775"/>
          </a:xfrm>
          <a:prstGeom prst="rect">
            <a:avLst/>
          </a:prstGeom>
          <a:noFill/>
        </p:spPr>
        <p:txBody>
          <a:bodyPr wrap="square">
            <a:spAutoFit/>
          </a:bodyPr>
          <a:lstStyle/>
          <a:p>
            <a:pPr algn="ctr"/>
            <a:r>
              <a:rPr lang="de-DE" sz="3200" dirty="0">
                <a:solidFill>
                  <a:srgbClr val="00FF00"/>
                </a:solidFill>
              </a:rPr>
              <a:t>and </a:t>
            </a:r>
            <a:r>
              <a:rPr lang="de-DE" sz="3200" dirty="0" err="1">
                <a:solidFill>
                  <a:srgbClr val="00FF00"/>
                </a:solidFill>
              </a:rPr>
              <a:t>the</a:t>
            </a:r>
            <a:r>
              <a:rPr lang="de-DE" sz="3200" dirty="0">
                <a:solidFill>
                  <a:srgbClr val="00FF00"/>
                </a:solidFill>
              </a:rPr>
              <a:t> </a:t>
            </a:r>
            <a:r>
              <a:rPr lang="de-DE" sz="3200" dirty="0" err="1">
                <a:solidFill>
                  <a:srgbClr val="00FF00"/>
                </a:solidFill>
              </a:rPr>
              <a:t>sever</a:t>
            </a:r>
            <a:r>
              <a:rPr lang="de-DE" sz="3200" dirty="0">
                <a:solidFill>
                  <a:srgbClr val="00FF00"/>
                </a:solidFill>
              </a:rPr>
              <a:t> will </a:t>
            </a:r>
            <a:r>
              <a:rPr lang="de-DE" sz="3200" dirty="0" err="1">
                <a:solidFill>
                  <a:srgbClr val="00FF00"/>
                </a:solidFill>
              </a:rPr>
              <a:t>be</a:t>
            </a:r>
            <a:r>
              <a:rPr lang="de-DE" sz="3200" dirty="0">
                <a:solidFill>
                  <a:srgbClr val="00FF00"/>
                </a:solidFill>
              </a:rPr>
              <a:t> happy </a:t>
            </a:r>
            <a:r>
              <a:rPr lang="de-DE" sz="3200" dirty="0" err="1">
                <a:solidFill>
                  <a:srgbClr val="00FF00"/>
                </a:solidFill>
              </a:rPr>
              <a:t>to</a:t>
            </a:r>
            <a:r>
              <a:rPr lang="de-DE" sz="3200" dirty="0">
                <a:solidFill>
                  <a:srgbClr val="00FF00"/>
                </a:solidFill>
              </a:rPr>
              <a:t> </a:t>
            </a:r>
            <a:r>
              <a:rPr lang="de-DE" sz="3200" dirty="0" err="1">
                <a:solidFill>
                  <a:srgbClr val="00FF00"/>
                </a:solidFill>
              </a:rPr>
              <a:t>serve</a:t>
            </a:r>
            <a:endParaRPr lang="de-AT" sz="3200" dirty="0">
              <a:solidFill>
                <a:srgbClr val="00FF00"/>
              </a:solidFill>
            </a:endParaRPr>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2079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P spid="200" grpId="0"/>
      <p:bldP spid="20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Shouldn‘t</a:t>
            </a:r>
            <a:r>
              <a:rPr lang="de-DE" sz="6600" dirty="0"/>
              <a:t> GET </a:t>
            </a:r>
            <a:r>
              <a:rPr lang="de-DE" sz="6600" dirty="0" err="1"/>
              <a:t>requests</a:t>
            </a:r>
            <a:r>
              <a:rPr lang="de-DE" sz="6600" dirty="0"/>
              <a:t> </a:t>
            </a:r>
            <a:r>
              <a:rPr lang="de-DE" sz="6600" dirty="0" err="1"/>
              <a:t>be</a:t>
            </a:r>
            <a:r>
              <a:rPr lang="de-DE" sz="6600" dirty="0"/>
              <a:t> </a:t>
            </a:r>
            <a:br>
              <a:rPr lang="de-DE" sz="6600" dirty="0"/>
            </a:br>
            <a:r>
              <a:rPr lang="de-DE" sz="6600" dirty="0" err="1"/>
              <a:t>read-only</a:t>
            </a:r>
            <a:r>
              <a:rPr lang="de-DE" sz="6600" dirty="0"/>
              <a:t>?</a:t>
            </a:r>
          </a:p>
          <a:p>
            <a:pPr marL="0" indent="0" algn="ctr">
              <a:buNone/>
            </a:pPr>
            <a:endParaRPr lang="de-DE" sz="6600" dirty="0"/>
          </a:p>
          <a:p>
            <a:pPr marL="0" indent="0" algn="ctr">
              <a:buNone/>
            </a:pPr>
            <a:endParaRPr lang="de-DE" sz="6600" dirty="0"/>
          </a:p>
        </p:txBody>
      </p:sp>
    </p:spTree>
    <p:extLst>
      <p:ext uri="{BB962C8B-B14F-4D97-AF65-F5344CB8AC3E}">
        <p14:creationId xmlns:p14="http://schemas.microsoft.com/office/powerpoint/2010/main" val="6271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8267</Words>
  <Application>Microsoft Office PowerPoint</Application>
  <PresentationFormat>Breitbild</PresentationFormat>
  <Paragraphs>1579</Paragraphs>
  <Slides>130</Slides>
  <Notes>78</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130</vt:i4>
      </vt:variant>
    </vt:vector>
  </HeadingPairs>
  <TitlesOfParts>
    <vt:vector size="138" baseType="lpstr">
      <vt:lpstr>Arial</vt:lpstr>
      <vt:lpstr>Calibri</vt:lpstr>
      <vt:lpstr>Consolas</vt:lpstr>
      <vt:lpstr>OpenSansRegular</vt:lpstr>
      <vt:lpstr>Segoe UI</vt:lpstr>
      <vt:lpstr>Symbol</vt:lpstr>
      <vt:lpstr>Verdana</vt:lpstr>
      <vt:lpstr>Office</vt:lpstr>
      <vt:lpstr>Authentication and Session Management</vt:lpstr>
      <vt:lpstr>Rough Overview</vt:lpstr>
      <vt:lpstr>PowerPoint-Präsentation</vt:lpstr>
      <vt:lpstr>PowerPoint-Präsentation</vt:lpstr>
      <vt:lpstr>PowerPoint-Präsentation</vt:lpstr>
      <vt:lpstr>PowerPoint-Präsentation</vt:lpstr>
      <vt:lpstr>Form-based username/password auth</vt:lpstr>
      <vt:lpstr>PowerPoint-Präsentation</vt:lpstr>
      <vt:lpstr>Form-based username/password auth</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PowerPoint-Präsentation</vt:lpstr>
      <vt:lpstr>PowerPoint-Präsentation</vt:lpstr>
      <vt:lpstr>HTTP Basic Auth</vt:lpstr>
      <vt:lpstr>HTTP Basic Auth</vt:lpstr>
      <vt:lpstr>HTTP Basic Auth</vt:lpstr>
      <vt:lpstr>HTTP Digest Auth</vt:lpstr>
      <vt:lpstr>PowerPoint-Präsentation</vt:lpstr>
      <vt:lpstr>HTTP Digest Auth</vt:lpstr>
      <vt:lpstr>PowerPoint-Präsentation</vt:lpstr>
      <vt:lpstr>Which Auth-Factors do you know?</vt:lpstr>
      <vt:lpstr>Which Auth-Factors do you know?</vt:lpstr>
      <vt:lpstr>Options I personally really like…</vt:lpstr>
      <vt:lpstr>PowerPoint-Präsentation</vt:lpstr>
      <vt:lpstr>PowerPoint-Präsentation</vt:lpstr>
      <vt:lpstr>Identity Federation</vt:lpstr>
      <vt:lpstr>Identity Federation</vt:lpstr>
      <vt:lpstr>Identity Federation</vt:lpstr>
      <vt:lpstr>Identity Federation</vt:lpstr>
      <vt:lpstr>Identity Federation</vt:lpstr>
      <vt:lpstr>PowerPoint-Präsentation</vt:lpstr>
      <vt:lpstr>PowerPoint-Präsentation</vt:lpstr>
      <vt:lpstr>PowerPoint-Präsentation</vt:lpstr>
      <vt:lpstr>Sessions – Cookie based client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Sessions – Cookie based server side</vt:lpstr>
      <vt:lpstr>Sessions – Cookie based server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 HTML Form</vt:lpstr>
      <vt:lpstr>More realistic attack code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Similar: JSONP &amp; XSSI</vt:lpstr>
      <vt:lpstr>PowerPoint-Präsentation</vt:lpstr>
      <vt:lpstr>PowerPoint-Präsentation</vt:lpstr>
      <vt:lpstr>PowerPoint-Präsentation</vt:lpstr>
      <vt:lpstr>PowerPoint-Präsentation</vt:lpstr>
      <vt:lpstr>PowerPoint-Präsentation</vt:lpstr>
      <vt:lpstr>Same Origin Policy</vt:lpstr>
      <vt:lpstr>Same Origin Policy - Exceptions</vt:lpstr>
      <vt:lpstr>Allowed or not allowed?</vt:lpstr>
      <vt:lpstr>PowerPoint-Präsentation</vt:lpstr>
      <vt:lpstr>Cross Origin Resource Sharing (CORS)</vt:lpstr>
      <vt:lpstr>PowerPoint-Präsentation</vt:lpstr>
      <vt:lpstr>PowerPoint-Präsentation</vt:lpstr>
      <vt:lpstr>PowerPoint-Präsentation</vt:lpstr>
      <vt:lpstr>Key messages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Daniel Schwarz</dc:creator>
  <cp:lastModifiedBy>Daniel Schwarz</cp:lastModifiedBy>
  <cp:revision>3</cp:revision>
  <dcterms:created xsi:type="dcterms:W3CDTF">2020-10-03T15:54:34Z</dcterms:created>
  <dcterms:modified xsi:type="dcterms:W3CDTF">2021-02-20T11:48:54Z</dcterms:modified>
</cp:coreProperties>
</file>